
<file path=[Content_Types].xml><?xml version="1.0" encoding="utf-8"?>
<Types xmlns="http://schemas.openxmlformats.org/package/2006/content-types">
  <Default Extension="png" ContentType="image/png"/>
  <Default Extension="jpeg" ContentType="image/jpeg"/>
  <Default Extension="JPG" ContentType="image/.jp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9" r:id="rId6"/>
    <p:sldId id="450" r:id="rId7"/>
    <p:sldId id="306" r:id="rId8"/>
    <p:sldId id="307" r:id="rId9"/>
    <p:sldId id="354" r:id="rId10"/>
    <p:sldId id="355" r:id="rId11"/>
    <p:sldId id="356" r:id="rId12"/>
    <p:sldId id="357" r:id="rId13"/>
    <p:sldId id="362" r:id="rId14"/>
    <p:sldId id="358" r:id="rId15"/>
    <p:sldId id="399" r:id="rId16"/>
    <p:sldId id="435" r:id="rId17"/>
    <p:sldId id="359" r:id="rId18"/>
    <p:sldId id="436" r:id="rId19"/>
    <p:sldId id="437" r:id="rId20"/>
    <p:sldId id="438" r:id="rId21"/>
    <p:sldId id="451" r:id="rId22"/>
    <p:sldId id="452" r:id="rId23"/>
    <p:sldId id="440" r:id="rId24"/>
    <p:sldId id="441" r:id="rId25"/>
    <p:sldId id="442" r:id="rId26"/>
    <p:sldId id="443" r:id="rId27"/>
    <p:sldId id="444" r:id="rId28"/>
    <p:sldId id="445" r:id="rId29"/>
    <p:sldId id="479" r:id="rId30"/>
    <p:sldId id="446" r:id="rId31"/>
    <p:sldId id="447" r:id="rId32"/>
    <p:sldId id="448" r:id="rId33"/>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9FB"/>
    <a:srgbClr val="05D6E3"/>
    <a:srgbClr val="F6F5C5"/>
    <a:srgbClr val="FFF5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4" name="Shape 534"/>
        <p:cNvGrpSpPr/>
        <p:nvPr/>
      </p:nvGrpSpPr>
      <p:grpSpPr>
        <a:xfrm>
          <a:off x="0" y="0"/>
          <a:ext cx="0" cy="0"/>
          <a:chOff x="0" y="0"/>
          <a:chExt cx="0" cy="0"/>
        </a:xfrm>
      </p:grpSpPr>
      <p:sp>
        <p:nvSpPr>
          <p:cNvPr id="535" name="Google Shape;535;g8f4bd20341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8f4bd20341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1" name="Shape 541"/>
        <p:cNvGrpSpPr/>
        <p:nvPr/>
      </p:nvGrpSpPr>
      <p:grpSpPr>
        <a:xfrm>
          <a:off x="0" y="0"/>
          <a:ext cx="0" cy="0"/>
          <a:chOff x="0" y="0"/>
          <a:chExt cx="0" cy="0"/>
        </a:xfrm>
      </p:grpSpPr>
      <p:sp>
        <p:nvSpPr>
          <p:cNvPr id="542" name="Google Shape;542;g8f6f6f201e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f6f6f201e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6" name="Shape 566"/>
        <p:cNvGrpSpPr/>
        <p:nvPr/>
      </p:nvGrpSpPr>
      <p:grpSpPr>
        <a:xfrm>
          <a:off x="0" y="0"/>
          <a:ext cx="0" cy="0"/>
          <a:chOff x="0" y="0"/>
          <a:chExt cx="0" cy="0"/>
        </a:xfrm>
      </p:grpSpPr>
      <p:sp>
        <p:nvSpPr>
          <p:cNvPr id="567" name="Google Shape;567;ga4974d7d99_0_1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a4974d7d99_0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4" Type="http://schemas.openxmlformats.org/officeDocument/2006/relationships/hyperlink" Target="https://www.freepik.com/" TargetMode="External"/><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1"/>
        </a:solidFill>
        <a:effectLst/>
      </p:bgPr>
    </p:bg>
    <p:spTree>
      <p:nvGrpSpPr>
        <p:cNvPr id="8" name="Shape 8"/>
        <p:cNvGrpSpPr/>
        <p:nvPr/>
      </p:nvGrpSpPr>
      <p:grpSpPr>
        <a:xfrm>
          <a:off x="0" y="0"/>
          <a:ext cx="0" cy="0"/>
          <a:chOff x="0" y="0"/>
          <a:chExt cx="0" cy="0"/>
        </a:xfrm>
      </p:grpSpPr>
      <p:sp>
        <p:nvSpPr>
          <p:cNvPr id="9" name="Google Shape;9;p2"/>
          <p:cNvSpPr txBox="1"/>
          <p:nvPr>
            <p:ph type="ctrTitle"/>
          </p:nvPr>
        </p:nvSpPr>
        <p:spPr>
          <a:xfrm>
            <a:off x="1341150" y="1436675"/>
            <a:ext cx="6461700" cy="150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5200"/>
              <a:buFont typeface="Patrick Hand"/>
              <a:buNone/>
              <a:defRPr sz="5800">
                <a:solidFill>
                  <a:schemeClr val="dk1"/>
                </a:solidFill>
                <a:latin typeface="Patrick Hand"/>
                <a:ea typeface="Patrick Hand"/>
                <a:cs typeface="Patrick Hand"/>
                <a:sym typeface="Patrick Han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type="subTitle" idx="1"/>
          </p:nvPr>
        </p:nvSpPr>
        <p:spPr>
          <a:xfrm>
            <a:off x="2644800" y="2976250"/>
            <a:ext cx="3939600" cy="248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700"/>
              <a:buNone/>
              <a:defRPr sz="1500">
                <a:solidFill>
                  <a:schemeClr val="dk1"/>
                </a:solidFill>
              </a:defRPr>
            </a:lvl1pPr>
            <a:lvl2pPr lvl="1" algn="ctr">
              <a:lnSpc>
                <a:spcPct val="100000"/>
              </a:lnSpc>
              <a:spcBef>
                <a:spcPts val="0"/>
              </a:spcBef>
              <a:spcAft>
                <a:spcPts val="0"/>
              </a:spcAft>
              <a:buSzPts val="1700"/>
              <a:buNone/>
              <a:defRPr sz="1700"/>
            </a:lvl2pPr>
            <a:lvl3pPr lvl="2" algn="ctr">
              <a:lnSpc>
                <a:spcPct val="100000"/>
              </a:lnSpc>
              <a:spcBef>
                <a:spcPts val="0"/>
              </a:spcBef>
              <a:spcAft>
                <a:spcPts val="0"/>
              </a:spcAft>
              <a:buSzPts val="1700"/>
              <a:buNone/>
              <a:defRPr sz="1700"/>
            </a:lvl3pPr>
            <a:lvl4pPr lvl="3" algn="ctr">
              <a:lnSpc>
                <a:spcPct val="100000"/>
              </a:lnSpc>
              <a:spcBef>
                <a:spcPts val="0"/>
              </a:spcBef>
              <a:spcAft>
                <a:spcPts val="0"/>
              </a:spcAft>
              <a:buSzPts val="1700"/>
              <a:buNone/>
              <a:defRPr sz="1700"/>
            </a:lvl4pPr>
            <a:lvl5pPr lvl="4" algn="ctr">
              <a:lnSpc>
                <a:spcPct val="100000"/>
              </a:lnSpc>
              <a:spcBef>
                <a:spcPts val="0"/>
              </a:spcBef>
              <a:spcAft>
                <a:spcPts val="0"/>
              </a:spcAft>
              <a:buSzPts val="1700"/>
              <a:buNone/>
              <a:defRPr sz="1700"/>
            </a:lvl5pPr>
            <a:lvl6pPr lvl="5" algn="ctr">
              <a:lnSpc>
                <a:spcPct val="100000"/>
              </a:lnSpc>
              <a:spcBef>
                <a:spcPts val="0"/>
              </a:spcBef>
              <a:spcAft>
                <a:spcPts val="0"/>
              </a:spcAft>
              <a:buSzPts val="1700"/>
              <a:buNone/>
              <a:defRPr sz="1700"/>
            </a:lvl6pPr>
            <a:lvl7pPr lvl="6" algn="ctr">
              <a:lnSpc>
                <a:spcPct val="100000"/>
              </a:lnSpc>
              <a:spcBef>
                <a:spcPts val="0"/>
              </a:spcBef>
              <a:spcAft>
                <a:spcPts val="0"/>
              </a:spcAft>
              <a:buSzPts val="1700"/>
              <a:buNone/>
              <a:defRPr sz="1700"/>
            </a:lvl7pPr>
            <a:lvl8pPr lvl="7" algn="ctr">
              <a:lnSpc>
                <a:spcPct val="100000"/>
              </a:lnSpc>
              <a:spcBef>
                <a:spcPts val="0"/>
              </a:spcBef>
              <a:spcAft>
                <a:spcPts val="0"/>
              </a:spcAft>
              <a:buSzPts val="1700"/>
              <a:buNone/>
              <a:defRPr sz="1700"/>
            </a:lvl8pPr>
            <a:lvl9pPr lvl="8" algn="ctr">
              <a:lnSpc>
                <a:spcPct val="100000"/>
              </a:lnSpc>
              <a:spcBef>
                <a:spcPts val="0"/>
              </a:spcBef>
              <a:spcAft>
                <a:spcPts val="0"/>
              </a:spcAft>
              <a:buSzPts val="1700"/>
              <a:buNone/>
              <a:defRPr sz="1700"/>
            </a:lvl9pPr>
          </a:lstStyle>
          <a:p/>
        </p:txBody>
      </p:sp>
      <p:sp>
        <p:nvSpPr>
          <p:cNvPr id="11" name="Google Shape;11;p2"/>
          <p:cNvSpPr/>
          <p:nvPr/>
        </p:nvSpPr>
        <p:spPr>
          <a:xfrm>
            <a:off x="7420482" y="4402677"/>
            <a:ext cx="708329" cy="349265"/>
          </a:xfrm>
          <a:custGeom>
            <a:avLst/>
            <a:gdLst/>
            <a:ahLst/>
            <a:cxnLst/>
            <a:rect l="l" t="t" r="r" b="b"/>
            <a:pathLst>
              <a:path w="35523" h="17518" extrusionOk="0">
                <a:moveTo>
                  <a:pt x="3774" y="10775"/>
                </a:moveTo>
                <a:cubicBezTo>
                  <a:pt x="2619" y="10198"/>
                  <a:pt x="353" y="8285"/>
                  <a:pt x="100" y="9551"/>
                </a:cubicBezTo>
                <a:cubicBezTo>
                  <a:pt x="-700" y="13554"/>
                  <a:pt x="6631" y="19346"/>
                  <a:pt x="9897" y="16898"/>
                </a:cubicBezTo>
                <a:cubicBezTo>
                  <a:pt x="14519" y="13434"/>
                  <a:pt x="9580" y="3364"/>
                  <a:pt x="14387" y="162"/>
                </a:cubicBezTo>
                <a:cubicBezTo>
                  <a:pt x="15361" y="-487"/>
                  <a:pt x="16028" y="1919"/>
                  <a:pt x="16428" y="3019"/>
                </a:cubicBezTo>
                <a:cubicBezTo>
                  <a:pt x="17676" y="6450"/>
                  <a:pt x="17937" y="11459"/>
                  <a:pt x="21327" y="12816"/>
                </a:cubicBezTo>
                <a:cubicBezTo>
                  <a:pt x="23352" y="13627"/>
                  <a:pt x="26043" y="14435"/>
                  <a:pt x="27858" y="13225"/>
                </a:cubicBezTo>
                <a:cubicBezTo>
                  <a:pt x="30136" y="11706"/>
                  <a:pt x="34340" y="6953"/>
                  <a:pt x="35206" y="9551"/>
                </a:cubicBezTo>
                <a:cubicBezTo>
                  <a:pt x="37745" y="17172"/>
                  <a:pt x="18742" y="7827"/>
                  <a:pt x="11122" y="10367"/>
                </a:cubicBezTo>
              </a:path>
            </a:pathLst>
          </a:custGeom>
          <a:noFill/>
          <a:ln w="228600" cap="flat" cmpd="sng">
            <a:solidFill>
              <a:schemeClr val="dk2"/>
            </a:solidFill>
            <a:prstDash val="solid"/>
            <a:round/>
            <a:headEnd type="none" w="med" len="med"/>
            <a:tailEnd type="none" w="med" len="med"/>
          </a:ln>
        </p:spPr>
      </p:sp>
      <p:sp>
        <p:nvSpPr>
          <p:cNvPr id="12" name="Google Shape;12;p2"/>
          <p:cNvSpPr/>
          <p:nvPr/>
        </p:nvSpPr>
        <p:spPr>
          <a:xfrm>
            <a:off x="575067" y="952593"/>
            <a:ext cx="471302" cy="504335"/>
          </a:xfrm>
          <a:custGeom>
            <a:avLst/>
            <a:gdLst/>
            <a:ahLst/>
            <a:cxnLst/>
            <a:rect l="l" t="t" r="r" b="b"/>
            <a:pathLst>
              <a:path w="3154" h="3375" extrusionOk="0">
                <a:moveTo>
                  <a:pt x="1700" y="0"/>
                </a:moveTo>
                <a:cubicBezTo>
                  <a:pt x="1428" y="0"/>
                  <a:pt x="1165" y="138"/>
                  <a:pt x="1083" y="413"/>
                </a:cubicBezTo>
                <a:cubicBezTo>
                  <a:pt x="928" y="521"/>
                  <a:pt x="805" y="675"/>
                  <a:pt x="774" y="923"/>
                </a:cubicBezTo>
                <a:cubicBezTo>
                  <a:pt x="774" y="984"/>
                  <a:pt x="758" y="1046"/>
                  <a:pt x="758" y="1108"/>
                </a:cubicBezTo>
                <a:cubicBezTo>
                  <a:pt x="372" y="1154"/>
                  <a:pt x="1" y="1464"/>
                  <a:pt x="202" y="1912"/>
                </a:cubicBezTo>
                <a:cubicBezTo>
                  <a:pt x="279" y="2113"/>
                  <a:pt x="356" y="2314"/>
                  <a:pt x="341" y="2530"/>
                </a:cubicBezTo>
                <a:cubicBezTo>
                  <a:pt x="295" y="2855"/>
                  <a:pt x="387" y="3195"/>
                  <a:pt x="727" y="3318"/>
                </a:cubicBezTo>
                <a:cubicBezTo>
                  <a:pt x="811" y="3355"/>
                  <a:pt x="907" y="3374"/>
                  <a:pt x="1005" y="3374"/>
                </a:cubicBezTo>
                <a:cubicBezTo>
                  <a:pt x="1233" y="3374"/>
                  <a:pt x="1469" y="3272"/>
                  <a:pt x="1577" y="3056"/>
                </a:cubicBezTo>
                <a:cubicBezTo>
                  <a:pt x="1608" y="2978"/>
                  <a:pt x="1655" y="2901"/>
                  <a:pt x="1670" y="2824"/>
                </a:cubicBezTo>
                <a:lnTo>
                  <a:pt x="2072" y="2994"/>
                </a:lnTo>
                <a:cubicBezTo>
                  <a:pt x="2192" y="3047"/>
                  <a:pt x="2320" y="3077"/>
                  <a:pt x="2445" y="3077"/>
                </a:cubicBezTo>
                <a:cubicBezTo>
                  <a:pt x="2610" y="3077"/>
                  <a:pt x="2768" y="3024"/>
                  <a:pt x="2891" y="2901"/>
                </a:cubicBezTo>
                <a:cubicBezTo>
                  <a:pt x="3077" y="2731"/>
                  <a:pt x="3154" y="2345"/>
                  <a:pt x="2984" y="2113"/>
                </a:cubicBezTo>
                <a:cubicBezTo>
                  <a:pt x="2659" y="1665"/>
                  <a:pt x="2458" y="1201"/>
                  <a:pt x="2427" y="644"/>
                </a:cubicBezTo>
                <a:cubicBezTo>
                  <a:pt x="2393" y="215"/>
                  <a:pt x="2039" y="0"/>
                  <a:pt x="1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 name="Google Shape;13;p2"/>
          <p:cNvGrpSpPr/>
          <p:nvPr/>
        </p:nvGrpSpPr>
        <p:grpSpPr>
          <a:xfrm>
            <a:off x="4248" y="3477148"/>
            <a:ext cx="1612942" cy="1603031"/>
            <a:chOff x="7247681" y="291521"/>
            <a:chExt cx="1169985" cy="1162796"/>
          </a:xfrm>
        </p:grpSpPr>
        <p:sp>
          <p:nvSpPr>
            <p:cNvPr id="14" name="Google Shape;14;p2"/>
            <p:cNvSpPr/>
            <p:nvPr/>
          </p:nvSpPr>
          <p:spPr>
            <a:xfrm rot="864690">
              <a:off x="7512340" y="570251"/>
              <a:ext cx="668831" cy="639301"/>
            </a:xfrm>
            <a:custGeom>
              <a:avLst/>
              <a:gdLst/>
              <a:ahLst/>
              <a:cxnLst/>
              <a:rect l="l" t="t" r="r" b="b"/>
              <a:pathLst>
                <a:path w="5164" h="4936" extrusionOk="0">
                  <a:moveTo>
                    <a:pt x="2538" y="193"/>
                  </a:moveTo>
                  <a:cubicBezTo>
                    <a:pt x="3326" y="193"/>
                    <a:pt x="4118" y="580"/>
                    <a:pt x="4468" y="1195"/>
                  </a:cubicBezTo>
                  <a:cubicBezTo>
                    <a:pt x="4854" y="1875"/>
                    <a:pt x="4653" y="2756"/>
                    <a:pt x="4004" y="3251"/>
                  </a:cubicBezTo>
                  <a:cubicBezTo>
                    <a:pt x="3834" y="3390"/>
                    <a:pt x="3757" y="3467"/>
                    <a:pt x="3679" y="3560"/>
                  </a:cubicBezTo>
                  <a:lnTo>
                    <a:pt x="3463" y="3776"/>
                  </a:lnTo>
                  <a:cubicBezTo>
                    <a:pt x="3185" y="4039"/>
                    <a:pt x="3061" y="4332"/>
                    <a:pt x="3092" y="4595"/>
                  </a:cubicBezTo>
                  <a:cubicBezTo>
                    <a:pt x="2691" y="4664"/>
                    <a:pt x="2239" y="4721"/>
                    <a:pt x="1794" y="4721"/>
                  </a:cubicBezTo>
                  <a:cubicBezTo>
                    <a:pt x="1743" y="4721"/>
                    <a:pt x="1691" y="4720"/>
                    <a:pt x="1639" y="4719"/>
                  </a:cubicBezTo>
                  <a:cubicBezTo>
                    <a:pt x="1747" y="4271"/>
                    <a:pt x="1608" y="3931"/>
                    <a:pt x="1284" y="3668"/>
                  </a:cubicBezTo>
                  <a:cubicBezTo>
                    <a:pt x="573" y="3189"/>
                    <a:pt x="233" y="2354"/>
                    <a:pt x="449" y="1643"/>
                  </a:cubicBezTo>
                  <a:cubicBezTo>
                    <a:pt x="665" y="901"/>
                    <a:pt x="1407" y="314"/>
                    <a:pt x="2288" y="206"/>
                  </a:cubicBezTo>
                  <a:cubicBezTo>
                    <a:pt x="2371" y="197"/>
                    <a:pt x="2455" y="193"/>
                    <a:pt x="2538" y="193"/>
                  </a:cubicBezTo>
                  <a:close/>
                  <a:moveTo>
                    <a:pt x="2599" y="1"/>
                  </a:moveTo>
                  <a:cubicBezTo>
                    <a:pt x="2495" y="1"/>
                    <a:pt x="2391" y="7"/>
                    <a:pt x="2288" y="20"/>
                  </a:cubicBezTo>
                  <a:cubicBezTo>
                    <a:pt x="1315" y="128"/>
                    <a:pt x="464" y="793"/>
                    <a:pt x="233" y="1597"/>
                  </a:cubicBezTo>
                  <a:cubicBezTo>
                    <a:pt x="1" y="2400"/>
                    <a:pt x="372" y="3297"/>
                    <a:pt x="1145" y="3822"/>
                  </a:cubicBezTo>
                  <a:cubicBezTo>
                    <a:pt x="1438" y="4039"/>
                    <a:pt x="1515" y="4348"/>
                    <a:pt x="1392" y="4765"/>
                  </a:cubicBezTo>
                  <a:lnTo>
                    <a:pt x="1361" y="4889"/>
                  </a:lnTo>
                  <a:lnTo>
                    <a:pt x="1485" y="4904"/>
                  </a:lnTo>
                  <a:cubicBezTo>
                    <a:pt x="1608" y="4935"/>
                    <a:pt x="1747" y="4935"/>
                    <a:pt x="1856" y="4935"/>
                  </a:cubicBezTo>
                  <a:cubicBezTo>
                    <a:pt x="2335" y="4935"/>
                    <a:pt x="2845" y="4858"/>
                    <a:pt x="3293" y="4750"/>
                  </a:cubicBezTo>
                  <a:lnTo>
                    <a:pt x="3417" y="4734"/>
                  </a:lnTo>
                  <a:lnTo>
                    <a:pt x="3386" y="4626"/>
                  </a:lnTo>
                  <a:cubicBezTo>
                    <a:pt x="3308" y="4410"/>
                    <a:pt x="3401" y="4132"/>
                    <a:pt x="3679" y="3884"/>
                  </a:cubicBezTo>
                  <a:cubicBezTo>
                    <a:pt x="3772" y="3807"/>
                    <a:pt x="3834" y="3730"/>
                    <a:pt x="3880" y="3668"/>
                  </a:cubicBezTo>
                  <a:cubicBezTo>
                    <a:pt x="3988" y="3591"/>
                    <a:pt x="4035" y="3513"/>
                    <a:pt x="4189" y="3405"/>
                  </a:cubicBezTo>
                  <a:cubicBezTo>
                    <a:pt x="4931" y="2849"/>
                    <a:pt x="5163" y="1860"/>
                    <a:pt x="4715" y="1102"/>
                  </a:cubicBezTo>
                  <a:cubicBezTo>
                    <a:pt x="4342" y="453"/>
                    <a:pt x="3474" y="1"/>
                    <a:pt x="25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864690">
              <a:off x="7511905" y="1138016"/>
              <a:ext cx="434533" cy="266419"/>
            </a:xfrm>
            <a:custGeom>
              <a:avLst/>
              <a:gdLst/>
              <a:ahLst/>
              <a:cxnLst/>
              <a:rect l="l" t="t" r="r" b="b"/>
              <a:pathLst>
                <a:path w="3355" h="2057" extrusionOk="0">
                  <a:moveTo>
                    <a:pt x="3122" y="295"/>
                  </a:moveTo>
                  <a:lnTo>
                    <a:pt x="3076" y="990"/>
                  </a:lnTo>
                  <a:cubicBezTo>
                    <a:pt x="3045" y="1237"/>
                    <a:pt x="3029" y="1516"/>
                    <a:pt x="3014" y="1763"/>
                  </a:cubicBezTo>
                  <a:cubicBezTo>
                    <a:pt x="2592" y="1827"/>
                    <a:pt x="2076" y="1864"/>
                    <a:pt x="1527" y="1864"/>
                  </a:cubicBezTo>
                  <a:cubicBezTo>
                    <a:pt x="1152" y="1864"/>
                    <a:pt x="760" y="1847"/>
                    <a:pt x="371" y="1809"/>
                  </a:cubicBezTo>
                  <a:cubicBezTo>
                    <a:pt x="387" y="1299"/>
                    <a:pt x="371" y="820"/>
                    <a:pt x="294" y="326"/>
                  </a:cubicBezTo>
                  <a:lnTo>
                    <a:pt x="294" y="326"/>
                  </a:lnTo>
                  <a:cubicBezTo>
                    <a:pt x="747" y="415"/>
                    <a:pt x="1204" y="461"/>
                    <a:pt x="1659" y="461"/>
                  </a:cubicBezTo>
                  <a:cubicBezTo>
                    <a:pt x="2151" y="461"/>
                    <a:pt x="2641" y="407"/>
                    <a:pt x="3122" y="295"/>
                  </a:cubicBezTo>
                  <a:close/>
                  <a:moveTo>
                    <a:pt x="3354" y="1"/>
                  </a:moveTo>
                  <a:lnTo>
                    <a:pt x="3199" y="47"/>
                  </a:lnTo>
                  <a:cubicBezTo>
                    <a:pt x="2696" y="175"/>
                    <a:pt x="2173" y="237"/>
                    <a:pt x="1645" y="237"/>
                  </a:cubicBezTo>
                  <a:cubicBezTo>
                    <a:pt x="1152" y="237"/>
                    <a:pt x="656" y="183"/>
                    <a:pt x="170" y="78"/>
                  </a:cubicBezTo>
                  <a:lnTo>
                    <a:pt x="0" y="47"/>
                  </a:lnTo>
                  <a:lnTo>
                    <a:pt x="16" y="202"/>
                  </a:lnTo>
                  <a:cubicBezTo>
                    <a:pt x="108" y="743"/>
                    <a:pt x="155" y="1284"/>
                    <a:pt x="108" y="1856"/>
                  </a:cubicBezTo>
                  <a:lnTo>
                    <a:pt x="108" y="1964"/>
                  </a:lnTo>
                  <a:lnTo>
                    <a:pt x="232" y="1979"/>
                  </a:lnTo>
                  <a:cubicBezTo>
                    <a:pt x="696" y="2041"/>
                    <a:pt x="1159" y="2057"/>
                    <a:pt x="1608" y="2057"/>
                  </a:cubicBezTo>
                  <a:cubicBezTo>
                    <a:pt x="2179" y="2057"/>
                    <a:pt x="2720" y="2010"/>
                    <a:pt x="3153" y="1917"/>
                  </a:cubicBezTo>
                  <a:lnTo>
                    <a:pt x="3246" y="1902"/>
                  </a:lnTo>
                  <a:lnTo>
                    <a:pt x="3246" y="1825"/>
                  </a:lnTo>
                  <a:cubicBezTo>
                    <a:pt x="3246" y="1547"/>
                    <a:pt x="3277" y="1253"/>
                    <a:pt x="3308" y="990"/>
                  </a:cubicBezTo>
                  <a:cubicBezTo>
                    <a:pt x="3323" y="712"/>
                    <a:pt x="3354" y="434"/>
                    <a:pt x="3354" y="140"/>
                  </a:cubicBezTo>
                  <a:lnTo>
                    <a:pt x="3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864690">
              <a:off x="7587199" y="1226855"/>
              <a:ext cx="300352" cy="48828"/>
            </a:xfrm>
            <a:custGeom>
              <a:avLst/>
              <a:gdLst/>
              <a:ahLst/>
              <a:cxnLst/>
              <a:rect l="l" t="t" r="r" b="b"/>
              <a:pathLst>
                <a:path w="2319" h="377" extrusionOk="0">
                  <a:moveTo>
                    <a:pt x="125" y="0"/>
                  </a:moveTo>
                  <a:cubicBezTo>
                    <a:pt x="75" y="0"/>
                    <a:pt x="27" y="21"/>
                    <a:pt x="16" y="68"/>
                  </a:cubicBezTo>
                  <a:cubicBezTo>
                    <a:pt x="0" y="130"/>
                    <a:pt x="31" y="176"/>
                    <a:pt x="93" y="207"/>
                  </a:cubicBezTo>
                  <a:cubicBezTo>
                    <a:pt x="495" y="315"/>
                    <a:pt x="927" y="377"/>
                    <a:pt x="1376" y="377"/>
                  </a:cubicBezTo>
                  <a:cubicBezTo>
                    <a:pt x="1654" y="377"/>
                    <a:pt x="1932" y="361"/>
                    <a:pt x="2195" y="300"/>
                  </a:cubicBezTo>
                  <a:cubicBezTo>
                    <a:pt x="2272" y="300"/>
                    <a:pt x="2318" y="238"/>
                    <a:pt x="2303" y="176"/>
                  </a:cubicBezTo>
                  <a:cubicBezTo>
                    <a:pt x="2303" y="136"/>
                    <a:pt x="2245" y="96"/>
                    <a:pt x="2189" y="96"/>
                  </a:cubicBezTo>
                  <a:cubicBezTo>
                    <a:pt x="2181" y="96"/>
                    <a:pt x="2172" y="97"/>
                    <a:pt x="2164" y="99"/>
                  </a:cubicBezTo>
                  <a:cubicBezTo>
                    <a:pt x="1892" y="156"/>
                    <a:pt x="1615" y="184"/>
                    <a:pt x="1339" y="184"/>
                  </a:cubicBezTo>
                  <a:cubicBezTo>
                    <a:pt x="941" y="184"/>
                    <a:pt x="545" y="125"/>
                    <a:pt x="170" y="6"/>
                  </a:cubicBezTo>
                  <a:cubicBezTo>
                    <a:pt x="156" y="2"/>
                    <a:pt x="140" y="0"/>
                    <a:pt x="12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864690">
              <a:off x="7597803" y="1296128"/>
              <a:ext cx="250358" cy="46238"/>
            </a:xfrm>
            <a:custGeom>
              <a:avLst/>
              <a:gdLst/>
              <a:ahLst/>
              <a:cxnLst/>
              <a:rect l="l" t="t" r="r" b="b"/>
              <a:pathLst>
                <a:path w="1933" h="357" extrusionOk="0">
                  <a:moveTo>
                    <a:pt x="170" y="1"/>
                  </a:moveTo>
                  <a:cubicBezTo>
                    <a:pt x="93" y="1"/>
                    <a:pt x="31" y="16"/>
                    <a:pt x="16" y="78"/>
                  </a:cubicBezTo>
                  <a:cubicBezTo>
                    <a:pt x="0" y="140"/>
                    <a:pt x="31" y="202"/>
                    <a:pt x="93" y="217"/>
                  </a:cubicBezTo>
                  <a:cubicBezTo>
                    <a:pt x="433" y="310"/>
                    <a:pt x="789" y="356"/>
                    <a:pt x="1160" y="356"/>
                  </a:cubicBezTo>
                  <a:cubicBezTo>
                    <a:pt x="1361" y="356"/>
                    <a:pt x="1577" y="356"/>
                    <a:pt x="1809" y="279"/>
                  </a:cubicBezTo>
                  <a:cubicBezTo>
                    <a:pt x="1871" y="279"/>
                    <a:pt x="1932" y="217"/>
                    <a:pt x="1902" y="155"/>
                  </a:cubicBezTo>
                  <a:cubicBezTo>
                    <a:pt x="1902" y="104"/>
                    <a:pt x="1848" y="74"/>
                    <a:pt x="1804" y="74"/>
                  </a:cubicBezTo>
                  <a:cubicBezTo>
                    <a:pt x="1795" y="74"/>
                    <a:pt x="1786" y="76"/>
                    <a:pt x="1778" y="78"/>
                  </a:cubicBezTo>
                  <a:cubicBezTo>
                    <a:pt x="1572" y="108"/>
                    <a:pt x="1362" y="124"/>
                    <a:pt x="1151" y="124"/>
                  </a:cubicBezTo>
                  <a:cubicBezTo>
                    <a:pt x="822" y="124"/>
                    <a:pt x="490" y="86"/>
                    <a:pt x="1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rot="864690">
              <a:off x="7754418" y="777788"/>
              <a:ext cx="92217" cy="407075"/>
            </a:xfrm>
            <a:custGeom>
              <a:avLst/>
              <a:gdLst/>
              <a:ahLst/>
              <a:cxnLst/>
              <a:rect l="l" t="t" r="r" b="b"/>
              <a:pathLst>
                <a:path w="712" h="3143" extrusionOk="0">
                  <a:moveTo>
                    <a:pt x="447" y="0"/>
                  </a:moveTo>
                  <a:cubicBezTo>
                    <a:pt x="416" y="0"/>
                    <a:pt x="383" y="15"/>
                    <a:pt x="356" y="51"/>
                  </a:cubicBezTo>
                  <a:cubicBezTo>
                    <a:pt x="186" y="330"/>
                    <a:pt x="263" y="654"/>
                    <a:pt x="325" y="886"/>
                  </a:cubicBezTo>
                  <a:lnTo>
                    <a:pt x="356" y="1025"/>
                  </a:lnTo>
                  <a:cubicBezTo>
                    <a:pt x="418" y="1226"/>
                    <a:pt x="480" y="1427"/>
                    <a:pt x="464" y="1612"/>
                  </a:cubicBezTo>
                  <a:cubicBezTo>
                    <a:pt x="433" y="1767"/>
                    <a:pt x="340" y="1922"/>
                    <a:pt x="263" y="2076"/>
                  </a:cubicBezTo>
                  <a:cubicBezTo>
                    <a:pt x="232" y="2153"/>
                    <a:pt x="186" y="2215"/>
                    <a:pt x="155" y="2293"/>
                  </a:cubicBezTo>
                  <a:cubicBezTo>
                    <a:pt x="0" y="2602"/>
                    <a:pt x="0" y="2911"/>
                    <a:pt x="170" y="3112"/>
                  </a:cubicBezTo>
                  <a:cubicBezTo>
                    <a:pt x="186" y="3127"/>
                    <a:pt x="232" y="3143"/>
                    <a:pt x="263" y="3143"/>
                  </a:cubicBezTo>
                  <a:cubicBezTo>
                    <a:pt x="294" y="3143"/>
                    <a:pt x="311" y="3136"/>
                    <a:pt x="324" y="3136"/>
                  </a:cubicBezTo>
                  <a:cubicBezTo>
                    <a:pt x="330" y="3136"/>
                    <a:pt x="335" y="3137"/>
                    <a:pt x="340" y="3143"/>
                  </a:cubicBezTo>
                  <a:cubicBezTo>
                    <a:pt x="387" y="3127"/>
                    <a:pt x="402" y="3050"/>
                    <a:pt x="356" y="3003"/>
                  </a:cubicBezTo>
                  <a:cubicBezTo>
                    <a:pt x="186" y="2818"/>
                    <a:pt x="279" y="2540"/>
                    <a:pt x="356" y="2385"/>
                  </a:cubicBezTo>
                  <a:cubicBezTo>
                    <a:pt x="387" y="2339"/>
                    <a:pt x="418" y="2262"/>
                    <a:pt x="464" y="2200"/>
                  </a:cubicBezTo>
                  <a:cubicBezTo>
                    <a:pt x="557" y="2030"/>
                    <a:pt x="650" y="1844"/>
                    <a:pt x="665" y="1659"/>
                  </a:cubicBezTo>
                  <a:cubicBezTo>
                    <a:pt x="711" y="1427"/>
                    <a:pt x="650" y="1195"/>
                    <a:pt x="572" y="979"/>
                  </a:cubicBezTo>
                  <a:lnTo>
                    <a:pt x="541" y="840"/>
                  </a:lnTo>
                  <a:cubicBezTo>
                    <a:pt x="480" y="654"/>
                    <a:pt x="418" y="361"/>
                    <a:pt x="557" y="144"/>
                  </a:cubicBezTo>
                  <a:cubicBezTo>
                    <a:pt x="588" y="113"/>
                    <a:pt x="572" y="36"/>
                    <a:pt x="510" y="21"/>
                  </a:cubicBezTo>
                  <a:cubicBezTo>
                    <a:pt x="491" y="8"/>
                    <a:pt x="469" y="0"/>
                    <a:pt x="4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864690">
              <a:off x="7974980" y="291837"/>
              <a:ext cx="34193" cy="250358"/>
            </a:xfrm>
            <a:custGeom>
              <a:avLst/>
              <a:gdLst/>
              <a:ahLst/>
              <a:cxnLst/>
              <a:rect l="l" t="t" r="r" b="b"/>
              <a:pathLst>
                <a:path w="264" h="1933" extrusionOk="0">
                  <a:moveTo>
                    <a:pt x="155" y="0"/>
                  </a:moveTo>
                  <a:cubicBezTo>
                    <a:pt x="93" y="0"/>
                    <a:pt x="47" y="31"/>
                    <a:pt x="47" y="93"/>
                  </a:cubicBezTo>
                  <a:lnTo>
                    <a:pt x="0" y="1840"/>
                  </a:lnTo>
                  <a:cubicBezTo>
                    <a:pt x="0" y="1886"/>
                    <a:pt x="47" y="1932"/>
                    <a:pt x="124" y="1932"/>
                  </a:cubicBezTo>
                  <a:cubicBezTo>
                    <a:pt x="201" y="1932"/>
                    <a:pt x="232" y="1886"/>
                    <a:pt x="232" y="1840"/>
                  </a:cubicBezTo>
                  <a:lnTo>
                    <a:pt x="263" y="93"/>
                  </a:lnTo>
                  <a:cubicBezTo>
                    <a:pt x="263" y="31"/>
                    <a:pt x="217" y="0"/>
                    <a:pt x="15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864690">
              <a:off x="8201277" y="909226"/>
              <a:ext cx="216295" cy="28105"/>
            </a:xfrm>
            <a:custGeom>
              <a:avLst/>
              <a:gdLst/>
              <a:ahLst/>
              <a:cxnLst/>
              <a:rect l="l" t="t" r="r" b="b"/>
              <a:pathLst>
                <a:path w="1670" h="217" extrusionOk="0">
                  <a:moveTo>
                    <a:pt x="1546" y="0"/>
                  </a:moveTo>
                  <a:lnTo>
                    <a:pt x="124" y="16"/>
                  </a:lnTo>
                  <a:cubicBezTo>
                    <a:pt x="62" y="16"/>
                    <a:pt x="0" y="62"/>
                    <a:pt x="0" y="124"/>
                  </a:cubicBezTo>
                  <a:cubicBezTo>
                    <a:pt x="0" y="170"/>
                    <a:pt x="62" y="217"/>
                    <a:pt x="124" y="217"/>
                  </a:cubicBezTo>
                  <a:lnTo>
                    <a:pt x="1546" y="201"/>
                  </a:lnTo>
                  <a:cubicBezTo>
                    <a:pt x="1608" y="201"/>
                    <a:pt x="1669" y="155"/>
                    <a:pt x="1669" y="93"/>
                  </a:cubicBezTo>
                  <a:cubicBezTo>
                    <a:pt x="1669" y="31"/>
                    <a:pt x="1608" y="0"/>
                    <a:pt x="15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rot="864690">
              <a:off x="7251065" y="636179"/>
              <a:ext cx="312527" cy="66702"/>
            </a:xfrm>
            <a:custGeom>
              <a:avLst/>
              <a:gdLst/>
              <a:ahLst/>
              <a:cxnLst/>
              <a:rect l="l" t="t" r="r" b="b"/>
              <a:pathLst>
                <a:path w="2413" h="515" extrusionOk="0">
                  <a:moveTo>
                    <a:pt x="124" y="0"/>
                  </a:moveTo>
                  <a:cubicBezTo>
                    <a:pt x="74" y="0"/>
                    <a:pt x="29" y="30"/>
                    <a:pt x="16" y="82"/>
                  </a:cubicBezTo>
                  <a:cubicBezTo>
                    <a:pt x="1" y="143"/>
                    <a:pt x="63" y="205"/>
                    <a:pt x="109" y="205"/>
                  </a:cubicBezTo>
                  <a:lnTo>
                    <a:pt x="2258" y="514"/>
                  </a:lnTo>
                  <a:lnTo>
                    <a:pt x="2273" y="514"/>
                  </a:lnTo>
                  <a:cubicBezTo>
                    <a:pt x="2335" y="514"/>
                    <a:pt x="2397" y="483"/>
                    <a:pt x="2397" y="437"/>
                  </a:cubicBezTo>
                  <a:cubicBezTo>
                    <a:pt x="2412" y="375"/>
                    <a:pt x="2350" y="313"/>
                    <a:pt x="2304" y="313"/>
                  </a:cubicBezTo>
                  <a:lnTo>
                    <a:pt x="156" y="4"/>
                  </a:lnTo>
                  <a:cubicBezTo>
                    <a:pt x="145" y="2"/>
                    <a:pt x="134" y="0"/>
                    <a:pt x="1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rot="864690">
              <a:off x="8164843" y="589260"/>
              <a:ext cx="92217" cy="114753"/>
            </a:xfrm>
            <a:custGeom>
              <a:avLst/>
              <a:gdLst/>
              <a:ahLst/>
              <a:cxnLst/>
              <a:rect l="l" t="t" r="r" b="b"/>
              <a:pathLst>
                <a:path w="712" h="886" extrusionOk="0">
                  <a:moveTo>
                    <a:pt x="567" y="0"/>
                  </a:moveTo>
                  <a:cubicBezTo>
                    <a:pt x="534" y="0"/>
                    <a:pt x="503" y="12"/>
                    <a:pt x="480" y="35"/>
                  </a:cubicBezTo>
                  <a:cubicBezTo>
                    <a:pt x="279" y="252"/>
                    <a:pt x="125" y="483"/>
                    <a:pt x="16" y="746"/>
                  </a:cubicBezTo>
                  <a:cubicBezTo>
                    <a:pt x="1" y="808"/>
                    <a:pt x="47" y="870"/>
                    <a:pt x="94" y="885"/>
                  </a:cubicBezTo>
                  <a:lnTo>
                    <a:pt x="140" y="885"/>
                  </a:lnTo>
                  <a:cubicBezTo>
                    <a:pt x="171" y="885"/>
                    <a:pt x="233" y="870"/>
                    <a:pt x="248" y="808"/>
                  </a:cubicBezTo>
                  <a:cubicBezTo>
                    <a:pt x="326" y="576"/>
                    <a:pt x="465" y="344"/>
                    <a:pt x="666" y="174"/>
                  </a:cubicBezTo>
                  <a:cubicBezTo>
                    <a:pt x="712" y="128"/>
                    <a:pt x="712" y="66"/>
                    <a:pt x="666" y="35"/>
                  </a:cubicBezTo>
                  <a:cubicBezTo>
                    <a:pt x="635" y="12"/>
                    <a:pt x="600" y="0"/>
                    <a:pt x="5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rot="864690">
              <a:off x="7538891" y="362823"/>
              <a:ext cx="192334" cy="191946"/>
            </a:xfrm>
            <a:custGeom>
              <a:avLst/>
              <a:gdLst/>
              <a:ahLst/>
              <a:cxnLst/>
              <a:rect l="l" t="t" r="r" b="b"/>
              <a:pathLst>
                <a:path w="1485" h="1482" extrusionOk="0">
                  <a:moveTo>
                    <a:pt x="121" y="1"/>
                  </a:moveTo>
                  <a:cubicBezTo>
                    <a:pt x="105" y="1"/>
                    <a:pt x="91" y="5"/>
                    <a:pt x="78" y="13"/>
                  </a:cubicBezTo>
                  <a:cubicBezTo>
                    <a:pt x="16" y="28"/>
                    <a:pt x="1" y="90"/>
                    <a:pt x="16" y="137"/>
                  </a:cubicBezTo>
                  <a:cubicBezTo>
                    <a:pt x="264" y="693"/>
                    <a:pt x="727" y="1141"/>
                    <a:pt x="1284" y="1466"/>
                  </a:cubicBezTo>
                  <a:cubicBezTo>
                    <a:pt x="1315" y="1481"/>
                    <a:pt x="1330" y="1481"/>
                    <a:pt x="1346" y="1481"/>
                  </a:cubicBezTo>
                  <a:cubicBezTo>
                    <a:pt x="1392" y="1481"/>
                    <a:pt x="1423" y="1466"/>
                    <a:pt x="1438" y="1419"/>
                  </a:cubicBezTo>
                  <a:cubicBezTo>
                    <a:pt x="1485" y="1388"/>
                    <a:pt x="1469" y="1327"/>
                    <a:pt x="1407" y="1280"/>
                  </a:cubicBezTo>
                  <a:cubicBezTo>
                    <a:pt x="882" y="1002"/>
                    <a:pt x="465" y="569"/>
                    <a:pt x="233" y="75"/>
                  </a:cubicBezTo>
                  <a:cubicBezTo>
                    <a:pt x="210" y="29"/>
                    <a:pt x="163" y="1"/>
                    <a:pt x="1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2"/>
            <p:cNvSpPr/>
            <p:nvPr/>
          </p:nvSpPr>
          <p:spPr>
            <a:xfrm rot="864690">
              <a:off x="8092500" y="1038304"/>
              <a:ext cx="160343" cy="94289"/>
            </a:xfrm>
            <a:custGeom>
              <a:avLst/>
              <a:gdLst/>
              <a:ahLst/>
              <a:cxnLst/>
              <a:rect l="l" t="t" r="r" b="b"/>
              <a:pathLst>
                <a:path w="1238" h="728" extrusionOk="0">
                  <a:moveTo>
                    <a:pt x="126" y="0"/>
                  </a:moveTo>
                  <a:cubicBezTo>
                    <a:pt x="102" y="0"/>
                    <a:pt x="80" y="5"/>
                    <a:pt x="62" y="17"/>
                  </a:cubicBezTo>
                  <a:cubicBezTo>
                    <a:pt x="1" y="32"/>
                    <a:pt x="1" y="110"/>
                    <a:pt x="32" y="156"/>
                  </a:cubicBezTo>
                  <a:cubicBezTo>
                    <a:pt x="310" y="419"/>
                    <a:pt x="650" y="635"/>
                    <a:pt x="1067" y="728"/>
                  </a:cubicBezTo>
                  <a:lnTo>
                    <a:pt x="1098" y="728"/>
                  </a:lnTo>
                  <a:cubicBezTo>
                    <a:pt x="1160" y="728"/>
                    <a:pt x="1191" y="697"/>
                    <a:pt x="1206" y="697"/>
                  </a:cubicBezTo>
                  <a:cubicBezTo>
                    <a:pt x="1237" y="635"/>
                    <a:pt x="1191" y="573"/>
                    <a:pt x="1144" y="558"/>
                  </a:cubicBezTo>
                  <a:cubicBezTo>
                    <a:pt x="789" y="465"/>
                    <a:pt x="464" y="295"/>
                    <a:pt x="232" y="32"/>
                  </a:cubicBezTo>
                  <a:cubicBezTo>
                    <a:pt x="204" y="13"/>
                    <a:pt x="163" y="0"/>
                    <a:pt x="1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rot="864690">
              <a:off x="7382482" y="916015"/>
              <a:ext cx="136253" cy="103226"/>
            </a:xfrm>
            <a:custGeom>
              <a:avLst/>
              <a:gdLst/>
              <a:ahLst/>
              <a:cxnLst/>
              <a:rect l="l" t="t" r="r" b="b"/>
              <a:pathLst>
                <a:path w="1052" h="797" extrusionOk="0">
                  <a:moveTo>
                    <a:pt x="920" y="1"/>
                  </a:moveTo>
                  <a:cubicBezTo>
                    <a:pt x="893" y="1"/>
                    <a:pt x="866" y="9"/>
                    <a:pt x="835" y="24"/>
                  </a:cubicBezTo>
                  <a:lnTo>
                    <a:pt x="47" y="627"/>
                  </a:lnTo>
                  <a:cubicBezTo>
                    <a:pt x="0" y="642"/>
                    <a:pt x="0" y="720"/>
                    <a:pt x="47" y="766"/>
                  </a:cubicBezTo>
                  <a:cubicBezTo>
                    <a:pt x="78" y="781"/>
                    <a:pt x="109" y="797"/>
                    <a:pt x="140" y="797"/>
                  </a:cubicBezTo>
                  <a:cubicBezTo>
                    <a:pt x="155" y="797"/>
                    <a:pt x="186" y="797"/>
                    <a:pt x="217" y="766"/>
                  </a:cubicBezTo>
                  <a:lnTo>
                    <a:pt x="1005" y="163"/>
                  </a:lnTo>
                  <a:cubicBezTo>
                    <a:pt x="1051" y="148"/>
                    <a:pt x="1051" y="70"/>
                    <a:pt x="1005" y="24"/>
                  </a:cubicBezTo>
                  <a:cubicBezTo>
                    <a:pt x="974" y="9"/>
                    <a:pt x="947" y="1"/>
                    <a:pt x="9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2"/>
          <p:cNvSpPr/>
          <p:nvPr/>
        </p:nvSpPr>
        <p:spPr>
          <a:xfrm rot="-1992439">
            <a:off x="6890245" y="1204990"/>
            <a:ext cx="4692889" cy="980888"/>
          </a:xfrm>
          <a:custGeom>
            <a:avLst/>
            <a:gdLst/>
            <a:ahLst/>
            <a:cxnLst/>
            <a:rect l="l" t="t" r="r" b="b"/>
            <a:pathLst>
              <a:path w="72552" h="15165" extrusionOk="0">
                <a:moveTo>
                  <a:pt x="5871" y="4222"/>
                </a:moveTo>
                <a:cubicBezTo>
                  <a:pt x="5938" y="4356"/>
                  <a:pt x="6004" y="4456"/>
                  <a:pt x="6038" y="4556"/>
                </a:cubicBezTo>
                <a:lnTo>
                  <a:pt x="5904" y="4556"/>
                </a:lnTo>
                <a:cubicBezTo>
                  <a:pt x="5904" y="4456"/>
                  <a:pt x="5838" y="4356"/>
                  <a:pt x="5704" y="4322"/>
                </a:cubicBezTo>
                <a:lnTo>
                  <a:pt x="5671" y="4322"/>
                </a:lnTo>
                <a:cubicBezTo>
                  <a:pt x="5704" y="4289"/>
                  <a:pt x="5804" y="4222"/>
                  <a:pt x="5871" y="4222"/>
                </a:cubicBezTo>
                <a:close/>
                <a:moveTo>
                  <a:pt x="1435" y="6324"/>
                </a:moveTo>
                <a:cubicBezTo>
                  <a:pt x="1468" y="6324"/>
                  <a:pt x="1468" y="6357"/>
                  <a:pt x="1501" y="6357"/>
                </a:cubicBezTo>
                <a:cubicBezTo>
                  <a:pt x="1568" y="6357"/>
                  <a:pt x="1635" y="6390"/>
                  <a:pt x="1701" y="6390"/>
                </a:cubicBezTo>
                <a:cubicBezTo>
                  <a:pt x="1768" y="6491"/>
                  <a:pt x="1801" y="6557"/>
                  <a:pt x="1902" y="6624"/>
                </a:cubicBezTo>
                <a:cubicBezTo>
                  <a:pt x="2002" y="6624"/>
                  <a:pt x="2068" y="6657"/>
                  <a:pt x="2168" y="6657"/>
                </a:cubicBezTo>
                <a:cubicBezTo>
                  <a:pt x="2268" y="6791"/>
                  <a:pt x="2335" y="6891"/>
                  <a:pt x="2469" y="6991"/>
                </a:cubicBezTo>
                <a:cubicBezTo>
                  <a:pt x="2102" y="6791"/>
                  <a:pt x="1668" y="6624"/>
                  <a:pt x="1268" y="6390"/>
                </a:cubicBezTo>
                <a:cubicBezTo>
                  <a:pt x="1301" y="6357"/>
                  <a:pt x="1368" y="6357"/>
                  <a:pt x="1435" y="6324"/>
                </a:cubicBezTo>
                <a:close/>
                <a:moveTo>
                  <a:pt x="7539" y="5156"/>
                </a:moveTo>
                <a:cubicBezTo>
                  <a:pt x="8039" y="5823"/>
                  <a:pt x="8106" y="6691"/>
                  <a:pt x="7706" y="7458"/>
                </a:cubicBezTo>
                <a:cubicBezTo>
                  <a:pt x="7939" y="6824"/>
                  <a:pt x="7872" y="6057"/>
                  <a:pt x="7506" y="5490"/>
                </a:cubicBezTo>
                <a:cubicBezTo>
                  <a:pt x="7506" y="5356"/>
                  <a:pt x="7539" y="5290"/>
                  <a:pt x="7539" y="5156"/>
                </a:cubicBezTo>
                <a:close/>
                <a:moveTo>
                  <a:pt x="5304" y="7858"/>
                </a:moveTo>
                <a:cubicBezTo>
                  <a:pt x="5337" y="7892"/>
                  <a:pt x="5371" y="7892"/>
                  <a:pt x="5437" y="7958"/>
                </a:cubicBezTo>
                <a:cubicBezTo>
                  <a:pt x="5471" y="7958"/>
                  <a:pt x="5471" y="7992"/>
                  <a:pt x="5504" y="7992"/>
                </a:cubicBezTo>
                <a:cubicBezTo>
                  <a:pt x="5638" y="8125"/>
                  <a:pt x="5804" y="8158"/>
                  <a:pt x="5971" y="8192"/>
                </a:cubicBezTo>
                <a:cubicBezTo>
                  <a:pt x="6138" y="8359"/>
                  <a:pt x="6338" y="8492"/>
                  <a:pt x="6538" y="8525"/>
                </a:cubicBezTo>
                <a:cubicBezTo>
                  <a:pt x="6438" y="8559"/>
                  <a:pt x="6338" y="8659"/>
                  <a:pt x="6271" y="8692"/>
                </a:cubicBezTo>
                <a:cubicBezTo>
                  <a:pt x="6171" y="8659"/>
                  <a:pt x="6138" y="8625"/>
                  <a:pt x="6038" y="8625"/>
                </a:cubicBezTo>
                <a:cubicBezTo>
                  <a:pt x="6099" y="8473"/>
                  <a:pt x="5993" y="8321"/>
                  <a:pt x="5822" y="8321"/>
                </a:cubicBezTo>
                <a:cubicBezTo>
                  <a:pt x="5805" y="8321"/>
                  <a:pt x="5788" y="8322"/>
                  <a:pt x="5771" y="8325"/>
                </a:cubicBezTo>
                <a:cubicBezTo>
                  <a:pt x="5671" y="8325"/>
                  <a:pt x="5638" y="8359"/>
                  <a:pt x="5537" y="8392"/>
                </a:cubicBezTo>
                <a:cubicBezTo>
                  <a:pt x="5304" y="8292"/>
                  <a:pt x="5037" y="8192"/>
                  <a:pt x="4837" y="8058"/>
                </a:cubicBezTo>
                <a:cubicBezTo>
                  <a:pt x="4970" y="8025"/>
                  <a:pt x="5137" y="7958"/>
                  <a:pt x="5304" y="7858"/>
                </a:cubicBezTo>
                <a:close/>
                <a:moveTo>
                  <a:pt x="18947" y="5123"/>
                </a:moveTo>
                <a:cubicBezTo>
                  <a:pt x="28455" y="6408"/>
                  <a:pt x="38082" y="6921"/>
                  <a:pt x="47675" y="6921"/>
                </a:cubicBezTo>
                <a:cubicBezTo>
                  <a:pt x="50534" y="6921"/>
                  <a:pt x="53391" y="6875"/>
                  <a:pt x="56240" y="6791"/>
                </a:cubicBezTo>
                <a:cubicBezTo>
                  <a:pt x="56374" y="6791"/>
                  <a:pt x="56474" y="6724"/>
                  <a:pt x="56507" y="6657"/>
                </a:cubicBezTo>
                <a:cubicBezTo>
                  <a:pt x="56541" y="7158"/>
                  <a:pt x="56574" y="7658"/>
                  <a:pt x="56574" y="8158"/>
                </a:cubicBezTo>
                <a:lnTo>
                  <a:pt x="56574" y="9559"/>
                </a:lnTo>
                <a:cubicBezTo>
                  <a:pt x="56541" y="9526"/>
                  <a:pt x="56507" y="9526"/>
                  <a:pt x="56407" y="9526"/>
                </a:cubicBezTo>
                <a:cubicBezTo>
                  <a:pt x="44573" y="9078"/>
                  <a:pt x="32708" y="8354"/>
                  <a:pt x="20871" y="8354"/>
                </a:cubicBezTo>
                <a:cubicBezTo>
                  <a:pt x="20363" y="8354"/>
                  <a:pt x="19855" y="8356"/>
                  <a:pt x="19347" y="8359"/>
                </a:cubicBezTo>
                <a:cubicBezTo>
                  <a:pt x="19014" y="7658"/>
                  <a:pt x="18380" y="7091"/>
                  <a:pt x="17679" y="6691"/>
                </a:cubicBezTo>
                <a:cubicBezTo>
                  <a:pt x="18513" y="6457"/>
                  <a:pt x="18847" y="5823"/>
                  <a:pt x="18947" y="5123"/>
                </a:cubicBezTo>
                <a:close/>
                <a:moveTo>
                  <a:pt x="16379" y="1087"/>
                </a:moveTo>
                <a:cubicBezTo>
                  <a:pt x="26812" y="1604"/>
                  <a:pt x="37334" y="1899"/>
                  <a:pt x="47817" y="1899"/>
                </a:cubicBezTo>
                <a:cubicBezTo>
                  <a:pt x="50172" y="1899"/>
                  <a:pt x="52524" y="1884"/>
                  <a:pt x="54873" y="1854"/>
                </a:cubicBezTo>
                <a:lnTo>
                  <a:pt x="54873" y="1854"/>
                </a:lnTo>
                <a:cubicBezTo>
                  <a:pt x="54806" y="1921"/>
                  <a:pt x="54739" y="2087"/>
                  <a:pt x="54839" y="2221"/>
                </a:cubicBezTo>
                <a:cubicBezTo>
                  <a:pt x="55707" y="3422"/>
                  <a:pt x="56207" y="4723"/>
                  <a:pt x="56407" y="6090"/>
                </a:cubicBezTo>
                <a:cubicBezTo>
                  <a:pt x="56374" y="6057"/>
                  <a:pt x="56307" y="6057"/>
                  <a:pt x="56240" y="6057"/>
                </a:cubicBezTo>
                <a:cubicBezTo>
                  <a:pt x="53885" y="6126"/>
                  <a:pt x="51535" y="6158"/>
                  <a:pt x="49188" y="6158"/>
                </a:cubicBezTo>
                <a:cubicBezTo>
                  <a:pt x="39070" y="6158"/>
                  <a:pt x="29020" y="5556"/>
                  <a:pt x="18947" y="4689"/>
                </a:cubicBezTo>
                <a:cubicBezTo>
                  <a:pt x="18834" y="3165"/>
                  <a:pt x="17622" y="1401"/>
                  <a:pt x="16524" y="1401"/>
                </a:cubicBezTo>
                <a:cubicBezTo>
                  <a:pt x="16325" y="1401"/>
                  <a:pt x="16129" y="1459"/>
                  <a:pt x="15945" y="1587"/>
                </a:cubicBezTo>
                <a:cubicBezTo>
                  <a:pt x="15778" y="1720"/>
                  <a:pt x="15711" y="1921"/>
                  <a:pt x="15845" y="2087"/>
                </a:cubicBezTo>
                <a:cubicBezTo>
                  <a:pt x="15878" y="2154"/>
                  <a:pt x="15945" y="2154"/>
                  <a:pt x="15945" y="2187"/>
                </a:cubicBezTo>
                <a:cubicBezTo>
                  <a:pt x="15987" y="2244"/>
                  <a:pt x="16041" y="2264"/>
                  <a:pt x="16100" y="2264"/>
                </a:cubicBezTo>
                <a:cubicBezTo>
                  <a:pt x="16180" y="2264"/>
                  <a:pt x="16268" y="2226"/>
                  <a:pt x="16345" y="2187"/>
                </a:cubicBezTo>
                <a:cubicBezTo>
                  <a:pt x="16612" y="2521"/>
                  <a:pt x="16979" y="2721"/>
                  <a:pt x="17479" y="2821"/>
                </a:cubicBezTo>
                <a:cubicBezTo>
                  <a:pt x="18180" y="3388"/>
                  <a:pt x="18347" y="4022"/>
                  <a:pt x="17980" y="4689"/>
                </a:cubicBezTo>
                <a:cubicBezTo>
                  <a:pt x="17713" y="5156"/>
                  <a:pt x="17212" y="5657"/>
                  <a:pt x="16445" y="6157"/>
                </a:cubicBezTo>
                <a:cubicBezTo>
                  <a:pt x="16045" y="6157"/>
                  <a:pt x="16012" y="6691"/>
                  <a:pt x="16345" y="6757"/>
                </a:cubicBezTo>
                <a:cubicBezTo>
                  <a:pt x="17146" y="7024"/>
                  <a:pt x="18013" y="7391"/>
                  <a:pt x="18447" y="8158"/>
                </a:cubicBezTo>
                <a:cubicBezTo>
                  <a:pt x="18480" y="8225"/>
                  <a:pt x="18513" y="8325"/>
                  <a:pt x="18547" y="8425"/>
                </a:cubicBezTo>
                <a:cubicBezTo>
                  <a:pt x="18547" y="8525"/>
                  <a:pt x="18547" y="8592"/>
                  <a:pt x="18647" y="8659"/>
                </a:cubicBezTo>
                <a:cubicBezTo>
                  <a:pt x="19131" y="10014"/>
                  <a:pt x="18585" y="11901"/>
                  <a:pt x="16856" y="11901"/>
                </a:cubicBezTo>
                <a:cubicBezTo>
                  <a:pt x="16799" y="11901"/>
                  <a:pt x="16739" y="11899"/>
                  <a:pt x="16679" y="11894"/>
                </a:cubicBezTo>
                <a:cubicBezTo>
                  <a:pt x="16545" y="11894"/>
                  <a:pt x="16479" y="12061"/>
                  <a:pt x="16545" y="12195"/>
                </a:cubicBezTo>
                <a:cubicBezTo>
                  <a:pt x="15945" y="12128"/>
                  <a:pt x="15344" y="12028"/>
                  <a:pt x="14777" y="11961"/>
                </a:cubicBezTo>
                <a:cubicBezTo>
                  <a:pt x="14777" y="11894"/>
                  <a:pt x="14711" y="11861"/>
                  <a:pt x="14677" y="11861"/>
                </a:cubicBezTo>
                <a:cubicBezTo>
                  <a:pt x="12609" y="10960"/>
                  <a:pt x="10341" y="10360"/>
                  <a:pt x="8206" y="9526"/>
                </a:cubicBezTo>
                <a:cubicBezTo>
                  <a:pt x="7739" y="9359"/>
                  <a:pt x="7339" y="9192"/>
                  <a:pt x="6872" y="8992"/>
                </a:cubicBezTo>
                <a:cubicBezTo>
                  <a:pt x="9173" y="8158"/>
                  <a:pt x="9040" y="4823"/>
                  <a:pt x="6805" y="3855"/>
                </a:cubicBezTo>
                <a:cubicBezTo>
                  <a:pt x="9807" y="2721"/>
                  <a:pt x="12943" y="1887"/>
                  <a:pt x="16145" y="1420"/>
                </a:cubicBezTo>
                <a:cubicBezTo>
                  <a:pt x="16345" y="1387"/>
                  <a:pt x="16379" y="1253"/>
                  <a:pt x="16379" y="1087"/>
                </a:cubicBezTo>
                <a:close/>
                <a:moveTo>
                  <a:pt x="62511" y="1887"/>
                </a:moveTo>
                <a:lnTo>
                  <a:pt x="62511" y="1887"/>
                </a:lnTo>
                <a:cubicBezTo>
                  <a:pt x="65480" y="2454"/>
                  <a:pt x="68816" y="3055"/>
                  <a:pt x="70484" y="5857"/>
                </a:cubicBezTo>
                <a:cubicBezTo>
                  <a:pt x="71685" y="7892"/>
                  <a:pt x="71251" y="10160"/>
                  <a:pt x="69483" y="11694"/>
                </a:cubicBezTo>
                <a:cubicBezTo>
                  <a:pt x="67990" y="12965"/>
                  <a:pt x="66164" y="13298"/>
                  <a:pt x="64293" y="13298"/>
                </a:cubicBezTo>
                <a:cubicBezTo>
                  <a:pt x="64200" y="13298"/>
                  <a:pt x="64106" y="13297"/>
                  <a:pt x="64013" y="13295"/>
                </a:cubicBezTo>
                <a:cubicBezTo>
                  <a:pt x="65013" y="11494"/>
                  <a:pt x="64580" y="8559"/>
                  <a:pt x="64346" y="6724"/>
                </a:cubicBezTo>
                <a:cubicBezTo>
                  <a:pt x="64079" y="5056"/>
                  <a:pt x="63546" y="3288"/>
                  <a:pt x="62511" y="1887"/>
                </a:cubicBezTo>
                <a:close/>
                <a:moveTo>
                  <a:pt x="19514" y="8826"/>
                </a:moveTo>
                <a:cubicBezTo>
                  <a:pt x="31323" y="9726"/>
                  <a:pt x="43198" y="9860"/>
                  <a:pt x="55039" y="10227"/>
                </a:cubicBezTo>
                <a:cubicBezTo>
                  <a:pt x="55073" y="10327"/>
                  <a:pt x="55173" y="10360"/>
                  <a:pt x="55306" y="10360"/>
                </a:cubicBezTo>
                <a:cubicBezTo>
                  <a:pt x="55673" y="10327"/>
                  <a:pt x="56007" y="10327"/>
                  <a:pt x="56374" y="10293"/>
                </a:cubicBezTo>
                <a:cubicBezTo>
                  <a:pt x="56407" y="10293"/>
                  <a:pt x="56474" y="10293"/>
                  <a:pt x="56507" y="10227"/>
                </a:cubicBezTo>
                <a:lnTo>
                  <a:pt x="56507" y="10227"/>
                </a:lnTo>
                <a:cubicBezTo>
                  <a:pt x="56474" y="11561"/>
                  <a:pt x="56207" y="12995"/>
                  <a:pt x="55373" y="13729"/>
                </a:cubicBezTo>
                <a:cubicBezTo>
                  <a:pt x="55340" y="13729"/>
                  <a:pt x="55306" y="13696"/>
                  <a:pt x="55306" y="13696"/>
                </a:cubicBezTo>
                <a:cubicBezTo>
                  <a:pt x="48535" y="13395"/>
                  <a:pt x="41730" y="13162"/>
                  <a:pt x="34892" y="12895"/>
                </a:cubicBezTo>
                <a:lnTo>
                  <a:pt x="24885" y="12528"/>
                </a:lnTo>
                <a:cubicBezTo>
                  <a:pt x="22383" y="12461"/>
                  <a:pt x="19781" y="12495"/>
                  <a:pt x="17279" y="12295"/>
                </a:cubicBezTo>
                <a:cubicBezTo>
                  <a:pt x="18480" y="12195"/>
                  <a:pt x="19481" y="11327"/>
                  <a:pt x="19648" y="10060"/>
                </a:cubicBezTo>
                <a:cubicBezTo>
                  <a:pt x="19714" y="9593"/>
                  <a:pt x="19648" y="9192"/>
                  <a:pt x="19514" y="8826"/>
                </a:cubicBezTo>
                <a:close/>
                <a:moveTo>
                  <a:pt x="59165" y="527"/>
                </a:moveTo>
                <a:cubicBezTo>
                  <a:pt x="60825" y="527"/>
                  <a:pt x="62284" y="2754"/>
                  <a:pt x="62845" y="3989"/>
                </a:cubicBezTo>
                <a:cubicBezTo>
                  <a:pt x="63379" y="5290"/>
                  <a:pt x="63646" y="6657"/>
                  <a:pt x="63746" y="8058"/>
                </a:cubicBezTo>
                <a:cubicBezTo>
                  <a:pt x="63846" y="9059"/>
                  <a:pt x="63879" y="10160"/>
                  <a:pt x="63812" y="11194"/>
                </a:cubicBezTo>
                <a:cubicBezTo>
                  <a:pt x="63601" y="13472"/>
                  <a:pt x="62042" y="14194"/>
                  <a:pt x="60240" y="14194"/>
                </a:cubicBezTo>
                <a:cubicBezTo>
                  <a:pt x="59773" y="14194"/>
                  <a:pt x="59290" y="14145"/>
                  <a:pt x="58809" y="14063"/>
                </a:cubicBezTo>
                <a:cubicBezTo>
                  <a:pt x="58976" y="13963"/>
                  <a:pt x="59076" y="13796"/>
                  <a:pt x="59209" y="13629"/>
                </a:cubicBezTo>
                <a:cubicBezTo>
                  <a:pt x="60643" y="11828"/>
                  <a:pt x="60643" y="9192"/>
                  <a:pt x="60510" y="7024"/>
                </a:cubicBezTo>
                <a:cubicBezTo>
                  <a:pt x="60410" y="5023"/>
                  <a:pt x="60210" y="2454"/>
                  <a:pt x="58575" y="1020"/>
                </a:cubicBezTo>
                <a:lnTo>
                  <a:pt x="58208" y="786"/>
                </a:lnTo>
                <a:cubicBezTo>
                  <a:pt x="58531" y="607"/>
                  <a:pt x="58852" y="527"/>
                  <a:pt x="59165" y="527"/>
                </a:cubicBezTo>
                <a:close/>
                <a:moveTo>
                  <a:pt x="56407" y="748"/>
                </a:moveTo>
                <a:cubicBezTo>
                  <a:pt x="56756" y="748"/>
                  <a:pt x="57093" y="847"/>
                  <a:pt x="57408" y="1020"/>
                </a:cubicBezTo>
                <a:cubicBezTo>
                  <a:pt x="57408" y="1053"/>
                  <a:pt x="57374" y="1053"/>
                  <a:pt x="57374" y="1120"/>
                </a:cubicBezTo>
                <a:cubicBezTo>
                  <a:pt x="57275" y="1244"/>
                  <a:pt x="57398" y="1369"/>
                  <a:pt x="57522" y="1369"/>
                </a:cubicBezTo>
                <a:cubicBezTo>
                  <a:pt x="57565" y="1369"/>
                  <a:pt x="57607" y="1354"/>
                  <a:pt x="57641" y="1320"/>
                </a:cubicBezTo>
                <a:cubicBezTo>
                  <a:pt x="57675" y="1287"/>
                  <a:pt x="57708" y="1287"/>
                  <a:pt x="57708" y="1220"/>
                </a:cubicBezTo>
                <a:cubicBezTo>
                  <a:pt x="58575" y="1821"/>
                  <a:pt x="59242" y="2888"/>
                  <a:pt x="59509" y="3855"/>
                </a:cubicBezTo>
                <a:cubicBezTo>
                  <a:pt x="59876" y="5223"/>
                  <a:pt x="59910" y="6724"/>
                  <a:pt x="59910" y="8125"/>
                </a:cubicBezTo>
                <a:cubicBezTo>
                  <a:pt x="59970" y="10482"/>
                  <a:pt x="59100" y="14535"/>
                  <a:pt x="56309" y="14535"/>
                </a:cubicBezTo>
                <a:cubicBezTo>
                  <a:pt x="56018" y="14535"/>
                  <a:pt x="55707" y="14491"/>
                  <a:pt x="55373" y="14396"/>
                </a:cubicBezTo>
                <a:cubicBezTo>
                  <a:pt x="55540" y="14396"/>
                  <a:pt x="55640" y="14329"/>
                  <a:pt x="55673" y="14196"/>
                </a:cubicBezTo>
                <a:cubicBezTo>
                  <a:pt x="57141" y="13229"/>
                  <a:pt x="57141" y="11060"/>
                  <a:pt x="57208" y="9459"/>
                </a:cubicBezTo>
                <a:cubicBezTo>
                  <a:pt x="57341" y="6791"/>
                  <a:pt x="57174" y="3989"/>
                  <a:pt x="55373" y="1854"/>
                </a:cubicBezTo>
                <a:cubicBezTo>
                  <a:pt x="55807" y="1821"/>
                  <a:pt x="55807" y="1153"/>
                  <a:pt x="55340" y="1153"/>
                </a:cubicBezTo>
                <a:lnTo>
                  <a:pt x="55206" y="1153"/>
                </a:lnTo>
                <a:cubicBezTo>
                  <a:pt x="55611" y="872"/>
                  <a:pt x="56016" y="748"/>
                  <a:pt x="56407" y="748"/>
                </a:cubicBezTo>
                <a:close/>
                <a:moveTo>
                  <a:pt x="59248" y="0"/>
                </a:moveTo>
                <a:cubicBezTo>
                  <a:pt x="58746" y="0"/>
                  <a:pt x="58264" y="148"/>
                  <a:pt x="57841" y="486"/>
                </a:cubicBezTo>
                <a:cubicBezTo>
                  <a:pt x="57415" y="298"/>
                  <a:pt x="56965" y="200"/>
                  <a:pt x="56523" y="200"/>
                </a:cubicBezTo>
                <a:cubicBezTo>
                  <a:pt x="55790" y="200"/>
                  <a:pt x="55080" y="471"/>
                  <a:pt x="54539" y="1053"/>
                </a:cubicBezTo>
                <a:cubicBezTo>
                  <a:pt x="44235" y="756"/>
                  <a:pt x="33888" y="634"/>
                  <a:pt x="23567" y="634"/>
                </a:cubicBezTo>
                <a:cubicBezTo>
                  <a:pt x="21158" y="634"/>
                  <a:pt x="18750" y="640"/>
                  <a:pt x="16345" y="653"/>
                </a:cubicBezTo>
                <a:cubicBezTo>
                  <a:pt x="16278" y="653"/>
                  <a:pt x="16212" y="686"/>
                  <a:pt x="16178" y="786"/>
                </a:cubicBezTo>
                <a:cubicBezTo>
                  <a:pt x="16112" y="720"/>
                  <a:pt x="16045" y="720"/>
                  <a:pt x="15945" y="720"/>
                </a:cubicBezTo>
                <a:cubicBezTo>
                  <a:pt x="10374" y="1520"/>
                  <a:pt x="5137" y="3322"/>
                  <a:pt x="234" y="6057"/>
                </a:cubicBezTo>
                <a:cubicBezTo>
                  <a:pt x="34" y="6190"/>
                  <a:pt x="0" y="6557"/>
                  <a:pt x="234" y="6691"/>
                </a:cubicBezTo>
                <a:cubicBezTo>
                  <a:pt x="1835" y="7491"/>
                  <a:pt x="3469" y="8325"/>
                  <a:pt x="5171" y="9126"/>
                </a:cubicBezTo>
                <a:lnTo>
                  <a:pt x="5171" y="9192"/>
                </a:lnTo>
                <a:cubicBezTo>
                  <a:pt x="5204" y="9259"/>
                  <a:pt x="5304" y="9359"/>
                  <a:pt x="5437" y="9359"/>
                </a:cubicBezTo>
                <a:cubicBezTo>
                  <a:pt x="5504" y="9359"/>
                  <a:pt x="5604" y="9326"/>
                  <a:pt x="5704" y="9326"/>
                </a:cubicBezTo>
                <a:cubicBezTo>
                  <a:pt x="8506" y="10560"/>
                  <a:pt x="11375" y="11594"/>
                  <a:pt x="14210" y="12061"/>
                </a:cubicBezTo>
                <a:cubicBezTo>
                  <a:pt x="14210" y="12161"/>
                  <a:pt x="14277" y="12195"/>
                  <a:pt x="14344" y="12228"/>
                </a:cubicBezTo>
                <a:cubicBezTo>
                  <a:pt x="17313" y="13162"/>
                  <a:pt x="20515" y="13029"/>
                  <a:pt x="23617" y="13162"/>
                </a:cubicBezTo>
                <a:cubicBezTo>
                  <a:pt x="27053" y="13262"/>
                  <a:pt x="30522" y="13429"/>
                  <a:pt x="34024" y="13562"/>
                </a:cubicBezTo>
                <a:cubicBezTo>
                  <a:pt x="40829" y="13829"/>
                  <a:pt x="47634" y="14096"/>
                  <a:pt x="54406" y="14363"/>
                </a:cubicBezTo>
                <a:cubicBezTo>
                  <a:pt x="54339" y="14496"/>
                  <a:pt x="54372" y="14696"/>
                  <a:pt x="54539" y="14763"/>
                </a:cubicBezTo>
                <a:cubicBezTo>
                  <a:pt x="55060" y="15037"/>
                  <a:pt x="55608" y="15165"/>
                  <a:pt x="56150" y="15165"/>
                </a:cubicBezTo>
                <a:cubicBezTo>
                  <a:pt x="56928" y="15165"/>
                  <a:pt x="57693" y="14901"/>
                  <a:pt x="58342" y="14430"/>
                </a:cubicBezTo>
                <a:cubicBezTo>
                  <a:pt x="58342" y="14563"/>
                  <a:pt x="58409" y="14696"/>
                  <a:pt x="58575" y="14696"/>
                </a:cubicBezTo>
                <a:cubicBezTo>
                  <a:pt x="59231" y="14817"/>
                  <a:pt x="59961" y="14926"/>
                  <a:pt x="60681" y="14926"/>
                </a:cubicBezTo>
                <a:cubicBezTo>
                  <a:pt x="61756" y="14926"/>
                  <a:pt x="62806" y="14682"/>
                  <a:pt x="63546" y="13862"/>
                </a:cubicBezTo>
                <a:cubicBezTo>
                  <a:pt x="63579" y="13896"/>
                  <a:pt x="63679" y="13929"/>
                  <a:pt x="63746" y="13929"/>
                </a:cubicBezTo>
                <a:cubicBezTo>
                  <a:pt x="63919" y="13938"/>
                  <a:pt x="64095" y="13943"/>
                  <a:pt x="64272" y="13943"/>
                </a:cubicBezTo>
                <a:cubicBezTo>
                  <a:pt x="67968" y="13943"/>
                  <a:pt x="72552" y="11948"/>
                  <a:pt x="71852" y="7525"/>
                </a:cubicBezTo>
                <a:cubicBezTo>
                  <a:pt x="71084" y="2955"/>
                  <a:pt x="65847" y="1787"/>
                  <a:pt x="62011" y="1354"/>
                </a:cubicBezTo>
                <a:cubicBezTo>
                  <a:pt x="61811" y="1153"/>
                  <a:pt x="61544" y="953"/>
                  <a:pt x="61311" y="720"/>
                </a:cubicBezTo>
                <a:cubicBezTo>
                  <a:pt x="60656" y="277"/>
                  <a:pt x="59934" y="0"/>
                  <a:pt x="5924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7255375" y="4149246"/>
            <a:ext cx="1051672" cy="685801"/>
          </a:xfrm>
          <a:custGeom>
            <a:avLst/>
            <a:gdLst/>
            <a:ahLst/>
            <a:cxnLst/>
            <a:rect l="l" t="t" r="r" b="b"/>
            <a:pathLst>
              <a:path w="10141" h="6613" extrusionOk="0">
                <a:moveTo>
                  <a:pt x="4689" y="581"/>
                </a:moveTo>
                <a:cubicBezTo>
                  <a:pt x="5301" y="581"/>
                  <a:pt x="5834" y="1062"/>
                  <a:pt x="6038" y="1698"/>
                </a:cubicBezTo>
                <a:cubicBezTo>
                  <a:pt x="6305" y="2398"/>
                  <a:pt x="6171" y="3199"/>
                  <a:pt x="6104" y="3933"/>
                </a:cubicBezTo>
                <a:cubicBezTo>
                  <a:pt x="6071" y="4116"/>
                  <a:pt x="6205" y="4208"/>
                  <a:pt x="6350" y="4208"/>
                </a:cubicBezTo>
                <a:cubicBezTo>
                  <a:pt x="6496" y="4208"/>
                  <a:pt x="6655" y="4116"/>
                  <a:pt x="6672" y="3933"/>
                </a:cubicBezTo>
                <a:lnTo>
                  <a:pt x="6672" y="3899"/>
                </a:lnTo>
                <a:cubicBezTo>
                  <a:pt x="7039" y="3614"/>
                  <a:pt x="7493" y="3440"/>
                  <a:pt x="7944" y="3440"/>
                </a:cubicBezTo>
                <a:cubicBezTo>
                  <a:pt x="8230" y="3440"/>
                  <a:pt x="8514" y="3510"/>
                  <a:pt x="8773" y="3666"/>
                </a:cubicBezTo>
                <a:cubicBezTo>
                  <a:pt x="9407" y="4133"/>
                  <a:pt x="9474" y="5100"/>
                  <a:pt x="9107" y="5801"/>
                </a:cubicBezTo>
                <a:cubicBezTo>
                  <a:pt x="9073" y="5867"/>
                  <a:pt x="9073" y="5934"/>
                  <a:pt x="9073" y="5967"/>
                </a:cubicBezTo>
                <a:cubicBezTo>
                  <a:pt x="9007" y="5934"/>
                  <a:pt x="8940" y="5901"/>
                  <a:pt x="8906" y="5901"/>
                </a:cubicBezTo>
                <a:cubicBezTo>
                  <a:pt x="7922" y="5838"/>
                  <a:pt x="6928" y="5813"/>
                  <a:pt x="5932" y="5813"/>
                </a:cubicBezTo>
                <a:cubicBezTo>
                  <a:pt x="4262" y="5813"/>
                  <a:pt x="2585" y="5884"/>
                  <a:pt x="934" y="5967"/>
                </a:cubicBezTo>
                <a:cubicBezTo>
                  <a:pt x="967" y="5934"/>
                  <a:pt x="967" y="5834"/>
                  <a:pt x="934" y="5767"/>
                </a:cubicBezTo>
                <a:cubicBezTo>
                  <a:pt x="567" y="5334"/>
                  <a:pt x="567" y="4566"/>
                  <a:pt x="1001" y="4166"/>
                </a:cubicBezTo>
                <a:cubicBezTo>
                  <a:pt x="1140" y="4055"/>
                  <a:pt x="1312" y="4006"/>
                  <a:pt x="1489" y="4006"/>
                </a:cubicBezTo>
                <a:cubicBezTo>
                  <a:pt x="1952" y="4006"/>
                  <a:pt x="2454" y="4342"/>
                  <a:pt x="2502" y="4800"/>
                </a:cubicBezTo>
                <a:cubicBezTo>
                  <a:pt x="2535" y="4983"/>
                  <a:pt x="2694" y="5075"/>
                  <a:pt x="2840" y="5075"/>
                </a:cubicBezTo>
                <a:cubicBezTo>
                  <a:pt x="2986" y="5075"/>
                  <a:pt x="3119" y="4983"/>
                  <a:pt x="3102" y="4800"/>
                </a:cubicBezTo>
                <a:cubicBezTo>
                  <a:pt x="3102" y="4733"/>
                  <a:pt x="3102" y="4667"/>
                  <a:pt x="3036" y="4633"/>
                </a:cubicBezTo>
                <a:lnTo>
                  <a:pt x="3036" y="4566"/>
                </a:lnTo>
                <a:cubicBezTo>
                  <a:pt x="3002" y="3232"/>
                  <a:pt x="2669" y="1464"/>
                  <a:pt x="4103" y="730"/>
                </a:cubicBezTo>
                <a:cubicBezTo>
                  <a:pt x="4301" y="627"/>
                  <a:pt x="4499" y="581"/>
                  <a:pt x="4689" y="581"/>
                </a:cubicBezTo>
                <a:close/>
                <a:moveTo>
                  <a:pt x="4671" y="1"/>
                </a:moveTo>
                <a:cubicBezTo>
                  <a:pt x="4562" y="1"/>
                  <a:pt x="4450" y="10"/>
                  <a:pt x="4337" y="30"/>
                </a:cubicBezTo>
                <a:cubicBezTo>
                  <a:pt x="2502" y="363"/>
                  <a:pt x="2268" y="2298"/>
                  <a:pt x="2502" y="3899"/>
                </a:cubicBezTo>
                <a:cubicBezTo>
                  <a:pt x="2231" y="3607"/>
                  <a:pt x="1842" y="3433"/>
                  <a:pt x="1442" y="3433"/>
                </a:cubicBezTo>
                <a:cubicBezTo>
                  <a:pt x="1202" y="3433"/>
                  <a:pt x="959" y="3495"/>
                  <a:pt x="734" y="3632"/>
                </a:cubicBezTo>
                <a:cubicBezTo>
                  <a:pt x="300" y="3899"/>
                  <a:pt x="67" y="4366"/>
                  <a:pt x="67" y="4867"/>
                </a:cubicBezTo>
                <a:cubicBezTo>
                  <a:pt x="0" y="5334"/>
                  <a:pt x="234" y="5734"/>
                  <a:pt x="634" y="6034"/>
                </a:cubicBezTo>
                <a:cubicBezTo>
                  <a:pt x="434" y="6101"/>
                  <a:pt x="467" y="6401"/>
                  <a:pt x="734" y="6434"/>
                </a:cubicBezTo>
                <a:cubicBezTo>
                  <a:pt x="2535" y="6523"/>
                  <a:pt x="4351" y="6612"/>
                  <a:pt x="6172" y="6612"/>
                </a:cubicBezTo>
                <a:cubicBezTo>
                  <a:pt x="7083" y="6612"/>
                  <a:pt x="7995" y="6590"/>
                  <a:pt x="8906" y="6535"/>
                </a:cubicBezTo>
                <a:cubicBezTo>
                  <a:pt x="9107" y="6535"/>
                  <a:pt x="9173" y="6368"/>
                  <a:pt x="9173" y="6168"/>
                </a:cubicBezTo>
                <a:cubicBezTo>
                  <a:pt x="9240" y="6218"/>
                  <a:pt x="9315" y="6251"/>
                  <a:pt x="9390" y="6251"/>
                </a:cubicBezTo>
                <a:cubicBezTo>
                  <a:pt x="9465" y="6251"/>
                  <a:pt x="9540" y="6218"/>
                  <a:pt x="9607" y="6134"/>
                </a:cubicBezTo>
                <a:cubicBezTo>
                  <a:pt x="10141" y="5134"/>
                  <a:pt x="9907" y="3799"/>
                  <a:pt x="8973" y="3232"/>
                </a:cubicBezTo>
                <a:cubicBezTo>
                  <a:pt x="8641" y="3011"/>
                  <a:pt x="8256" y="2902"/>
                  <a:pt x="7873" y="2902"/>
                </a:cubicBezTo>
                <a:cubicBezTo>
                  <a:pt x="7447" y="2902"/>
                  <a:pt x="7022" y="3036"/>
                  <a:pt x="6672" y="3299"/>
                </a:cubicBezTo>
                <a:cubicBezTo>
                  <a:pt x="6772" y="2432"/>
                  <a:pt x="6738" y="1564"/>
                  <a:pt x="6171" y="797"/>
                </a:cubicBezTo>
                <a:cubicBezTo>
                  <a:pt x="5830" y="314"/>
                  <a:pt x="5296" y="1"/>
                  <a:pt x="46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2"/>
          <p:cNvSpPr/>
          <p:nvPr/>
        </p:nvSpPr>
        <p:spPr>
          <a:xfrm>
            <a:off x="284887" y="816125"/>
            <a:ext cx="1051685" cy="885376"/>
          </a:xfrm>
          <a:custGeom>
            <a:avLst/>
            <a:gdLst/>
            <a:ahLst/>
            <a:cxnLst/>
            <a:rect l="l" t="t" r="r" b="b"/>
            <a:pathLst>
              <a:path w="9908" h="8341" extrusionOk="0">
                <a:moveTo>
                  <a:pt x="5161" y="0"/>
                </a:moveTo>
                <a:cubicBezTo>
                  <a:pt x="5111" y="0"/>
                  <a:pt x="5058" y="15"/>
                  <a:pt x="5004" y="47"/>
                </a:cubicBezTo>
                <a:cubicBezTo>
                  <a:pt x="4104" y="814"/>
                  <a:pt x="3436" y="1849"/>
                  <a:pt x="3270" y="3016"/>
                </a:cubicBezTo>
                <a:cubicBezTo>
                  <a:pt x="2725" y="2919"/>
                  <a:pt x="2170" y="2867"/>
                  <a:pt x="1603" y="2867"/>
                </a:cubicBezTo>
                <a:cubicBezTo>
                  <a:pt x="1197" y="2867"/>
                  <a:pt x="785" y="2894"/>
                  <a:pt x="368" y="2949"/>
                </a:cubicBezTo>
                <a:cubicBezTo>
                  <a:pt x="201" y="2949"/>
                  <a:pt x="1" y="3250"/>
                  <a:pt x="201" y="3350"/>
                </a:cubicBezTo>
                <a:cubicBezTo>
                  <a:pt x="901" y="3950"/>
                  <a:pt x="1769" y="4517"/>
                  <a:pt x="2669" y="4817"/>
                </a:cubicBezTo>
                <a:cubicBezTo>
                  <a:pt x="1835" y="5651"/>
                  <a:pt x="1402" y="6952"/>
                  <a:pt x="1335" y="8086"/>
                </a:cubicBezTo>
                <a:cubicBezTo>
                  <a:pt x="1335" y="8231"/>
                  <a:pt x="1456" y="8340"/>
                  <a:pt x="1574" y="8340"/>
                </a:cubicBezTo>
                <a:cubicBezTo>
                  <a:pt x="1619" y="8340"/>
                  <a:pt x="1665" y="8324"/>
                  <a:pt x="1702" y="8287"/>
                </a:cubicBezTo>
                <a:cubicBezTo>
                  <a:pt x="2836" y="7619"/>
                  <a:pt x="4003" y="6785"/>
                  <a:pt x="4837" y="5685"/>
                </a:cubicBezTo>
                <a:cubicBezTo>
                  <a:pt x="5738" y="6452"/>
                  <a:pt x="6705" y="7119"/>
                  <a:pt x="7739" y="7686"/>
                </a:cubicBezTo>
                <a:cubicBezTo>
                  <a:pt x="7785" y="7716"/>
                  <a:pt x="7831" y="7729"/>
                  <a:pt x="7876" y="7729"/>
                </a:cubicBezTo>
                <a:cubicBezTo>
                  <a:pt x="8030" y="7729"/>
                  <a:pt x="8158" y="7574"/>
                  <a:pt x="8106" y="7419"/>
                </a:cubicBezTo>
                <a:cubicBezTo>
                  <a:pt x="7940" y="6485"/>
                  <a:pt x="7606" y="5618"/>
                  <a:pt x="7172" y="4784"/>
                </a:cubicBezTo>
                <a:lnTo>
                  <a:pt x="7106" y="4751"/>
                </a:lnTo>
                <a:lnTo>
                  <a:pt x="7172" y="4751"/>
                </a:lnTo>
                <a:cubicBezTo>
                  <a:pt x="8173" y="4117"/>
                  <a:pt x="8940" y="3416"/>
                  <a:pt x="9741" y="2749"/>
                </a:cubicBezTo>
                <a:cubicBezTo>
                  <a:pt x="9908" y="2616"/>
                  <a:pt x="9774" y="2282"/>
                  <a:pt x="9541" y="2282"/>
                </a:cubicBezTo>
                <a:cubicBezTo>
                  <a:pt x="8607" y="2349"/>
                  <a:pt x="7739" y="2416"/>
                  <a:pt x="6805" y="2482"/>
                </a:cubicBezTo>
                <a:cubicBezTo>
                  <a:pt x="6472" y="2516"/>
                  <a:pt x="6472" y="3016"/>
                  <a:pt x="6805" y="3016"/>
                </a:cubicBezTo>
                <a:cubicBezTo>
                  <a:pt x="7439" y="2983"/>
                  <a:pt x="8106" y="2949"/>
                  <a:pt x="8740" y="2916"/>
                </a:cubicBezTo>
                <a:lnTo>
                  <a:pt x="8740" y="2916"/>
                </a:lnTo>
                <a:cubicBezTo>
                  <a:pt x="8140" y="3383"/>
                  <a:pt x="7573" y="3950"/>
                  <a:pt x="7039" y="4484"/>
                </a:cubicBezTo>
                <a:cubicBezTo>
                  <a:pt x="7006" y="4517"/>
                  <a:pt x="7006" y="4617"/>
                  <a:pt x="7006" y="4684"/>
                </a:cubicBezTo>
                <a:cubicBezTo>
                  <a:pt x="6805" y="4684"/>
                  <a:pt x="6639" y="4917"/>
                  <a:pt x="6739" y="5118"/>
                </a:cubicBezTo>
                <a:cubicBezTo>
                  <a:pt x="7072" y="5685"/>
                  <a:pt x="7339" y="6318"/>
                  <a:pt x="7506" y="6986"/>
                </a:cubicBezTo>
                <a:cubicBezTo>
                  <a:pt x="6672" y="6485"/>
                  <a:pt x="5871" y="5985"/>
                  <a:pt x="5071" y="5451"/>
                </a:cubicBezTo>
                <a:cubicBezTo>
                  <a:pt x="5038" y="5434"/>
                  <a:pt x="4996" y="5426"/>
                  <a:pt x="4958" y="5426"/>
                </a:cubicBezTo>
                <a:cubicBezTo>
                  <a:pt x="4921" y="5426"/>
                  <a:pt x="4887" y="5434"/>
                  <a:pt x="4871" y="5451"/>
                </a:cubicBezTo>
                <a:cubicBezTo>
                  <a:pt x="4813" y="5393"/>
                  <a:pt x="4754" y="5357"/>
                  <a:pt x="4690" y="5357"/>
                </a:cubicBezTo>
                <a:cubicBezTo>
                  <a:pt x="4643" y="5357"/>
                  <a:pt x="4593" y="5376"/>
                  <a:pt x="4537" y="5418"/>
                </a:cubicBezTo>
                <a:cubicBezTo>
                  <a:pt x="3703" y="6152"/>
                  <a:pt x="2903" y="6919"/>
                  <a:pt x="1935" y="7553"/>
                </a:cubicBezTo>
                <a:cubicBezTo>
                  <a:pt x="2169" y="6619"/>
                  <a:pt x="2602" y="5818"/>
                  <a:pt x="3103" y="4951"/>
                </a:cubicBezTo>
                <a:cubicBezTo>
                  <a:pt x="3270" y="4951"/>
                  <a:pt x="3403" y="4717"/>
                  <a:pt x="3270" y="4617"/>
                </a:cubicBezTo>
                <a:cubicBezTo>
                  <a:pt x="3320" y="4542"/>
                  <a:pt x="3257" y="4448"/>
                  <a:pt x="3180" y="4448"/>
                </a:cubicBezTo>
                <a:cubicBezTo>
                  <a:pt x="3155" y="4448"/>
                  <a:pt x="3128" y="4459"/>
                  <a:pt x="3103" y="4484"/>
                </a:cubicBezTo>
                <a:cubicBezTo>
                  <a:pt x="2402" y="4117"/>
                  <a:pt x="1735" y="3817"/>
                  <a:pt x="1068" y="3383"/>
                </a:cubicBezTo>
                <a:cubicBezTo>
                  <a:pt x="1349" y="3371"/>
                  <a:pt x="1630" y="3363"/>
                  <a:pt x="1910" y="3363"/>
                </a:cubicBezTo>
                <a:cubicBezTo>
                  <a:pt x="2397" y="3363"/>
                  <a:pt x="2883" y="3386"/>
                  <a:pt x="3370" y="3450"/>
                </a:cubicBezTo>
                <a:cubicBezTo>
                  <a:pt x="3503" y="3450"/>
                  <a:pt x="3536" y="3350"/>
                  <a:pt x="3536" y="3216"/>
                </a:cubicBezTo>
                <a:cubicBezTo>
                  <a:pt x="3570" y="3216"/>
                  <a:pt x="3570" y="3183"/>
                  <a:pt x="3603" y="3149"/>
                </a:cubicBezTo>
                <a:cubicBezTo>
                  <a:pt x="3937" y="2215"/>
                  <a:pt x="4404" y="1382"/>
                  <a:pt x="5071" y="681"/>
                </a:cubicBezTo>
                <a:cubicBezTo>
                  <a:pt x="5371" y="1482"/>
                  <a:pt x="5705" y="2282"/>
                  <a:pt x="6038" y="3049"/>
                </a:cubicBezTo>
                <a:cubicBezTo>
                  <a:pt x="6085" y="3143"/>
                  <a:pt x="6164" y="3183"/>
                  <a:pt x="6245" y="3183"/>
                </a:cubicBezTo>
                <a:cubicBezTo>
                  <a:pt x="6395" y="3183"/>
                  <a:pt x="6549" y="3044"/>
                  <a:pt x="6505" y="2849"/>
                </a:cubicBezTo>
                <a:cubicBezTo>
                  <a:pt x="6172" y="1949"/>
                  <a:pt x="5771" y="1048"/>
                  <a:pt x="5404" y="181"/>
                </a:cubicBezTo>
                <a:cubicBezTo>
                  <a:pt x="5359" y="67"/>
                  <a:pt x="5268" y="0"/>
                  <a:pt x="5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7255375" y="-428613"/>
            <a:ext cx="1367309" cy="1037869"/>
          </a:xfrm>
          <a:custGeom>
            <a:avLst/>
            <a:gdLst/>
            <a:ahLst/>
            <a:cxnLst/>
            <a:rect l="l" t="t" r="r" b="b"/>
            <a:pathLst>
              <a:path w="27621" h="20966" extrusionOk="0">
                <a:moveTo>
                  <a:pt x="12470" y="732"/>
                </a:moveTo>
                <a:cubicBezTo>
                  <a:pt x="14599" y="732"/>
                  <a:pt x="16245" y="2692"/>
                  <a:pt x="17079" y="4584"/>
                </a:cubicBezTo>
                <a:cubicBezTo>
                  <a:pt x="17136" y="4719"/>
                  <a:pt x="17234" y="4774"/>
                  <a:pt x="17338" y="4774"/>
                </a:cubicBezTo>
                <a:cubicBezTo>
                  <a:pt x="17542" y="4774"/>
                  <a:pt x="17769" y="4560"/>
                  <a:pt x="17747" y="4317"/>
                </a:cubicBezTo>
                <a:cubicBezTo>
                  <a:pt x="18958" y="2972"/>
                  <a:pt x="20681" y="1762"/>
                  <a:pt x="22430" y="1762"/>
                </a:cubicBezTo>
                <a:cubicBezTo>
                  <a:pt x="23283" y="1762"/>
                  <a:pt x="24143" y="2049"/>
                  <a:pt x="24952" y="2749"/>
                </a:cubicBezTo>
                <a:cubicBezTo>
                  <a:pt x="27620" y="5084"/>
                  <a:pt x="25119" y="8086"/>
                  <a:pt x="23584" y="10154"/>
                </a:cubicBezTo>
                <a:cubicBezTo>
                  <a:pt x="22150" y="12022"/>
                  <a:pt x="20649" y="13824"/>
                  <a:pt x="19048" y="15492"/>
                </a:cubicBezTo>
                <a:cubicBezTo>
                  <a:pt x="18414" y="16159"/>
                  <a:pt x="16913" y="17026"/>
                  <a:pt x="16546" y="17993"/>
                </a:cubicBezTo>
                <a:cubicBezTo>
                  <a:pt x="14378" y="15291"/>
                  <a:pt x="11776" y="12690"/>
                  <a:pt x="10108" y="9621"/>
                </a:cubicBezTo>
                <a:cubicBezTo>
                  <a:pt x="10108" y="9587"/>
                  <a:pt x="10074" y="9487"/>
                  <a:pt x="10041" y="9454"/>
                </a:cubicBezTo>
                <a:cubicBezTo>
                  <a:pt x="9708" y="8820"/>
                  <a:pt x="9407" y="8153"/>
                  <a:pt x="9140" y="7453"/>
                </a:cubicBezTo>
                <a:cubicBezTo>
                  <a:pt x="8407" y="5184"/>
                  <a:pt x="8573" y="1982"/>
                  <a:pt x="11142" y="981"/>
                </a:cubicBezTo>
                <a:cubicBezTo>
                  <a:pt x="11602" y="809"/>
                  <a:pt x="12045" y="732"/>
                  <a:pt x="12470" y="732"/>
                </a:cubicBezTo>
                <a:close/>
                <a:moveTo>
                  <a:pt x="9441" y="10088"/>
                </a:moveTo>
                <a:cubicBezTo>
                  <a:pt x="9574" y="10288"/>
                  <a:pt x="9708" y="10521"/>
                  <a:pt x="9808" y="10755"/>
                </a:cubicBezTo>
                <a:cubicBezTo>
                  <a:pt x="10541" y="11622"/>
                  <a:pt x="11209" y="12656"/>
                  <a:pt x="11909" y="13657"/>
                </a:cubicBezTo>
                <a:cubicBezTo>
                  <a:pt x="10541" y="15692"/>
                  <a:pt x="9407" y="18027"/>
                  <a:pt x="8607" y="20362"/>
                </a:cubicBezTo>
                <a:cubicBezTo>
                  <a:pt x="6372" y="19661"/>
                  <a:pt x="4204" y="18761"/>
                  <a:pt x="2236" y="17360"/>
                </a:cubicBezTo>
                <a:cubicBezTo>
                  <a:pt x="701" y="16259"/>
                  <a:pt x="1068" y="14424"/>
                  <a:pt x="2636" y="13590"/>
                </a:cubicBezTo>
                <a:cubicBezTo>
                  <a:pt x="3145" y="13302"/>
                  <a:pt x="3697" y="13177"/>
                  <a:pt x="4248" y="13177"/>
                </a:cubicBezTo>
                <a:cubicBezTo>
                  <a:pt x="4781" y="13177"/>
                  <a:pt x="5313" y="13294"/>
                  <a:pt x="5805" y="13490"/>
                </a:cubicBezTo>
                <a:lnTo>
                  <a:pt x="5805" y="13590"/>
                </a:lnTo>
                <a:cubicBezTo>
                  <a:pt x="5842" y="13684"/>
                  <a:pt x="5922" y="13725"/>
                  <a:pt x="6009" y="13725"/>
                </a:cubicBezTo>
                <a:cubicBezTo>
                  <a:pt x="6076" y="13725"/>
                  <a:pt x="6147" y="13701"/>
                  <a:pt x="6205" y="13657"/>
                </a:cubicBezTo>
                <a:cubicBezTo>
                  <a:pt x="6305" y="13657"/>
                  <a:pt x="6472" y="13490"/>
                  <a:pt x="6305" y="13357"/>
                </a:cubicBezTo>
                <a:cubicBezTo>
                  <a:pt x="6272" y="13323"/>
                  <a:pt x="6272" y="13323"/>
                  <a:pt x="6238" y="13323"/>
                </a:cubicBezTo>
                <a:cubicBezTo>
                  <a:pt x="6305" y="11489"/>
                  <a:pt x="7706" y="10255"/>
                  <a:pt x="9441" y="10088"/>
                </a:cubicBezTo>
                <a:close/>
                <a:moveTo>
                  <a:pt x="12405" y="0"/>
                </a:moveTo>
                <a:cubicBezTo>
                  <a:pt x="10464" y="0"/>
                  <a:pt x="8938" y="1351"/>
                  <a:pt x="8307" y="3149"/>
                </a:cubicBezTo>
                <a:cubicBezTo>
                  <a:pt x="7573" y="5284"/>
                  <a:pt x="8173" y="7419"/>
                  <a:pt x="9140" y="9321"/>
                </a:cubicBezTo>
                <a:cubicBezTo>
                  <a:pt x="7406" y="9354"/>
                  <a:pt x="5771" y="11122"/>
                  <a:pt x="5771" y="12923"/>
                </a:cubicBezTo>
                <a:cubicBezTo>
                  <a:pt x="5261" y="12649"/>
                  <a:pt x="4690" y="12521"/>
                  <a:pt x="4117" y="12521"/>
                </a:cubicBezTo>
                <a:cubicBezTo>
                  <a:pt x="2594" y="12521"/>
                  <a:pt x="1052" y="13431"/>
                  <a:pt x="568" y="14958"/>
                </a:cubicBezTo>
                <a:cubicBezTo>
                  <a:pt x="1" y="16759"/>
                  <a:pt x="1435" y="17593"/>
                  <a:pt x="2769" y="18460"/>
                </a:cubicBezTo>
                <a:cubicBezTo>
                  <a:pt x="4571" y="19595"/>
                  <a:pt x="6572" y="20495"/>
                  <a:pt x="8607" y="20962"/>
                </a:cubicBezTo>
                <a:cubicBezTo>
                  <a:pt x="8624" y="20964"/>
                  <a:pt x="8641" y="20965"/>
                  <a:pt x="8657" y="20965"/>
                </a:cubicBezTo>
                <a:cubicBezTo>
                  <a:pt x="8890" y="20965"/>
                  <a:pt x="9003" y="20751"/>
                  <a:pt x="8940" y="20595"/>
                </a:cubicBezTo>
                <a:lnTo>
                  <a:pt x="8974" y="20529"/>
                </a:lnTo>
                <a:cubicBezTo>
                  <a:pt x="10074" y="18360"/>
                  <a:pt x="11142" y="16292"/>
                  <a:pt x="12276" y="14157"/>
                </a:cubicBezTo>
                <a:cubicBezTo>
                  <a:pt x="13544" y="15792"/>
                  <a:pt x="14911" y="17293"/>
                  <a:pt x="16446" y="18594"/>
                </a:cubicBezTo>
                <a:cubicBezTo>
                  <a:pt x="16479" y="18661"/>
                  <a:pt x="16579" y="18761"/>
                  <a:pt x="16646" y="18761"/>
                </a:cubicBezTo>
                <a:lnTo>
                  <a:pt x="16779" y="18761"/>
                </a:lnTo>
                <a:cubicBezTo>
                  <a:pt x="16802" y="18765"/>
                  <a:pt x="16823" y="18767"/>
                  <a:pt x="16845" y="18767"/>
                </a:cubicBezTo>
                <a:cubicBezTo>
                  <a:pt x="16982" y="18767"/>
                  <a:pt x="17097" y="18681"/>
                  <a:pt x="17213" y="18594"/>
                </a:cubicBezTo>
                <a:lnTo>
                  <a:pt x="17280" y="18460"/>
                </a:lnTo>
                <a:cubicBezTo>
                  <a:pt x="17346" y="18360"/>
                  <a:pt x="17313" y="18194"/>
                  <a:pt x="17280" y="18127"/>
                </a:cubicBezTo>
                <a:cubicBezTo>
                  <a:pt x="18914" y="16759"/>
                  <a:pt x="23084" y="11789"/>
                  <a:pt x="23484" y="11289"/>
                </a:cubicBezTo>
                <a:cubicBezTo>
                  <a:pt x="24918" y="9621"/>
                  <a:pt x="27153" y="7286"/>
                  <a:pt x="26886" y="4851"/>
                </a:cubicBezTo>
                <a:cubicBezTo>
                  <a:pt x="26653" y="2983"/>
                  <a:pt x="24985" y="1515"/>
                  <a:pt x="23217" y="1181"/>
                </a:cubicBezTo>
                <a:cubicBezTo>
                  <a:pt x="22938" y="1132"/>
                  <a:pt x="22661" y="1109"/>
                  <a:pt x="22388" y="1109"/>
                </a:cubicBezTo>
                <a:cubicBezTo>
                  <a:pt x="20451" y="1109"/>
                  <a:pt x="18720" y="2296"/>
                  <a:pt x="17580" y="3817"/>
                </a:cubicBezTo>
                <a:cubicBezTo>
                  <a:pt x="16612" y="1915"/>
                  <a:pt x="15045" y="181"/>
                  <a:pt x="12743" y="14"/>
                </a:cubicBezTo>
                <a:cubicBezTo>
                  <a:pt x="12629" y="5"/>
                  <a:pt x="12517" y="0"/>
                  <a:pt x="1240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21" name="Shape 121"/>
        <p:cNvGrpSpPr/>
        <p:nvPr/>
      </p:nvGrpSpPr>
      <p:grpSpPr>
        <a:xfrm>
          <a:off x="0" y="0"/>
          <a:ext cx="0" cy="0"/>
          <a:chOff x="0" y="0"/>
          <a:chExt cx="0" cy="0"/>
        </a:xfrm>
      </p:grpSpPr>
      <p:sp>
        <p:nvSpPr>
          <p:cNvPr id="122" name="Google Shape;122;p11"/>
          <p:cNvSpPr txBox="1"/>
          <p:nvPr>
            <p:ph type="title" hasCustomPrompt="1"/>
          </p:nvPr>
        </p:nvSpPr>
        <p:spPr>
          <a:xfrm>
            <a:off x="713250" y="132460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3" name="Google Shape;123;p11"/>
          <p:cNvSpPr txBox="1"/>
          <p:nvPr>
            <p:ph type="body" idx="1"/>
          </p:nvPr>
        </p:nvSpPr>
        <p:spPr>
          <a:xfrm>
            <a:off x="713250" y="3370700"/>
            <a:ext cx="7717500" cy="4482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solidFill>
                  <a:schemeClr val="dk1"/>
                </a:solidFill>
                <a:latin typeface="Barlow"/>
                <a:ea typeface="Barlow"/>
                <a:cs typeface="Barlow"/>
                <a:sym typeface="Barlow"/>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p:txBody>
      </p:sp>
      <p:sp>
        <p:nvSpPr>
          <p:cNvPr id="124" name="Google Shape;124;p11"/>
          <p:cNvSpPr txBox="1"/>
          <p:nvPr/>
        </p:nvSpPr>
        <p:spPr>
          <a:xfrm>
            <a:off x="2991700" y="1512225"/>
            <a:ext cx="5547900" cy="6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Poppins"/>
              <a:ea typeface="Poppins"/>
              <a:cs typeface="Poppins"/>
              <a:sym typeface="Poppins"/>
            </a:endParaRPr>
          </a:p>
        </p:txBody>
      </p:sp>
      <p:sp>
        <p:nvSpPr>
          <p:cNvPr id="125" name="Google Shape;125;p11"/>
          <p:cNvSpPr/>
          <p:nvPr/>
        </p:nvSpPr>
        <p:spPr>
          <a:xfrm>
            <a:off x="7733217" y="3932877"/>
            <a:ext cx="1296096" cy="845191"/>
          </a:xfrm>
          <a:custGeom>
            <a:avLst/>
            <a:gdLst/>
            <a:ahLst/>
            <a:cxnLst/>
            <a:rect l="l" t="t" r="r" b="b"/>
            <a:pathLst>
              <a:path w="10141" h="6613" extrusionOk="0">
                <a:moveTo>
                  <a:pt x="4689" y="581"/>
                </a:moveTo>
                <a:cubicBezTo>
                  <a:pt x="5301" y="581"/>
                  <a:pt x="5834" y="1062"/>
                  <a:pt x="6038" y="1698"/>
                </a:cubicBezTo>
                <a:cubicBezTo>
                  <a:pt x="6305" y="2398"/>
                  <a:pt x="6171" y="3199"/>
                  <a:pt x="6104" y="3933"/>
                </a:cubicBezTo>
                <a:cubicBezTo>
                  <a:pt x="6071" y="4116"/>
                  <a:pt x="6205" y="4208"/>
                  <a:pt x="6350" y="4208"/>
                </a:cubicBezTo>
                <a:cubicBezTo>
                  <a:pt x="6496" y="4208"/>
                  <a:pt x="6655" y="4116"/>
                  <a:pt x="6672" y="3933"/>
                </a:cubicBezTo>
                <a:lnTo>
                  <a:pt x="6672" y="3899"/>
                </a:lnTo>
                <a:cubicBezTo>
                  <a:pt x="7039" y="3614"/>
                  <a:pt x="7493" y="3440"/>
                  <a:pt x="7944" y="3440"/>
                </a:cubicBezTo>
                <a:cubicBezTo>
                  <a:pt x="8230" y="3440"/>
                  <a:pt x="8514" y="3510"/>
                  <a:pt x="8773" y="3666"/>
                </a:cubicBezTo>
                <a:cubicBezTo>
                  <a:pt x="9407" y="4133"/>
                  <a:pt x="9474" y="5100"/>
                  <a:pt x="9107" y="5801"/>
                </a:cubicBezTo>
                <a:cubicBezTo>
                  <a:pt x="9073" y="5867"/>
                  <a:pt x="9073" y="5934"/>
                  <a:pt x="9073" y="5967"/>
                </a:cubicBezTo>
                <a:cubicBezTo>
                  <a:pt x="9007" y="5934"/>
                  <a:pt x="8940" y="5901"/>
                  <a:pt x="8906" y="5901"/>
                </a:cubicBezTo>
                <a:cubicBezTo>
                  <a:pt x="7922" y="5838"/>
                  <a:pt x="6928" y="5813"/>
                  <a:pt x="5932" y="5813"/>
                </a:cubicBezTo>
                <a:cubicBezTo>
                  <a:pt x="4262" y="5813"/>
                  <a:pt x="2585" y="5884"/>
                  <a:pt x="934" y="5967"/>
                </a:cubicBezTo>
                <a:cubicBezTo>
                  <a:pt x="967" y="5934"/>
                  <a:pt x="967" y="5834"/>
                  <a:pt x="934" y="5767"/>
                </a:cubicBezTo>
                <a:cubicBezTo>
                  <a:pt x="567" y="5334"/>
                  <a:pt x="567" y="4566"/>
                  <a:pt x="1001" y="4166"/>
                </a:cubicBezTo>
                <a:cubicBezTo>
                  <a:pt x="1140" y="4055"/>
                  <a:pt x="1312" y="4006"/>
                  <a:pt x="1489" y="4006"/>
                </a:cubicBezTo>
                <a:cubicBezTo>
                  <a:pt x="1952" y="4006"/>
                  <a:pt x="2454" y="4342"/>
                  <a:pt x="2502" y="4800"/>
                </a:cubicBezTo>
                <a:cubicBezTo>
                  <a:pt x="2535" y="4983"/>
                  <a:pt x="2694" y="5075"/>
                  <a:pt x="2840" y="5075"/>
                </a:cubicBezTo>
                <a:cubicBezTo>
                  <a:pt x="2986" y="5075"/>
                  <a:pt x="3119" y="4983"/>
                  <a:pt x="3102" y="4800"/>
                </a:cubicBezTo>
                <a:cubicBezTo>
                  <a:pt x="3102" y="4733"/>
                  <a:pt x="3102" y="4667"/>
                  <a:pt x="3036" y="4633"/>
                </a:cubicBezTo>
                <a:lnTo>
                  <a:pt x="3036" y="4566"/>
                </a:lnTo>
                <a:cubicBezTo>
                  <a:pt x="3002" y="3232"/>
                  <a:pt x="2669" y="1464"/>
                  <a:pt x="4103" y="730"/>
                </a:cubicBezTo>
                <a:cubicBezTo>
                  <a:pt x="4301" y="627"/>
                  <a:pt x="4499" y="581"/>
                  <a:pt x="4689" y="581"/>
                </a:cubicBezTo>
                <a:close/>
                <a:moveTo>
                  <a:pt x="4671" y="1"/>
                </a:moveTo>
                <a:cubicBezTo>
                  <a:pt x="4562" y="1"/>
                  <a:pt x="4450" y="10"/>
                  <a:pt x="4337" y="30"/>
                </a:cubicBezTo>
                <a:cubicBezTo>
                  <a:pt x="2502" y="363"/>
                  <a:pt x="2268" y="2298"/>
                  <a:pt x="2502" y="3899"/>
                </a:cubicBezTo>
                <a:cubicBezTo>
                  <a:pt x="2231" y="3607"/>
                  <a:pt x="1842" y="3433"/>
                  <a:pt x="1442" y="3433"/>
                </a:cubicBezTo>
                <a:cubicBezTo>
                  <a:pt x="1202" y="3433"/>
                  <a:pt x="959" y="3495"/>
                  <a:pt x="734" y="3632"/>
                </a:cubicBezTo>
                <a:cubicBezTo>
                  <a:pt x="300" y="3899"/>
                  <a:pt x="67" y="4366"/>
                  <a:pt x="67" y="4867"/>
                </a:cubicBezTo>
                <a:cubicBezTo>
                  <a:pt x="0" y="5334"/>
                  <a:pt x="234" y="5734"/>
                  <a:pt x="634" y="6034"/>
                </a:cubicBezTo>
                <a:cubicBezTo>
                  <a:pt x="434" y="6101"/>
                  <a:pt x="467" y="6401"/>
                  <a:pt x="734" y="6434"/>
                </a:cubicBezTo>
                <a:cubicBezTo>
                  <a:pt x="2535" y="6523"/>
                  <a:pt x="4351" y="6612"/>
                  <a:pt x="6172" y="6612"/>
                </a:cubicBezTo>
                <a:cubicBezTo>
                  <a:pt x="7083" y="6612"/>
                  <a:pt x="7995" y="6590"/>
                  <a:pt x="8906" y="6535"/>
                </a:cubicBezTo>
                <a:cubicBezTo>
                  <a:pt x="9107" y="6535"/>
                  <a:pt x="9173" y="6368"/>
                  <a:pt x="9173" y="6168"/>
                </a:cubicBezTo>
                <a:cubicBezTo>
                  <a:pt x="9240" y="6218"/>
                  <a:pt x="9315" y="6251"/>
                  <a:pt x="9390" y="6251"/>
                </a:cubicBezTo>
                <a:cubicBezTo>
                  <a:pt x="9465" y="6251"/>
                  <a:pt x="9540" y="6218"/>
                  <a:pt x="9607" y="6134"/>
                </a:cubicBezTo>
                <a:cubicBezTo>
                  <a:pt x="10141" y="5134"/>
                  <a:pt x="9907" y="3799"/>
                  <a:pt x="8973" y="3232"/>
                </a:cubicBezTo>
                <a:cubicBezTo>
                  <a:pt x="8641" y="3011"/>
                  <a:pt x="8256" y="2902"/>
                  <a:pt x="7873" y="2902"/>
                </a:cubicBezTo>
                <a:cubicBezTo>
                  <a:pt x="7447" y="2902"/>
                  <a:pt x="7022" y="3036"/>
                  <a:pt x="6672" y="3299"/>
                </a:cubicBezTo>
                <a:cubicBezTo>
                  <a:pt x="6772" y="2432"/>
                  <a:pt x="6738" y="1564"/>
                  <a:pt x="6171" y="797"/>
                </a:cubicBezTo>
                <a:cubicBezTo>
                  <a:pt x="5830" y="314"/>
                  <a:pt x="5296" y="1"/>
                  <a:pt x="46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6" name="Google Shape;126;p11"/>
          <p:cNvGrpSpPr/>
          <p:nvPr/>
        </p:nvGrpSpPr>
        <p:grpSpPr>
          <a:xfrm>
            <a:off x="257741" y="3809903"/>
            <a:ext cx="1296096" cy="1091138"/>
            <a:chOff x="284887" y="816125"/>
            <a:chExt cx="1051685" cy="885376"/>
          </a:xfrm>
        </p:grpSpPr>
        <p:sp>
          <p:nvSpPr>
            <p:cNvPr id="127" name="Google Shape;127;p11"/>
            <p:cNvSpPr/>
            <p:nvPr/>
          </p:nvSpPr>
          <p:spPr>
            <a:xfrm>
              <a:off x="575067" y="952593"/>
              <a:ext cx="471302" cy="504335"/>
            </a:xfrm>
            <a:custGeom>
              <a:avLst/>
              <a:gdLst/>
              <a:ahLst/>
              <a:cxnLst/>
              <a:rect l="l" t="t" r="r" b="b"/>
              <a:pathLst>
                <a:path w="3154" h="3375" extrusionOk="0">
                  <a:moveTo>
                    <a:pt x="1700" y="0"/>
                  </a:moveTo>
                  <a:cubicBezTo>
                    <a:pt x="1428" y="0"/>
                    <a:pt x="1165" y="138"/>
                    <a:pt x="1083" y="413"/>
                  </a:cubicBezTo>
                  <a:cubicBezTo>
                    <a:pt x="928" y="521"/>
                    <a:pt x="805" y="675"/>
                    <a:pt x="774" y="923"/>
                  </a:cubicBezTo>
                  <a:cubicBezTo>
                    <a:pt x="774" y="984"/>
                    <a:pt x="758" y="1046"/>
                    <a:pt x="758" y="1108"/>
                  </a:cubicBezTo>
                  <a:cubicBezTo>
                    <a:pt x="372" y="1154"/>
                    <a:pt x="1" y="1464"/>
                    <a:pt x="202" y="1912"/>
                  </a:cubicBezTo>
                  <a:cubicBezTo>
                    <a:pt x="279" y="2113"/>
                    <a:pt x="356" y="2314"/>
                    <a:pt x="341" y="2530"/>
                  </a:cubicBezTo>
                  <a:cubicBezTo>
                    <a:pt x="295" y="2855"/>
                    <a:pt x="387" y="3195"/>
                    <a:pt x="727" y="3318"/>
                  </a:cubicBezTo>
                  <a:cubicBezTo>
                    <a:pt x="811" y="3355"/>
                    <a:pt x="907" y="3374"/>
                    <a:pt x="1005" y="3374"/>
                  </a:cubicBezTo>
                  <a:cubicBezTo>
                    <a:pt x="1233" y="3374"/>
                    <a:pt x="1469" y="3272"/>
                    <a:pt x="1577" y="3056"/>
                  </a:cubicBezTo>
                  <a:cubicBezTo>
                    <a:pt x="1608" y="2978"/>
                    <a:pt x="1655" y="2901"/>
                    <a:pt x="1670" y="2824"/>
                  </a:cubicBezTo>
                  <a:lnTo>
                    <a:pt x="2072" y="2994"/>
                  </a:lnTo>
                  <a:cubicBezTo>
                    <a:pt x="2192" y="3047"/>
                    <a:pt x="2320" y="3077"/>
                    <a:pt x="2445" y="3077"/>
                  </a:cubicBezTo>
                  <a:cubicBezTo>
                    <a:pt x="2610" y="3077"/>
                    <a:pt x="2768" y="3024"/>
                    <a:pt x="2891" y="2901"/>
                  </a:cubicBezTo>
                  <a:cubicBezTo>
                    <a:pt x="3077" y="2731"/>
                    <a:pt x="3154" y="2345"/>
                    <a:pt x="2984" y="2113"/>
                  </a:cubicBezTo>
                  <a:cubicBezTo>
                    <a:pt x="2659" y="1665"/>
                    <a:pt x="2458" y="1201"/>
                    <a:pt x="2427" y="644"/>
                  </a:cubicBezTo>
                  <a:cubicBezTo>
                    <a:pt x="2393" y="215"/>
                    <a:pt x="2039" y="0"/>
                    <a:pt x="1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1"/>
            <p:cNvSpPr/>
            <p:nvPr/>
          </p:nvSpPr>
          <p:spPr>
            <a:xfrm>
              <a:off x="284887" y="816125"/>
              <a:ext cx="1051685" cy="885376"/>
            </a:xfrm>
            <a:custGeom>
              <a:avLst/>
              <a:gdLst/>
              <a:ahLst/>
              <a:cxnLst/>
              <a:rect l="l" t="t" r="r" b="b"/>
              <a:pathLst>
                <a:path w="9908" h="8341" extrusionOk="0">
                  <a:moveTo>
                    <a:pt x="5161" y="0"/>
                  </a:moveTo>
                  <a:cubicBezTo>
                    <a:pt x="5111" y="0"/>
                    <a:pt x="5058" y="15"/>
                    <a:pt x="5004" y="47"/>
                  </a:cubicBezTo>
                  <a:cubicBezTo>
                    <a:pt x="4104" y="814"/>
                    <a:pt x="3436" y="1849"/>
                    <a:pt x="3270" y="3016"/>
                  </a:cubicBezTo>
                  <a:cubicBezTo>
                    <a:pt x="2725" y="2919"/>
                    <a:pt x="2170" y="2867"/>
                    <a:pt x="1603" y="2867"/>
                  </a:cubicBezTo>
                  <a:cubicBezTo>
                    <a:pt x="1197" y="2867"/>
                    <a:pt x="785" y="2894"/>
                    <a:pt x="368" y="2949"/>
                  </a:cubicBezTo>
                  <a:cubicBezTo>
                    <a:pt x="201" y="2949"/>
                    <a:pt x="1" y="3250"/>
                    <a:pt x="201" y="3350"/>
                  </a:cubicBezTo>
                  <a:cubicBezTo>
                    <a:pt x="901" y="3950"/>
                    <a:pt x="1769" y="4517"/>
                    <a:pt x="2669" y="4817"/>
                  </a:cubicBezTo>
                  <a:cubicBezTo>
                    <a:pt x="1835" y="5651"/>
                    <a:pt x="1402" y="6952"/>
                    <a:pt x="1335" y="8086"/>
                  </a:cubicBezTo>
                  <a:cubicBezTo>
                    <a:pt x="1335" y="8231"/>
                    <a:pt x="1456" y="8340"/>
                    <a:pt x="1574" y="8340"/>
                  </a:cubicBezTo>
                  <a:cubicBezTo>
                    <a:pt x="1619" y="8340"/>
                    <a:pt x="1665" y="8324"/>
                    <a:pt x="1702" y="8287"/>
                  </a:cubicBezTo>
                  <a:cubicBezTo>
                    <a:pt x="2836" y="7619"/>
                    <a:pt x="4003" y="6785"/>
                    <a:pt x="4837" y="5685"/>
                  </a:cubicBezTo>
                  <a:cubicBezTo>
                    <a:pt x="5738" y="6452"/>
                    <a:pt x="6705" y="7119"/>
                    <a:pt x="7739" y="7686"/>
                  </a:cubicBezTo>
                  <a:cubicBezTo>
                    <a:pt x="7785" y="7716"/>
                    <a:pt x="7831" y="7729"/>
                    <a:pt x="7876" y="7729"/>
                  </a:cubicBezTo>
                  <a:cubicBezTo>
                    <a:pt x="8030" y="7729"/>
                    <a:pt x="8158" y="7574"/>
                    <a:pt x="8106" y="7419"/>
                  </a:cubicBezTo>
                  <a:cubicBezTo>
                    <a:pt x="7940" y="6485"/>
                    <a:pt x="7606" y="5618"/>
                    <a:pt x="7172" y="4784"/>
                  </a:cubicBezTo>
                  <a:lnTo>
                    <a:pt x="7106" y="4751"/>
                  </a:lnTo>
                  <a:lnTo>
                    <a:pt x="7172" y="4751"/>
                  </a:lnTo>
                  <a:cubicBezTo>
                    <a:pt x="8173" y="4117"/>
                    <a:pt x="8940" y="3416"/>
                    <a:pt x="9741" y="2749"/>
                  </a:cubicBezTo>
                  <a:cubicBezTo>
                    <a:pt x="9908" y="2616"/>
                    <a:pt x="9774" y="2282"/>
                    <a:pt x="9541" y="2282"/>
                  </a:cubicBezTo>
                  <a:cubicBezTo>
                    <a:pt x="8607" y="2349"/>
                    <a:pt x="7739" y="2416"/>
                    <a:pt x="6805" y="2482"/>
                  </a:cubicBezTo>
                  <a:cubicBezTo>
                    <a:pt x="6472" y="2516"/>
                    <a:pt x="6472" y="3016"/>
                    <a:pt x="6805" y="3016"/>
                  </a:cubicBezTo>
                  <a:cubicBezTo>
                    <a:pt x="7439" y="2983"/>
                    <a:pt x="8106" y="2949"/>
                    <a:pt x="8740" y="2916"/>
                  </a:cubicBezTo>
                  <a:lnTo>
                    <a:pt x="8740" y="2916"/>
                  </a:lnTo>
                  <a:cubicBezTo>
                    <a:pt x="8140" y="3383"/>
                    <a:pt x="7573" y="3950"/>
                    <a:pt x="7039" y="4484"/>
                  </a:cubicBezTo>
                  <a:cubicBezTo>
                    <a:pt x="7006" y="4517"/>
                    <a:pt x="7006" y="4617"/>
                    <a:pt x="7006" y="4684"/>
                  </a:cubicBezTo>
                  <a:cubicBezTo>
                    <a:pt x="6805" y="4684"/>
                    <a:pt x="6639" y="4917"/>
                    <a:pt x="6739" y="5118"/>
                  </a:cubicBezTo>
                  <a:cubicBezTo>
                    <a:pt x="7072" y="5685"/>
                    <a:pt x="7339" y="6318"/>
                    <a:pt x="7506" y="6986"/>
                  </a:cubicBezTo>
                  <a:cubicBezTo>
                    <a:pt x="6672" y="6485"/>
                    <a:pt x="5871" y="5985"/>
                    <a:pt x="5071" y="5451"/>
                  </a:cubicBezTo>
                  <a:cubicBezTo>
                    <a:pt x="5038" y="5434"/>
                    <a:pt x="4996" y="5426"/>
                    <a:pt x="4958" y="5426"/>
                  </a:cubicBezTo>
                  <a:cubicBezTo>
                    <a:pt x="4921" y="5426"/>
                    <a:pt x="4887" y="5434"/>
                    <a:pt x="4871" y="5451"/>
                  </a:cubicBezTo>
                  <a:cubicBezTo>
                    <a:pt x="4813" y="5393"/>
                    <a:pt x="4754" y="5357"/>
                    <a:pt x="4690" y="5357"/>
                  </a:cubicBezTo>
                  <a:cubicBezTo>
                    <a:pt x="4643" y="5357"/>
                    <a:pt x="4593" y="5376"/>
                    <a:pt x="4537" y="5418"/>
                  </a:cubicBezTo>
                  <a:cubicBezTo>
                    <a:pt x="3703" y="6152"/>
                    <a:pt x="2903" y="6919"/>
                    <a:pt x="1935" y="7553"/>
                  </a:cubicBezTo>
                  <a:cubicBezTo>
                    <a:pt x="2169" y="6619"/>
                    <a:pt x="2602" y="5818"/>
                    <a:pt x="3103" y="4951"/>
                  </a:cubicBezTo>
                  <a:cubicBezTo>
                    <a:pt x="3270" y="4951"/>
                    <a:pt x="3403" y="4717"/>
                    <a:pt x="3270" y="4617"/>
                  </a:cubicBezTo>
                  <a:cubicBezTo>
                    <a:pt x="3320" y="4542"/>
                    <a:pt x="3257" y="4448"/>
                    <a:pt x="3180" y="4448"/>
                  </a:cubicBezTo>
                  <a:cubicBezTo>
                    <a:pt x="3155" y="4448"/>
                    <a:pt x="3128" y="4459"/>
                    <a:pt x="3103" y="4484"/>
                  </a:cubicBezTo>
                  <a:cubicBezTo>
                    <a:pt x="2402" y="4117"/>
                    <a:pt x="1735" y="3817"/>
                    <a:pt x="1068" y="3383"/>
                  </a:cubicBezTo>
                  <a:cubicBezTo>
                    <a:pt x="1349" y="3371"/>
                    <a:pt x="1630" y="3363"/>
                    <a:pt x="1910" y="3363"/>
                  </a:cubicBezTo>
                  <a:cubicBezTo>
                    <a:pt x="2397" y="3363"/>
                    <a:pt x="2883" y="3386"/>
                    <a:pt x="3370" y="3450"/>
                  </a:cubicBezTo>
                  <a:cubicBezTo>
                    <a:pt x="3503" y="3450"/>
                    <a:pt x="3536" y="3350"/>
                    <a:pt x="3536" y="3216"/>
                  </a:cubicBezTo>
                  <a:cubicBezTo>
                    <a:pt x="3570" y="3216"/>
                    <a:pt x="3570" y="3183"/>
                    <a:pt x="3603" y="3149"/>
                  </a:cubicBezTo>
                  <a:cubicBezTo>
                    <a:pt x="3937" y="2215"/>
                    <a:pt x="4404" y="1382"/>
                    <a:pt x="5071" y="681"/>
                  </a:cubicBezTo>
                  <a:cubicBezTo>
                    <a:pt x="5371" y="1482"/>
                    <a:pt x="5705" y="2282"/>
                    <a:pt x="6038" y="3049"/>
                  </a:cubicBezTo>
                  <a:cubicBezTo>
                    <a:pt x="6085" y="3143"/>
                    <a:pt x="6164" y="3183"/>
                    <a:pt x="6245" y="3183"/>
                  </a:cubicBezTo>
                  <a:cubicBezTo>
                    <a:pt x="6395" y="3183"/>
                    <a:pt x="6549" y="3044"/>
                    <a:pt x="6505" y="2849"/>
                  </a:cubicBezTo>
                  <a:cubicBezTo>
                    <a:pt x="6172" y="1949"/>
                    <a:pt x="5771" y="1048"/>
                    <a:pt x="5404" y="181"/>
                  </a:cubicBezTo>
                  <a:cubicBezTo>
                    <a:pt x="5359" y="67"/>
                    <a:pt x="5268" y="0"/>
                    <a:pt x="5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9" name="Google Shape;129;p11"/>
          <p:cNvGrpSpPr/>
          <p:nvPr/>
        </p:nvGrpSpPr>
        <p:grpSpPr>
          <a:xfrm>
            <a:off x="8076789" y="-441383"/>
            <a:ext cx="1498092" cy="1683390"/>
            <a:chOff x="8002575" y="2910228"/>
            <a:chExt cx="1215589" cy="1365944"/>
          </a:xfrm>
        </p:grpSpPr>
        <p:sp>
          <p:nvSpPr>
            <p:cNvPr id="130" name="Google Shape;130;p11"/>
            <p:cNvSpPr/>
            <p:nvPr/>
          </p:nvSpPr>
          <p:spPr>
            <a:xfrm>
              <a:off x="8002575" y="2913470"/>
              <a:ext cx="1163718" cy="1316235"/>
            </a:xfrm>
            <a:custGeom>
              <a:avLst/>
              <a:gdLst/>
              <a:ahLst/>
              <a:cxnLst/>
              <a:rect l="l" t="t" r="r" b="b"/>
              <a:pathLst>
                <a:path w="9692" h="10962" extrusionOk="0">
                  <a:moveTo>
                    <a:pt x="4736" y="1"/>
                  </a:moveTo>
                  <a:cubicBezTo>
                    <a:pt x="4664" y="1"/>
                    <a:pt x="4597" y="11"/>
                    <a:pt x="4560" y="36"/>
                  </a:cubicBezTo>
                  <a:cubicBezTo>
                    <a:pt x="2334" y="1318"/>
                    <a:pt x="2427" y="1504"/>
                    <a:pt x="217" y="2787"/>
                  </a:cubicBezTo>
                  <a:cubicBezTo>
                    <a:pt x="139" y="2849"/>
                    <a:pt x="186" y="2926"/>
                    <a:pt x="186" y="3019"/>
                  </a:cubicBezTo>
                  <a:cubicBezTo>
                    <a:pt x="186" y="5584"/>
                    <a:pt x="155" y="5584"/>
                    <a:pt x="0" y="8150"/>
                  </a:cubicBezTo>
                  <a:cubicBezTo>
                    <a:pt x="0" y="8243"/>
                    <a:pt x="108" y="8366"/>
                    <a:pt x="217" y="8428"/>
                  </a:cubicBezTo>
                  <a:cubicBezTo>
                    <a:pt x="2427" y="9711"/>
                    <a:pt x="2489" y="9618"/>
                    <a:pt x="4714" y="10901"/>
                  </a:cubicBezTo>
                  <a:cubicBezTo>
                    <a:pt x="4765" y="10931"/>
                    <a:pt x="4796" y="10962"/>
                    <a:pt x="4841" y="10962"/>
                  </a:cubicBezTo>
                  <a:cubicBezTo>
                    <a:pt x="4865" y="10962"/>
                    <a:pt x="4893" y="10953"/>
                    <a:pt x="4931" y="10932"/>
                  </a:cubicBezTo>
                  <a:cubicBezTo>
                    <a:pt x="7141" y="9634"/>
                    <a:pt x="7203" y="9711"/>
                    <a:pt x="9428" y="8444"/>
                  </a:cubicBezTo>
                  <a:cubicBezTo>
                    <a:pt x="9506" y="8382"/>
                    <a:pt x="9676" y="8243"/>
                    <a:pt x="9676" y="8150"/>
                  </a:cubicBezTo>
                  <a:cubicBezTo>
                    <a:pt x="9676" y="5584"/>
                    <a:pt x="9691" y="5584"/>
                    <a:pt x="9691" y="3019"/>
                  </a:cubicBezTo>
                  <a:cubicBezTo>
                    <a:pt x="9691" y="2910"/>
                    <a:pt x="9521" y="2787"/>
                    <a:pt x="9428" y="2725"/>
                  </a:cubicBezTo>
                  <a:cubicBezTo>
                    <a:pt x="7187" y="1427"/>
                    <a:pt x="7249" y="1334"/>
                    <a:pt x="5023" y="51"/>
                  </a:cubicBezTo>
                  <a:cubicBezTo>
                    <a:pt x="4968" y="23"/>
                    <a:pt x="4845" y="1"/>
                    <a:pt x="4736" y="1"/>
                  </a:cubicBezTo>
                  <a:close/>
                </a:path>
              </a:pathLst>
            </a:cu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11"/>
            <p:cNvSpPr/>
            <p:nvPr/>
          </p:nvSpPr>
          <p:spPr>
            <a:xfrm>
              <a:off x="8052644" y="2962459"/>
              <a:ext cx="1165519" cy="1313713"/>
            </a:xfrm>
            <a:custGeom>
              <a:avLst/>
              <a:gdLst/>
              <a:ahLst/>
              <a:cxnLst/>
              <a:rect l="l" t="t" r="r" b="b"/>
              <a:pathLst>
                <a:path w="9707" h="10941" extrusionOk="0">
                  <a:moveTo>
                    <a:pt x="4657" y="0"/>
                  </a:moveTo>
                  <a:cubicBezTo>
                    <a:pt x="4573" y="0"/>
                    <a:pt x="4494" y="9"/>
                    <a:pt x="4452" y="29"/>
                  </a:cubicBezTo>
                  <a:cubicBezTo>
                    <a:pt x="2242" y="1374"/>
                    <a:pt x="2350" y="1544"/>
                    <a:pt x="140" y="2858"/>
                  </a:cubicBezTo>
                  <a:cubicBezTo>
                    <a:pt x="62" y="2920"/>
                    <a:pt x="124" y="2997"/>
                    <a:pt x="124" y="3090"/>
                  </a:cubicBezTo>
                  <a:cubicBezTo>
                    <a:pt x="186" y="5640"/>
                    <a:pt x="124" y="5655"/>
                    <a:pt x="1" y="8221"/>
                  </a:cubicBezTo>
                  <a:cubicBezTo>
                    <a:pt x="16" y="8329"/>
                    <a:pt x="140" y="8437"/>
                    <a:pt x="232" y="8499"/>
                  </a:cubicBezTo>
                  <a:cubicBezTo>
                    <a:pt x="2504" y="9751"/>
                    <a:pt x="2551" y="9658"/>
                    <a:pt x="4792" y="10895"/>
                  </a:cubicBezTo>
                  <a:cubicBezTo>
                    <a:pt x="4841" y="10915"/>
                    <a:pt x="4878" y="10941"/>
                    <a:pt x="4923" y="10941"/>
                  </a:cubicBezTo>
                  <a:cubicBezTo>
                    <a:pt x="4948" y="10941"/>
                    <a:pt x="4975" y="10933"/>
                    <a:pt x="5008" y="10910"/>
                  </a:cubicBezTo>
                  <a:cubicBezTo>
                    <a:pt x="7188" y="9581"/>
                    <a:pt x="7249" y="9658"/>
                    <a:pt x="9459" y="8345"/>
                  </a:cubicBezTo>
                  <a:cubicBezTo>
                    <a:pt x="9537" y="8283"/>
                    <a:pt x="9707" y="8144"/>
                    <a:pt x="9707" y="8051"/>
                  </a:cubicBezTo>
                  <a:lnTo>
                    <a:pt x="9630" y="2920"/>
                  </a:lnTo>
                  <a:cubicBezTo>
                    <a:pt x="9630" y="2811"/>
                    <a:pt x="9459" y="2688"/>
                    <a:pt x="9351" y="2626"/>
                  </a:cubicBezTo>
                  <a:cubicBezTo>
                    <a:pt x="7110" y="1374"/>
                    <a:pt x="7157" y="1266"/>
                    <a:pt x="4916" y="29"/>
                  </a:cubicBezTo>
                  <a:cubicBezTo>
                    <a:pt x="4865" y="12"/>
                    <a:pt x="4758" y="0"/>
                    <a:pt x="4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11"/>
            <p:cNvSpPr/>
            <p:nvPr/>
          </p:nvSpPr>
          <p:spPr>
            <a:xfrm>
              <a:off x="8002575" y="2910228"/>
              <a:ext cx="1163718" cy="1323319"/>
            </a:xfrm>
            <a:custGeom>
              <a:avLst/>
              <a:gdLst/>
              <a:ahLst/>
              <a:cxnLst/>
              <a:rect l="l" t="t" r="r" b="b"/>
              <a:pathLst>
                <a:path w="9692" h="11021" fill="none" extrusionOk="0">
                  <a:moveTo>
                    <a:pt x="186" y="3046"/>
                  </a:moveTo>
                  <a:cubicBezTo>
                    <a:pt x="186" y="2953"/>
                    <a:pt x="139" y="2876"/>
                    <a:pt x="217" y="2814"/>
                  </a:cubicBezTo>
                  <a:cubicBezTo>
                    <a:pt x="2427" y="1531"/>
                    <a:pt x="2334" y="1345"/>
                    <a:pt x="4560" y="63"/>
                  </a:cubicBezTo>
                  <a:cubicBezTo>
                    <a:pt x="4652" y="1"/>
                    <a:pt x="4931" y="32"/>
                    <a:pt x="5023" y="78"/>
                  </a:cubicBezTo>
                  <a:cubicBezTo>
                    <a:pt x="7249" y="1361"/>
                    <a:pt x="7187" y="1454"/>
                    <a:pt x="9428" y="2752"/>
                  </a:cubicBezTo>
                  <a:cubicBezTo>
                    <a:pt x="9521" y="2814"/>
                    <a:pt x="9691" y="2937"/>
                    <a:pt x="9691" y="3046"/>
                  </a:cubicBezTo>
                  <a:cubicBezTo>
                    <a:pt x="9691" y="5611"/>
                    <a:pt x="9676" y="5611"/>
                    <a:pt x="9676" y="8177"/>
                  </a:cubicBezTo>
                  <a:cubicBezTo>
                    <a:pt x="9676" y="8270"/>
                    <a:pt x="9506" y="8409"/>
                    <a:pt x="9428" y="8471"/>
                  </a:cubicBezTo>
                  <a:cubicBezTo>
                    <a:pt x="7203" y="9738"/>
                    <a:pt x="7141" y="9661"/>
                    <a:pt x="4931" y="10959"/>
                  </a:cubicBezTo>
                  <a:cubicBezTo>
                    <a:pt x="4822" y="11021"/>
                    <a:pt x="4792" y="10974"/>
                    <a:pt x="4714" y="10928"/>
                  </a:cubicBezTo>
                  <a:cubicBezTo>
                    <a:pt x="2489" y="9645"/>
                    <a:pt x="2427" y="9738"/>
                    <a:pt x="217" y="8455"/>
                  </a:cubicBezTo>
                  <a:cubicBezTo>
                    <a:pt x="108" y="8393"/>
                    <a:pt x="0" y="8270"/>
                    <a:pt x="0" y="8177"/>
                  </a:cubicBezTo>
                  <a:cubicBezTo>
                    <a:pt x="155" y="5611"/>
                    <a:pt x="186" y="5611"/>
                    <a:pt x="186" y="3046"/>
                  </a:cubicBezTo>
                  <a:close/>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1"/>
            <p:cNvSpPr/>
            <p:nvPr/>
          </p:nvSpPr>
          <p:spPr>
            <a:xfrm>
              <a:off x="8512873" y="4057151"/>
              <a:ext cx="141202" cy="39144"/>
            </a:xfrm>
            <a:custGeom>
              <a:avLst/>
              <a:gdLst/>
              <a:ahLst/>
              <a:cxnLst/>
              <a:rect l="l" t="t" r="r" b="b"/>
              <a:pathLst>
                <a:path w="1176" h="326" fill="none" extrusionOk="0">
                  <a:moveTo>
                    <a:pt x="1175" y="0"/>
                  </a:moveTo>
                  <a:cubicBezTo>
                    <a:pt x="1005" y="93"/>
                    <a:pt x="804" y="217"/>
                    <a:pt x="603" y="325"/>
                  </a:cubicBezTo>
                  <a:cubicBezTo>
                    <a:pt x="387" y="217"/>
                    <a:pt x="186" y="93"/>
                    <a:pt x="1" y="0"/>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11"/>
            <p:cNvSpPr/>
            <p:nvPr/>
          </p:nvSpPr>
          <p:spPr>
            <a:xfrm>
              <a:off x="8121324" y="3765737"/>
              <a:ext cx="68800" cy="120793"/>
            </a:xfrm>
            <a:custGeom>
              <a:avLst/>
              <a:gdLst/>
              <a:ahLst/>
              <a:cxnLst/>
              <a:rect l="l" t="t" r="r" b="b"/>
              <a:pathLst>
                <a:path w="573" h="1006" fill="none" extrusionOk="0">
                  <a:moveTo>
                    <a:pt x="572" y="1006"/>
                  </a:moveTo>
                  <a:cubicBezTo>
                    <a:pt x="402" y="897"/>
                    <a:pt x="201" y="789"/>
                    <a:pt x="0" y="665"/>
                  </a:cubicBezTo>
                  <a:cubicBezTo>
                    <a:pt x="16" y="418"/>
                    <a:pt x="31" y="202"/>
                    <a:pt x="31"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11"/>
            <p:cNvSpPr/>
            <p:nvPr/>
          </p:nvSpPr>
          <p:spPr>
            <a:xfrm>
              <a:off x="8141736" y="3275846"/>
              <a:ext cx="68800" cy="122594"/>
            </a:xfrm>
            <a:custGeom>
              <a:avLst/>
              <a:gdLst/>
              <a:ahLst/>
              <a:cxnLst/>
              <a:rect l="l" t="t" r="r" b="b"/>
              <a:pathLst>
                <a:path w="573" h="1021" fill="none" extrusionOk="0">
                  <a:moveTo>
                    <a:pt x="0" y="1021"/>
                  </a:moveTo>
                  <a:lnTo>
                    <a:pt x="0" y="341"/>
                  </a:lnTo>
                  <a:cubicBezTo>
                    <a:pt x="217" y="217"/>
                    <a:pt x="402" y="93"/>
                    <a:pt x="572"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11"/>
            <p:cNvSpPr/>
            <p:nvPr/>
          </p:nvSpPr>
          <p:spPr>
            <a:xfrm>
              <a:off x="8507350" y="3038344"/>
              <a:ext cx="139281" cy="42746"/>
            </a:xfrm>
            <a:custGeom>
              <a:avLst/>
              <a:gdLst/>
              <a:ahLst/>
              <a:cxnLst/>
              <a:rect l="l" t="t" r="r" b="b"/>
              <a:pathLst>
                <a:path w="1160" h="356" fill="none" extrusionOk="0">
                  <a:moveTo>
                    <a:pt x="0" y="356"/>
                  </a:moveTo>
                  <a:cubicBezTo>
                    <a:pt x="186" y="263"/>
                    <a:pt x="371" y="139"/>
                    <a:pt x="588" y="0"/>
                  </a:cubicBezTo>
                  <a:cubicBezTo>
                    <a:pt x="804" y="139"/>
                    <a:pt x="989" y="232"/>
                    <a:pt x="1159" y="356"/>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11"/>
            <p:cNvSpPr/>
            <p:nvPr/>
          </p:nvSpPr>
          <p:spPr>
            <a:xfrm>
              <a:off x="8980546" y="3285091"/>
              <a:ext cx="70601" cy="122594"/>
            </a:xfrm>
            <a:custGeom>
              <a:avLst/>
              <a:gdLst/>
              <a:ahLst/>
              <a:cxnLst/>
              <a:rect l="l" t="t" r="r" b="b"/>
              <a:pathLst>
                <a:path w="588" h="1021" fill="none" extrusionOk="0">
                  <a:moveTo>
                    <a:pt x="0" y="1"/>
                  </a:moveTo>
                  <a:cubicBezTo>
                    <a:pt x="186" y="94"/>
                    <a:pt x="371" y="217"/>
                    <a:pt x="588" y="341"/>
                  </a:cubicBezTo>
                  <a:lnTo>
                    <a:pt x="588" y="102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1"/>
            <p:cNvSpPr/>
            <p:nvPr/>
          </p:nvSpPr>
          <p:spPr>
            <a:xfrm>
              <a:off x="8978625" y="3762015"/>
              <a:ext cx="70721" cy="120793"/>
            </a:xfrm>
            <a:custGeom>
              <a:avLst/>
              <a:gdLst/>
              <a:ahLst/>
              <a:cxnLst/>
              <a:rect l="l" t="t" r="r" b="b"/>
              <a:pathLst>
                <a:path w="589" h="1006" fill="none" extrusionOk="0">
                  <a:moveTo>
                    <a:pt x="588" y="1"/>
                  </a:moveTo>
                  <a:lnTo>
                    <a:pt x="588" y="681"/>
                  </a:lnTo>
                  <a:cubicBezTo>
                    <a:pt x="372" y="805"/>
                    <a:pt x="171" y="913"/>
                    <a:pt x="1" y="1006"/>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139" name="Shape 13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1"/>
        </a:solidFill>
        <a:effectLst/>
      </p:bgPr>
    </p:bg>
    <p:spTree>
      <p:nvGrpSpPr>
        <p:cNvPr id="140" name="Shape 140"/>
        <p:cNvGrpSpPr/>
        <p:nvPr/>
      </p:nvGrpSpPr>
      <p:grpSpPr>
        <a:xfrm>
          <a:off x="0" y="0"/>
          <a:ext cx="0" cy="0"/>
          <a:chOff x="0" y="0"/>
          <a:chExt cx="0" cy="0"/>
        </a:xfrm>
      </p:grpSpPr>
      <p:sp>
        <p:nvSpPr>
          <p:cNvPr id="141" name="Google Shape;141;p13"/>
          <p:cNvSpPr txBox="1"/>
          <p:nvPr>
            <p:ph type="title"/>
          </p:nvPr>
        </p:nvSpPr>
        <p:spPr>
          <a:xfrm>
            <a:off x="1484927" y="3646775"/>
            <a:ext cx="2290200" cy="32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142" name="Google Shape;142;p13"/>
          <p:cNvSpPr txBox="1"/>
          <p:nvPr>
            <p:ph type="title" idx="2" hasCustomPrompt="1"/>
          </p:nvPr>
        </p:nvSpPr>
        <p:spPr>
          <a:xfrm>
            <a:off x="2309177" y="1976925"/>
            <a:ext cx="6417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Font typeface="Rozha One"/>
              <a:buNone/>
              <a:defRPr sz="2000">
                <a:latin typeface="Rozha One"/>
                <a:ea typeface="Rozha One"/>
                <a:cs typeface="Rozha One"/>
                <a:sym typeface="Rozha One"/>
              </a:defRPr>
            </a:lvl2pPr>
            <a:lvl3pPr lvl="2" algn="ctr" rtl="0">
              <a:spcBef>
                <a:spcPts val="0"/>
              </a:spcBef>
              <a:spcAft>
                <a:spcPts val="0"/>
              </a:spcAft>
              <a:buSzPts val="2000"/>
              <a:buFont typeface="Rozha One"/>
              <a:buNone/>
              <a:defRPr sz="2000">
                <a:latin typeface="Rozha One"/>
                <a:ea typeface="Rozha One"/>
                <a:cs typeface="Rozha One"/>
                <a:sym typeface="Rozha One"/>
              </a:defRPr>
            </a:lvl3pPr>
            <a:lvl4pPr lvl="3" algn="ctr" rtl="0">
              <a:spcBef>
                <a:spcPts val="0"/>
              </a:spcBef>
              <a:spcAft>
                <a:spcPts val="0"/>
              </a:spcAft>
              <a:buSzPts val="2000"/>
              <a:buFont typeface="Rozha One"/>
              <a:buNone/>
              <a:defRPr sz="2000">
                <a:latin typeface="Rozha One"/>
                <a:ea typeface="Rozha One"/>
                <a:cs typeface="Rozha One"/>
                <a:sym typeface="Rozha One"/>
              </a:defRPr>
            </a:lvl4pPr>
            <a:lvl5pPr lvl="4" algn="ctr" rtl="0">
              <a:spcBef>
                <a:spcPts val="0"/>
              </a:spcBef>
              <a:spcAft>
                <a:spcPts val="0"/>
              </a:spcAft>
              <a:buSzPts val="2000"/>
              <a:buFont typeface="Rozha One"/>
              <a:buNone/>
              <a:defRPr sz="2000">
                <a:latin typeface="Rozha One"/>
                <a:ea typeface="Rozha One"/>
                <a:cs typeface="Rozha One"/>
                <a:sym typeface="Rozha One"/>
              </a:defRPr>
            </a:lvl5pPr>
            <a:lvl6pPr lvl="5" algn="ctr" rtl="0">
              <a:spcBef>
                <a:spcPts val="0"/>
              </a:spcBef>
              <a:spcAft>
                <a:spcPts val="0"/>
              </a:spcAft>
              <a:buSzPts val="2000"/>
              <a:buFont typeface="Rozha One"/>
              <a:buNone/>
              <a:defRPr sz="2000">
                <a:latin typeface="Rozha One"/>
                <a:ea typeface="Rozha One"/>
                <a:cs typeface="Rozha One"/>
                <a:sym typeface="Rozha One"/>
              </a:defRPr>
            </a:lvl6pPr>
            <a:lvl7pPr lvl="6" algn="ctr" rtl="0">
              <a:spcBef>
                <a:spcPts val="0"/>
              </a:spcBef>
              <a:spcAft>
                <a:spcPts val="0"/>
              </a:spcAft>
              <a:buSzPts val="2000"/>
              <a:buFont typeface="Rozha One"/>
              <a:buNone/>
              <a:defRPr sz="2000">
                <a:latin typeface="Rozha One"/>
                <a:ea typeface="Rozha One"/>
                <a:cs typeface="Rozha One"/>
                <a:sym typeface="Rozha One"/>
              </a:defRPr>
            </a:lvl7pPr>
            <a:lvl8pPr lvl="7" algn="ctr" rtl="0">
              <a:spcBef>
                <a:spcPts val="0"/>
              </a:spcBef>
              <a:spcAft>
                <a:spcPts val="0"/>
              </a:spcAft>
              <a:buSzPts val="2000"/>
              <a:buFont typeface="Rozha One"/>
              <a:buNone/>
              <a:defRPr sz="2000">
                <a:latin typeface="Rozha One"/>
                <a:ea typeface="Rozha One"/>
                <a:cs typeface="Rozha One"/>
                <a:sym typeface="Rozha One"/>
              </a:defRPr>
            </a:lvl8pPr>
            <a:lvl9pPr lvl="8" algn="ctr" rtl="0">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143" name="Google Shape;143;p13"/>
          <p:cNvSpPr txBox="1"/>
          <p:nvPr>
            <p:ph type="title" idx="3" hasCustomPrompt="1"/>
          </p:nvPr>
        </p:nvSpPr>
        <p:spPr>
          <a:xfrm>
            <a:off x="2309177" y="3296251"/>
            <a:ext cx="6417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9pPr>
          </a:lstStyle>
          <a:p>
            <a:r>
              <a:t>xx%</a:t>
            </a:r>
          </a:p>
        </p:txBody>
      </p:sp>
      <p:sp>
        <p:nvSpPr>
          <p:cNvPr id="144" name="Google Shape;144;p13"/>
          <p:cNvSpPr txBox="1"/>
          <p:nvPr>
            <p:ph type="title" idx="4"/>
          </p:nvPr>
        </p:nvSpPr>
        <p:spPr>
          <a:xfrm>
            <a:off x="5405023" y="3646775"/>
            <a:ext cx="2217900" cy="32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145" name="Google Shape;145;p13"/>
          <p:cNvSpPr txBox="1"/>
          <p:nvPr>
            <p:ph type="title" idx="5"/>
          </p:nvPr>
        </p:nvSpPr>
        <p:spPr>
          <a:xfrm>
            <a:off x="1484927" y="2327475"/>
            <a:ext cx="2290200" cy="32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146" name="Google Shape;146;p13"/>
          <p:cNvSpPr txBox="1"/>
          <p:nvPr>
            <p:ph type="title" idx="6"/>
          </p:nvPr>
        </p:nvSpPr>
        <p:spPr>
          <a:xfrm>
            <a:off x="5405023" y="2327475"/>
            <a:ext cx="2217900" cy="32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147" name="Google Shape;147;p13"/>
          <p:cNvSpPr txBox="1"/>
          <p:nvPr>
            <p:ph type="title" idx="7" hasCustomPrompt="1"/>
          </p:nvPr>
        </p:nvSpPr>
        <p:spPr>
          <a:xfrm>
            <a:off x="6193123" y="1976925"/>
            <a:ext cx="6417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Font typeface="Rozha One"/>
              <a:buNone/>
              <a:defRPr sz="2000">
                <a:latin typeface="Rozha One"/>
                <a:ea typeface="Rozha One"/>
                <a:cs typeface="Rozha One"/>
                <a:sym typeface="Rozha One"/>
              </a:defRPr>
            </a:lvl2pPr>
            <a:lvl3pPr lvl="2" algn="ctr" rtl="0">
              <a:spcBef>
                <a:spcPts val="0"/>
              </a:spcBef>
              <a:spcAft>
                <a:spcPts val="0"/>
              </a:spcAft>
              <a:buSzPts val="2000"/>
              <a:buFont typeface="Rozha One"/>
              <a:buNone/>
              <a:defRPr sz="2000">
                <a:latin typeface="Rozha One"/>
                <a:ea typeface="Rozha One"/>
                <a:cs typeface="Rozha One"/>
                <a:sym typeface="Rozha One"/>
              </a:defRPr>
            </a:lvl3pPr>
            <a:lvl4pPr lvl="3" algn="ctr" rtl="0">
              <a:spcBef>
                <a:spcPts val="0"/>
              </a:spcBef>
              <a:spcAft>
                <a:spcPts val="0"/>
              </a:spcAft>
              <a:buSzPts val="2000"/>
              <a:buFont typeface="Rozha One"/>
              <a:buNone/>
              <a:defRPr sz="2000">
                <a:latin typeface="Rozha One"/>
                <a:ea typeface="Rozha One"/>
                <a:cs typeface="Rozha One"/>
                <a:sym typeface="Rozha One"/>
              </a:defRPr>
            </a:lvl4pPr>
            <a:lvl5pPr lvl="4" algn="ctr" rtl="0">
              <a:spcBef>
                <a:spcPts val="0"/>
              </a:spcBef>
              <a:spcAft>
                <a:spcPts val="0"/>
              </a:spcAft>
              <a:buSzPts val="2000"/>
              <a:buFont typeface="Rozha One"/>
              <a:buNone/>
              <a:defRPr sz="2000">
                <a:latin typeface="Rozha One"/>
                <a:ea typeface="Rozha One"/>
                <a:cs typeface="Rozha One"/>
                <a:sym typeface="Rozha One"/>
              </a:defRPr>
            </a:lvl5pPr>
            <a:lvl6pPr lvl="5" algn="ctr" rtl="0">
              <a:spcBef>
                <a:spcPts val="0"/>
              </a:spcBef>
              <a:spcAft>
                <a:spcPts val="0"/>
              </a:spcAft>
              <a:buSzPts val="2000"/>
              <a:buFont typeface="Rozha One"/>
              <a:buNone/>
              <a:defRPr sz="2000">
                <a:latin typeface="Rozha One"/>
                <a:ea typeface="Rozha One"/>
                <a:cs typeface="Rozha One"/>
                <a:sym typeface="Rozha One"/>
              </a:defRPr>
            </a:lvl6pPr>
            <a:lvl7pPr lvl="6" algn="ctr" rtl="0">
              <a:spcBef>
                <a:spcPts val="0"/>
              </a:spcBef>
              <a:spcAft>
                <a:spcPts val="0"/>
              </a:spcAft>
              <a:buSzPts val="2000"/>
              <a:buFont typeface="Rozha One"/>
              <a:buNone/>
              <a:defRPr sz="2000">
                <a:latin typeface="Rozha One"/>
                <a:ea typeface="Rozha One"/>
                <a:cs typeface="Rozha One"/>
                <a:sym typeface="Rozha One"/>
              </a:defRPr>
            </a:lvl7pPr>
            <a:lvl8pPr lvl="7" algn="ctr" rtl="0">
              <a:spcBef>
                <a:spcPts val="0"/>
              </a:spcBef>
              <a:spcAft>
                <a:spcPts val="0"/>
              </a:spcAft>
              <a:buSzPts val="2000"/>
              <a:buFont typeface="Rozha One"/>
              <a:buNone/>
              <a:defRPr sz="2000">
                <a:latin typeface="Rozha One"/>
                <a:ea typeface="Rozha One"/>
                <a:cs typeface="Rozha One"/>
                <a:sym typeface="Rozha One"/>
              </a:defRPr>
            </a:lvl8pPr>
            <a:lvl9pPr lvl="8" algn="ctr" rtl="0">
              <a:spcBef>
                <a:spcPts val="0"/>
              </a:spcBef>
              <a:spcAft>
                <a:spcPts val="0"/>
              </a:spcAft>
              <a:buSzPts val="2000"/>
              <a:buFont typeface="Rozha One"/>
              <a:buNone/>
              <a:defRPr sz="2000">
                <a:latin typeface="Rozha One"/>
                <a:ea typeface="Rozha One"/>
                <a:cs typeface="Rozha One"/>
                <a:sym typeface="Rozha One"/>
              </a:defRPr>
            </a:lvl9pPr>
          </a:lstStyle>
          <a:p>
            <a:r>
              <a:t>xx%</a:t>
            </a:r>
          </a:p>
        </p:txBody>
      </p:sp>
      <p:sp>
        <p:nvSpPr>
          <p:cNvPr id="148" name="Google Shape;148;p13"/>
          <p:cNvSpPr txBox="1"/>
          <p:nvPr>
            <p:ph type="title" idx="8" hasCustomPrompt="1"/>
          </p:nvPr>
        </p:nvSpPr>
        <p:spPr>
          <a:xfrm>
            <a:off x="6193123" y="3294472"/>
            <a:ext cx="641700" cy="290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a:solidFill>
                  <a:schemeClr val="dk1"/>
                </a:solidFill>
              </a:defRPr>
            </a:lvl1pPr>
            <a:lvl2pPr lvl="1"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2000"/>
              <a:buFont typeface="Rozha One"/>
              <a:buNone/>
              <a:defRPr sz="2000">
                <a:solidFill>
                  <a:schemeClr val="dk1"/>
                </a:solidFill>
                <a:latin typeface="Rozha One"/>
                <a:ea typeface="Rozha One"/>
                <a:cs typeface="Rozha One"/>
                <a:sym typeface="Rozha One"/>
              </a:defRPr>
            </a:lvl9pPr>
          </a:lstStyle>
          <a:p>
            <a:r>
              <a:t>xx%</a:t>
            </a:r>
          </a:p>
        </p:txBody>
      </p:sp>
      <p:sp>
        <p:nvSpPr>
          <p:cNvPr id="149" name="Google Shape;149;p13"/>
          <p:cNvSpPr txBox="1"/>
          <p:nvPr>
            <p:ph type="subTitle" idx="1"/>
          </p:nvPr>
        </p:nvSpPr>
        <p:spPr>
          <a:xfrm>
            <a:off x="1403027" y="2673520"/>
            <a:ext cx="2454000" cy="2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p:txBody>
      </p:sp>
      <p:sp>
        <p:nvSpPr>
          <p:cNvPr id="150" name="Google Shape;150;p13"/>
          <p:cNvSpPr txBox="1"/>
          <p:nvPr>
            <p:ph type="subTitle" idx="9"/>
          </p:nvPr>
        </p:nvSpPr>
        <p:spPr>
          <a:xfrm>
            <a:off x="5286973" y="2673520"/>
            <a:ext cx="2454000" cy="2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p:txBody>
      </p:sp>
      <p:sp>
        <p:nvSpPr>
          <p:cNvPr id="151" name="Google Shape;151;p13"/>
          <p:cNvSpPr txBox="1"/>
          <p:nvPr>
            <p:ph type="subTitle" idx="13"/>
          </p:nvPr>
        </p:nvSpPr>
        <p:spPr>
          <a:xfrm>
            <a:off x="1403027" y="3992923"/>
            <a:ext cx="2454000" cy="2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p:txBody>
      </p:sp>
      <p:sp>
        <p:nvSpPr>
          <p:cNvPr id="152" name="Google Shape;152;p13"/>
          <p:cNvSpPr txBox="1"/>
          <p:nvPr>
            <p:ph type="subTitle" idx="14"/>
          </p:nvPr>
        </p:nvSpPr>
        <p:spPr>
          <a:xfrm>
            <a:off x="5286973" y="3992923"/>
            <a:ext cx="2454000" cy="23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p:txBody>
      </p:sp>
      <p:sp>
        <p:nvSpPr>
          <p:cNvPr id="153" name="Google Shape;153;p13"/>
          <p:cNvSpPr txBox="1"/>
          <p:nvPr>
            <p:ph type="title" idx="15"/>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13"/>
          <p:cNvSpPr/>
          <p:nvPr/>
        </p:nvSpPr>
        <p:spPr>
          <a:xfrm>
            <a:off x="8617188" y="4436625"/>
            <a:ext cx="526820" cy="541630"/>
          </a:xfrm>
          <a:custGeom>
            <a:avLst/>
            <a:gdLst/>
            <a:ahLst/>
            <a:cxnLst/>
            <a:rect l="l" t="t" r="r" b="b"/>
            <a:pathLst>
              <a:path w="4165" h="4282" extrusionOk="0">
                <a:moveTo>
                  <a:pt x="3241" y="294"/>
                </a:moveTo>
                <a:cubicBezTo>
                  <a:pt x="3377" y="430"/>
                  <a:pt x="3543" y="566"/>
                  <a:pt x="3665" y="717"/>
                </a:cubicBezTo>
                <a:cubicBezTo>
                  <a:pt x="3710" y="793"/>
                  <a:pt x="3604" y="884"/>
                  <a:pt x="3528" y="975"/>
                </a:cubicBezTo>
                <a:cubicBezTo>
                  <a:pt x="3226" y="1338"/>
                  <a:pt x="2938" y="1702"/>
                  <a:pt x="2650" y="2050"/>
                </a:cubicBezTo>
                <a:cubicBezTo>
                  <a:pt x="2620" y="2110"/>
                  <a:pt x="2696" y="2231"/>
                  <a:pt x="2771" y="2307"/>
                </a:cubicBezTo>
                <a:cubicBezTo>
                  <a:pt x="3104" y="2610"/>
                  <a:pt x="3453" y="2928"/>
                  <a:pt x="3786" y="3231"/>
                </a:cubicBezTo>
                <a:cubicBezTo>
                  <a:pt x="3892" y="3306"/>
                  <a:pt x="3861" y="3337"/>
                  <a:pt x="3786" y="3397"/>
                </a:cubicBezTo>
                <a:cubicBezTo>
                  <a:pt x="3619" y="3518"/>
                  <a:pt x="3589" y="3791"/>
                  <a:pt x="3316" y="3791"/>
                </a:cubicBezTo>
                <a:cubicBezTo>
                  <a:pt x="3165" y="3745"/>
                  <a:pt x="3029" y="3715"/>
                  <a:pt x="2908" y="3488"/>
                </a:cubicBezTo>
                <a:cubicBezTo>
                  <a:pt x="2756" y="3155"/>
                  <a:pt x="2408" y="2943"/>
                  <a:pt x="2090" y="2731"/>
                </a:cubicBezTo>
                <a:cubicBezTo>
                  <a:pt x="2074" y="2721"/>
                  <a:pt x="2057" y="2717"/>
                  <a:pt x="2041" y="2717"/>
                </a:cubicBezTo>
                <a:cubicBezTo>
                  <a:pt x="1983" y="2717"/>
                  <a:pt x="1929" y="2771"/>
                  <a:pt x="1893" y="2807"/>
                </a:cubicBezTo>
                <a:cubicBezTo>
                  <a:pt x="1621" y="3231"/>
                  <a:pt x="1136" y="3518"/>
                  <a:pt x="939" y="3988"/>
                </a:cubicBezTo>
                <a:cubicBezTo>
                  <a:pt x="911" y="4026"/>
                  <a:pt x="877" y="4058"/>
                  <a:pt x="836" y="4058"/>
                </a:cubicBezTo>
                <a:cubicBezTo>
                  <a:pt x="812" y="4058"/>
                  <a:pt x="786" y="4046"/>
                  <a:pt x="758" y="4018"/>
                </a:cubicBezTo>
                <a:cubicBezTo>
                  <a:pt x="606" y="3897"/>
                  <a:pt x="455" y="3761"/>
                  <a:pt x="334" y="3609"/>
                </a:cubicBezTo>
                <a:cubicBezTo>
                  <a:pt x="213" y="3473"/>
                  <a:pt x="364" y="3321"/>
                  <a:pt x="425" y="3291"/>
                </a:cubicBezTo>
                <a:cubicBezTo>
                  <a:pt x="652" y="3140"/>
                  <a:pt x="652" y="2837"/>
                  <a:pt x="879" y="2701"/>
                </a:cubicBezTo>
                <a:cubicBezTo>
                  <a:pt x="1030" y="2610"/>
                  <a:pt x="1045" y="2413"/>
                  <a:pt x="1197" y="2322"/>
                </a:cubicBezTo>
                <a:cubicBezTo>
                  <a:pt x="1394" y="2201"/>
                  <a:pt x="1333" y="2004"/>
                  <a:pt x="1212" y="1898"/>
                </a:cubicBezTo>
                <a:cubicBezTo>
                  <a:pt x="939" y="1671"/>
                  <a:pt x="803" y="1323"/>
                  <a:pt x="425" y="1202"/>
                </a:cubicBezTo>
                <a:cubicBezTo>
                  <a:pt x="334" y="1187"/>
                  <a:pt x="258" y="960"/>
                  <a:pt x="425" y="839"/>
                </a:cubicBezTo>
                <a:cubicBezTo>
                  <a:pt x="515" y="793"/>
                  <a:pt x="606" y="733"/>
                  <a:pt x="667" y="611"/>
                </a:cubicBezTo>
                <a:cubicBezTo>
                  <a:pt x="710" y="540"/>
                  <a:pt x="739" y="428"/>
                  <a:pt x="818" y="428"/>
                </a:cubicBezTo>
                <a:cubicBezTo>
                  <a:pt x="823" y="428"/>
                  <a:pt x="828" y="429"/>
                  <a:pt x="833" y="430"/>
                </a:cubicBezTo>
                <a:cubicBezTo>
                  <a:pt x="909" y="445"/>
                  <a:pt x="985" y="566"/>
                  <a:pt x="1030" y="657"/>
                </a:cubicBezTo>
                <a:cubicBezTo>
                  <a:pt x="1242" y="1035"/>
                  <a:pt x="1575" y="1293"/>
                  <a:pt x="1878" y="1565"/>
                </a:cubicBezTo>
                <a:cubicBezTo>
                  <a:pt x="1903" y="1585"/>
                  <a:pt x="1928" y="1593"/>
                  <a:pt x="1953" y="1593"/>
                </a:cubicBezTo>
                <a:cubicBezTo>
                  <a:pt x="2061" y="1593"/>
                  <a:pt x="2159" y="1430"/>
                  <a:pt x="2196" y="1368"/>
                </a:cubicBezTo>
                <a:cubicBezTo>
                  <a:pt x="2499" y="990"/>
                  <a:pt x="2862" y="672"/>
                  <a:pt x="3210" y="339"/>
                </a:cubicBezTo>
                <a:lnTo>
                  <a:pt x="3241" y="294"/>
                </a:lnTo>
                <a:close/>
                <a:moveTo>
                  <a:pt x="3312" y="0"/>
                </a:moveTo>
                <a:cubicBezTo>
                  <a:pt x="3240" y="0"/>
                  <a:pt x="3166" y="42"/>
                  <a:pt x="3104" y="97"/>
                </a:cubicBezTo>
                <a:cubicBezTo>
                  <a:pt x="2786" y="400"/>
                  <a:pt x="2469" y="733"/>
                  <a:pt x="2196" y="1096"/>
                </a:cubicBezTo>
                <a:cubicBezTo>
                  <a:pt x="2119" y="1207"/>
                  <a:pt x="2036" y="1258"/>
                  <a:pt x="1954" y="1258"/>
                </a:cubicBezTo>
                <a:cubicBezTo>
                  <a:pt x="1858" y="1258"/>
                  <a:pt x="1763" y="1188"/>
                  <a:pt x="1681" y="1066"/>
                </a:cubicBezTo>
                <a:cubicBezTo>
                  <a:pt x="1560" y="854"/>
                  <a:pt x="1424" y="672"/>
                  <a:pt x="1288" y="475"/>
                </a:cubicBezTo>
                <a:cubicBezTo>
                  <a:pt x="1178" y="311"/>
                  <a:pt x="1041" y="223"/>
                  <a:pt x="909" y="223"/>
                </a:cubicBezTo>
                <a:cubicBezTo>
                  <a:pt x="823" y="223"/>
                  <a:pt x="739" y="261"/>
                  <a:pt x="667" y="339"/>
                </a:cubicBezTo>
                <a:cubicBezTo>
                  <a:pt x="531" y="460"/>
                  <a:pt x="425" y="581"/>
                  <a:pt x="334" y="733"/>
                </a:cubicBezTo>
                <a:cubicBezTo>
                  <a:pt x="198" y="945"/>
                  <a:pt x="1" y="1141"/>
                  <a:pt x="349" y="1399"/>
                </a:cubicBezTo>
                <a:cubicBezTo>
                  <a:pt x="606" y="1580"/>
                  <a:pt x="803" y="1868"/>
                  <a:pt x="1045" y="2095"/>
                </a:cubicBezTo>
                <a:cubicBezTo>
                  <a:pt x="1136" y="2171"/>
                  <a:pt x="1136" y="2156"/>
                  <a:pt x="1061" y="2247"/>
                </a:cubicBezTo>
                <a:cubicBezTo>
                  <a:pt x="803" y="2565"/>
                  <a:pt x="531" y="2867"/>
                  <a:pt x="304" y="3216"/>
                </a:cubicBezTo>
                <a:cubicBezTo>
                  <a:pt x="228" y="3321"/>
                  <a:pt x="61" y="3443"/>
                  <a:pt x="76" y="3624"/>
                </a:cubicBezTo>
                <a:cubicBezTo>
                  <a:pt x="31" y="3791"/>
                  <a:pt x="152" y="3851"/>
                  <a:pt x="213" y="3942"/>
                </a:cubicBezTo>
                <a:cubicBezTo>
                  <a:pt x="472" y="4164"/>
                  <a:pt x="608" y="4281"/>
                  <a:pt x="730" y="4281"/>
                </a:cubicBezTo>
                <a:cubicBezTo>
                  <a:pt x="859" y="4281"/>
                  <a:pt x="972" y="4153"/>
                  <a:pt x="1197" y="3882"/>
                </a:cubicBezTo>
                <a:cubicBezTo>
                  <a:pt x="1439" y="3579"/>
                  <a:pt x="1833" y="3427"/>
                  <a:pt x="1984" y="3034"/>
                </a:cubicBezTo>
                <a:cubicBezTo>
                  <a:pt x="2009" y="3008"/>
                  <a:pt x="2030" y="2988"/>
                  <a:pt x="2054" y="2988"/>
                </a:cubicBezTo>
                <a:cubicBezTo>
                  <a:pt x="2073" y="2988"/>
                  <a:pt x="2094" y="3001"/>
                  <a:pt x="2120" y="3034"/>
                </a:cubicBezTo>
                <a:cubicBezTo>
                  <a:pt x="2423" y="3458"/>
                  <a:pt x="2817" y="3761"/>
                  <a:pt x="3195" y="4094"/>
                </a:cubicBezTo>
                <a:cubicBezTo>
                  <a:pt x="3236" y="4134"/>
                  <a:pt x="3310" y="4188"/>
                  <a:pt x="3363" y="4188"/>
                </a:cubicBezTo>
                <a:cubicBezTo>
                  <a:pt x="3390" y="4188"/>
                  <a:pt x="3412" y="4174"/>
                  <a:pt x="3422" y="4139"/>
                </a:cubicBezTo>
                <a:cubicBezTo>
                  <a:pt x="3498" y="3988"/>
                  <a:pt x="3634" y="3927"/>
                  <a:pt x="3755" y="3851"/>
                </a:cubicBezTo>
                <a:cubicBezTo>
                  <a:pt x="4134" y="3564"/>
                  <a:pt x="4164" y="3306"/>
                  <a:pt x="3831" y="2988"/>
                </a:cubicBezTo>
                <a:cubicBezTo>
                  <a:pt x="3543" y="2731"/>
                  <a:pt x="3256" y="2504"/>
                  <a:pt x="2968" y="2262"/>
                </a:cubicBezTo>
                <a:cubicBezTo>
                  <a:pt x="2817" y="2125"/>
                  <a:pt x="2847" y="1944"/>
                  <a:pt x="2998" y="1898"/>
                </a:cubicBezTo>
                <a:cubicBezTo>
                  <a:pt x="3150" y="1868"/>
                  <a:pt x="3180" y="1777"/>
                  <a:pt x="3195" y="1671"/>
                </a:cubicBezTo>
                <a:cubicBezTo>
                  <a:pt x="3241" y="1535"/>
                  <a:pt x="3362" y="1414"/>
                  <a:pt x="3407" y="1399"/>
                </a:cubicBezTo>
                <a:cubicBezTo>
                  <a:pt x="3649" y="1293"/>
                  <a:pt x="3710" y="1035"/>
                  <a:pt x="3861" y="884"/>
                </a:cubicBezTo>
                <a:cubicBezTo>
                  <a:pt x="4058" y="717"/>
                  <a:pt x="3922" y="505"/>
                  <a:pt x="3771" y="400"/>
                </a:cubicBezTo>
                <a:cubicBezTo>
                  <a:pt x="3649" y="339"/>
                  <a:pt x="3559" y="233"/>
                  <a:pt x="3498" y="142"/>
                </a:cubicBezTo>
                <a:cubicBezTo>
                  <a:pt x="3446" y="39"/>
                  <a:pt x="3380" y="0"/>
                  <a:pt x="3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3"/>
          <p:cNvSpPr/>
          <p:nvPr/>
        </p:nvSpPr>
        <p:spPr>
          <a:xfrm>
            <a:off x="-140162" y="4531505"/>
            <a:ext cx="713657" cy="351893"/>
          </a:xfrm>
          <a:custGeom>
            <a:avLst/>
            <a:gdLst/>
            <a:ahLst/>
            <a:cxnLst/>
            <a:rect l="l" t="t" r="r" b="b"/>
            <a:pathLst>
              <a:path w="35523" h="17518" extrusionOk="0">
                <a:moveTo>
                  <a:pt x="3774" y="10775"/>
                </a:moveTo>
                <a:cubicBezTo>
                  <a:pt x="2619" y="10198"/>
                  <a:pt x="353" y="8285"/>
                  <a:pt x="100" y="9551"/>
                </a:cubicBezTo>
                <a:cubicBezTo>
                  <a:pt x="-700" y="13554"/>
                  <a:pt x="6631" y="19346"/>
                  <a:pt x="9897" y="16898"/>
                </a:cubicBezTo>
                <a:cubicBezTo>
                  <a:pt x="14519" y="13434"/>
                  <a:pt x="9580" y="3364"/>
                  <a:pt x="14387" y="162"/>
                </a:cubicBezTo>
                <a:cubicBezTo>
                  <a:pt x="15361" y="-487"/>
                  <a:pt x="16028" y="1919"/>
                  <a:pt x="16428" y="3019"/>
                </a:cubicBezTo>
                <a:cubicBezTo>
                  <a:pt x="17676" y="6450"/>
                  <a:pt x="17937" y="11459"/>
                  <a:pt x="21327" y="12816"/>
                </a:cubicBezTo>
                <a:cubicBezTo>
                  <a:pt x="23352" y="13627"/>
                  <a:pt x="26043" y="14435"/>
                  <a:pt x="27858" y="13225"/>
                </a:cubicBezTo>
                <a:cubicBezTo>
                  <a:pt x="30136" y="11706"/>
                  <a:pt x="34340" y="6953"/>
                  <a:pt x="35206" y="9551"/>
                </a:cubicBezTo>
                <a:cubicBezTo>
                  <a:pt x="37745" y="17172"/>
                  <a:pt x="18742" y="7827"/>
                  <a:pt x="11122" y="10367"/>
                </a:cubicBezTo>
              </a:path>
            </a:pathLst>
          </a:custGeom>
          <a:noFill/>
          <a:ln w="228600" cap="flat" cmpd="sng">
            <a:solidFill>
              <a:schemeClr val="dk2"/>
            </a:solidFill>
            <a:prstDash val="solid"/>
            <a:round/>
            <a:headEnd type="none" w="med" len="med"/>
            <a:tailEnd type="none" w="med" len="med"/>
          </a:ln>
        </p:spPr>
      </p:sp>
      <p:sp>
        <p:nvSpPr>
          <p:cNvPr id="156" name="Google Shape;156;p13"/>
          <p:cNvSpPr/>
          <p:nvPr/>
        </p:nvSpPr>
        <p:spPr>
          <a:xfrm>
            <a:off x="-306504" y="4276178"/>
            <a:ext cx="1059557" cy="690926"/>
          </a:xfrm>
          <a:custGeom>
            <a:avLst/>
            <a:gdLst/>
            <a:ahLst/>
            <a:cxnLst/>
            <a:rect l="l" t="t" r="r" b="b"/>
            <a:pathLst>
              <a:path w="10141" h="6613" extrusionOk="0">
                <a:moveTo>
                  <a:pt x="4689" y="581"/>
                </a:moveTo>
                <a:cubicBezTo>
                  <a:pt x="5301" y="581"/>
                  <a:pt x="5834" y="1062"/>
                  <a:pt x="6038" y="1698"/>
                </a:cubicBezTo>
                <a:cubicBezTo>
                  <a:pt x="6305" y="2398"/>
                  <a:pt x="6171" y="3199"/>
                  <a:pt x="6104" y="3933"/>
                </a:cubicBezTo>
                <a:cubicBezTo>
                  <a:pt x="6071" y="4116"/>
                  <a:pt x="6205" y="4208"/>
                  <a:pt x="6350" y="4208"/>
                </a:cubicBezTo>
                <a:cubicBezTo>
                  <a:pt x="6496" y="4208"/>
                  <a:pt x="6655" y="4116"/>
                  <a:pt x="6672" y="3933"/>
                </a:cubicBezTo>
                <a:lnTo>
                  <a:pt x="6672" y="3899"/>
                </a:lnTo>
                <a:cubicBezTo>
                  <a:pt x="7039" y="3614"/>
                  <a:pt x="7493" y="3440"/>
                  <a:pt x="7944" y="3440"/>
                </a:cubicBezTo>
                <a:cubicBezTo>
                  <a:pt x="8230" y="3440"/>
                  <a:pt x="8514" y="3510"/>
                  <a:pt x="8773" y="3666"/>
                </a:cubicBezTo>
                <a:cubicBezTo>
                  <a:pt x="9407" y="4133"/>
                  <a:pt x="9474" y="5100"/>
                  <a:pt x="9107" y="5801"/>
                </a:cubicBezTo>
                <a:cubicBezTo>
                  <a:pt x="9073" y="5867"/>
                  <a:pt x="9073" y="5934"/>
                  <a:pt x="9073" y="5967"/>
                </a:cubicBezTo>
                <a:cubicBezTo>
                  <a:pt x="9007" y="5934"/>
                  <a:pt x="8940" y="5901"/>
                  <a:pt x="8906" y="5901"/>
                </a:cubicBezTo>
                <a:cubicBezTo>
                  <a:pt x="7922" y="5838"/>
                  <a:pt x="6928" y="5813"/>
                  <a:pt x="5932" y="5813"/>
                </a:cubicBezTo>
                <a:cubicBezTo>
                  <a:pt x="4262" y="5813"/>
                  <a:pt x="2585" y="5884"/>
                  <a:pt x="934" y="5967"/>
                </a:cubicBezTo>
                <a:cubicBezTo>
                  <a:pt x="967" y="5934"/>
                  <a:pt x="967" y="5834"/>
                  <a:pt x="934" y="5767"/>
                </a:cubicBezTo>
                <a:cubicBezTo>
                  <a:pt x="567" y="5334"/>
                  <a:pt x="567" y="4566"/>
                  <a:pt x="1001" y="4166"/>
                </a:cubicBezTo>
                <a:cubicBezTo>
                  <a:pt x="1140" y="4055"/>
                  <a:pt x="1312" y="4006"/>
                  <a:pt x="1489" y="4006"/>
                </a:cubicBezTo>
                <a:cubicBezTo>
                  <a:pt x="1952" y="4006"/>
                  <a:pt x="2454" y="4342"/>
                  <a:pt x="2502" y="4800"/>
                </a:cubicBezTo>
                <a:cubicBezTo>
                  <a:pt x="2535" y="4983"/>
                  <a:pt x="2694" y="5075"/>
                  <a:pt x="2840" y="5075"/>
                </a:cubicBezTo>
                <a:cubicBezTo>
                  <a:pt x="2986" y="5075"/>
                  <a:pt x="3119" y="4983"/>
                  <a:pt x="3102" y="4800"/>
                </a:cubicBezTo>
                <a:cubicBezTo>
                  <a:pt x="3102" y="4733"/>
                  <a:pt x="3102" y="4667"/>
                  <a:pt x="3036" y="4633"/>
                </a:cubicBezTo>
                <a:lnTo>
                  <a:pt x="3036" y="4566"/>
                </a:lnTo>
                <a:cubicBezTo>
                  <a:pt x="3002" y="3232"/>
                  <a:pt x="2669" y="1464"/>
                  <a:pt x="4103" y="730"/>
                </a:cubicBezTo>
                <a:cubicBezTo>
                  <a:pt x="4301" y="627"/>
                  <a:pt x="4499" y="581"/>
                  <a:pt x="4689" y="581"/>
                </a:cubicBezTo>
                <a:close/>
                <a:moveTo>
                  <a:pt x="4671" y="1"/>
                </a:moveTo>
                <a:cubicBezTo>
                  <a:pt x="4562" y="1"/>
                  <a:pt x="4450" y="10"/>
                  <a:pt x="4337" y="30"/>
                </a:cubicBezTo>
                <a:cubicBezTo>
                  <a:pt x="2502" y="363"/>
                  <a:pt x="2268" y="2298"/>
                  <a:pt x="2502" y="3899"/>
                </a:cubicBezTo>
                <a:cubicBezTo>
                  <a:pt x="2231" y="3607"/>
                  <a:pt x="1842" y="3433"/>
                  <a:pt x="1442" y="3433"/>
                </a:cubicBezTo>
                <a:cubicBezTo>
                  <a:pt x="1202" y="3433"/>
                  <a:pt x="959" y="3495"/>
                  <a:pt x="734" y="3632"/>
                </a:cubicBezTo>
                <a:cubicBezTo>
                  <a:pt x="300" y="3899"/>
                  <a:pt x="67" y="4366"/>
                  <a:pt x="67" y="4867"/>
                </a:cubicBezTo>
                <a:cubicBezTo>
                  <a:pt x="0" y="5334"/>
                  <a:pt x="234" y="5734"/>
                  <a:pt x="634" y="6034"/>
                </a:cubicBezTo>
                <a:cubicBezTo>
                  <a:pt x="434" y="6101"/>
                  <a:pt x="467" y="6401"/>
                  <a:pt x="734" y="6434"/>
                </a:cubicBezTo>
                <a:cubicBezTo>
                  <a:pt x="2535" y="6523"/>
                  <a:pt x="4351" y="6612"/>
                  <a:pt x="6172" y="6612"/>
                </a:cubicBezTo>
                <a:cubicBezTo>
                  <a:pt x="7083" y="6612"/>
                  <a:pt x="7995" y="6590"/>
                  <a:pt x="8906" y="6535"/>
                </a:cubicBezTo>
                <a:cubicBezTo>
                  <a:pt x="9107" y="6535"/>
                  <a:pt x="9173" y="6368"/>
                  <a:pt x="9173" y="6168"/>
                </a:cubicBezTo>
                <a:cubicBezTo>
                  <a:pt x="9240" y="6218"/>
                  <a:pt x="9315" y="6251"/>
                  <a:pt x="9390" y="6251"/>
                </a:cubicBezTo>
                <a:cubicBezTo>
                  <a:pt x="9465" y="6251"/>
                  <a:pt x="9540" y="6218"/>
                  <a:pt x="9607" y="6134"/>
                </a:cubicBezTo>
                <a:cubicBezTo>
                  <a:pt x="10141" y="5134"/>
                  <a:pt x="9907" y="3799"/>
                  <a:pt x="8973" y="3232"/>
                </a:cubicBezTo>
                <a:cubicBezTo>
                  <a:pt x="8641" y="3011"/>
                  <a:pt x="8256" y="2902"/>
                  <a:pt x="7873" y="2902"/>
                </a:cubicBezTo>
                <a:cubicBezTo>
                  <a:pt x="7447" y="2902"/>
                  <a:pt x="7022" y="3036"/>
                  <a:pt x="6672" y="3299"/>
                </a:cubicBezTo>
                <a:cubicBezTo>
                  <a:pt x="6772" y="2432"/>
                  <a:pt x="6738" y="1564"/>
                  <a:pt x="6171" y="797"/>
                </a:cubicBezTo>
                <a:cubicBezTo>
                  <a:pt x="5830" y="314"/>
                  <a:pt x="5296" y="1"/>
                  <a:pt x="46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3"/>
          <p:cNvSpPr/>
          <p:nvPr/>
        </p:nvSpPr>
        <p:spPr>
          <a:xfrm rot="-1191907">
            <a:off x="7951326" y="-199526"/>
            <a:ext cx="1480996" cy="1769325"/>
          </a:xfrm>
          <a:custGeom>
            <a:avLst/>
            <a:gdLst/>
            <a:ahLst/>
            <a:cxnLst/>
            <a:rect l="l" t="t" r="r" b="b"/>
            <a:pathLst>
              <a:path w="18214" h="21760" extrusionOk="0">
                <a:moveTo>
                  <a:pt x="7097" y="9137"/>
                </a:moveTo>
                <a:cubicBezTo>
                  <a:pt x="7930" y="9137"/>
                  <a:pt x="8824" y="9338"/>
                  <a:pt x="9707" y="9507"/>
                </a:cubicBezTo>
                <a:cubicBezTo>
                  <a:pt x="8806" y="11508"/>
                  <a:pt x="8440" y="13710"/>
                  <a:pt x="8673" y="15978"/>
                </a:cubicBezTo>
                <a:cubicBezTo>
                  <a:pt x="8273" y="16012"/>
                  <a:pt x="7839" y="16012"/>
                  <a:pt x="7439" y="16045"/>
                </a:cubicBezTo>
                <a:cubicBezTo>
                  <a:pt x="7272" y="14811"/>
                  <a:pt x="6972" y="13610"/>
                  <a:pt x="6605" y="12376"/>
                </a:cubicBezTo>
                <a:cubicBezTo>
                  <a:pt x="6505" y="12109"/>
                  <a:pt x="5838" y="10674"/>
                  <a:pt x="5304" y="9607"/>
                </a:cubicBezTo>
                <a:cubicBezTo>
                  <a:pt x="5843" y="9258"/>
                  <a:pt x="6452" y="9137"/>
                  <a:pt x="7097" y="9137"/>
                </a:cubicBezTo>
                <a:close/>
                <a:moveTo>
                  <a:pt x="8155" y="807"/>
                </a:moveTo>
                <a:cubicBezTo>
                  <a:pt x="8439" y="807"/>
                  <a:pt x="8723" y="817"/>
                  <a:pt x="9007" y="834"/>
                </a:cubicBezTo>
                <a:cubicBezTo>
                  <a:pt x="14477" y="1001"/>
                  <a:pt x="18213" y="6271"/>
                  <a:pt x="14044" y="10674"/>
                </a:cubicBezTo>
                <a:cubicBezTo>
                  <a:pt x="12776" y="12042"/>
                  <a:pt x="9040" y="13476"/>
                  <a:pt x="10007" y="15845"/>
                </a:cubicBezTo>
                <a:lnTo>
                  <a:pt x="9007" y="15978"/>
                </a:lnTo>
                <a:cubicBezTo>
                  <a:pt x="8973" y="13710"/>
                  <a:pt x="9374" y="11575"/>
                  <a:pt x="10274" y="9640"/>
                </a:cubicBezTo>
                <a:cubicBezTo>
                  <a:pt x="10374" y="9674"/>
                  <a:pt x="10508" y="9674"/>
                  <a:pt x="10674" y="9707"/>
                </a:cubicBezTo>
                <a:cubicBezTo>
                  <a:pt x="10888" y="9741"/>
                  <a:pt x="11091" y="9760"/>
                  <a:pt x="11283" y="9760"/>
                </a:cubicBezTo>
                <a:cubicBezTo>
                  <a:pt x="12026" y="9760"/>
                  <a:pt x="12612" y="9481"/>
                  <a:pt x="13009" y="8740"/>
                </a:cubicBezTo>
                <a:cubicBezTo>
                  <a:pt x="13124" y="8557"/>
                  <a:pt x="12940" y="8374"/>
                  <a:pt x="12759" y="8374"/>
                </a:cubicBezTo>
                <a:cubicBezTo>
                  <a:pt x="12677" y="8374"/>
                  <a:pt x="12595" y="8412"/>
                  <a:pt x="12542" y="8506"/>
                </a:cubicBezTo>
                <a:cubicBezTo>
                  <a:pt x="12220" y="9052"/>
                  <a:pt x="11695" y="9229"/>
                  <a:pt x="11104" y="9229"/>
                </a:cubicBezTo>
                <a:cubicBezTo>
                  <a:pt x="10900" y="9229"/>
                  <a:pt x="10688" y="9208"/>
                  <a:pt x="10474" y="9173"/>
                </a:cubicBezTo>
                <a:cubicBezTo>
                  <a:pt x="10775" y="8540"/>
                  <a:pt x="11108" y="7973"/>
                  <a:pt x="11508" y="7372"/>
                </a:cubicBezTo>
                <a:cubicBezTo>
                  <a:pt x="11643" y="7170"/>
                  <a:pt x="11491" y="6999"/>
                  <a:pt x="11307" y="6999"/>
                </a:cubicBezTo>
                <a:cubicBezTo>
                  <a:pt x="11216" y="6999"/>
                  <a:pt x="11118" y="7040"/>
                  <a:pt x="11041" y="7139"/>
                </a:cubicBezTo>
                <a:cubicBezTo>
                  <a:pt x="10641" y="7739"/>
                  <a:pt x="10207" y="8406"/>
                  <a:pt x="9941" y="9073"/>
                </a:cubicBezTo>
                <a:cubicBezTo>
                  <a:pt x="9340" y="8907"/>
                  <a:pt x="8806" y="8740"/>
                  <a:pt x="8306" y="8673"/>
                </a:cubicBezTo>
                <a:cubicBezTo>
                  <a:pt x="8011" y="8622"/>
                  <a:pt x="7720" y="8595"/>
                  <a:pt x="7431" y="8595"/>
                </a:cubicBezTo>
                <a:cubicBezTo>
                  <a:pt x="6969" y="8595"/>
                  <a:pt x="6510" y="8663"/>
                  <a:pt x="6038" y="8806"/>
                </a:cubicBezTo>
                <a:cubicBezTo>
                  <a:pt x="5671" y="8907"/>
                  <a:pt x="5337" y="9073"/>
                  <a:pt x="5037" y="9307"/>
                </a:cubicBezTo>
                <a:cubicBezTo>
                  <a:pt x="4970" y="9140"/>
                  <a:pt x="4870" y="8973"/>
                  <a:pt x="4804" y="8840"/>
                </a:cubicBezTo>
                <a:cubicBezTo>
                  <a:pt x="4837" y="8840"/>
                  <a:pt x="4837" y="8806"/>
                  <a:pt x="4870" y="8806"/>
                </a:cubicBezTo>
                <a:cubicBezTo>
                  <a:pt x="5004" y="8706"/>
                  <a:pt x="5037" y="8540"/>
                  <a:pt x="4970" y="8406"/>
                </a:cubicBezTo>
                <a:cubicBezTo>
                  <a:pt x="4837" y="8173"/>
                  <a:pt x="4770" y="8139"/>
                  <a:pt x="4470" y="8073"/>
                </a:cubicBezTo>
                <a:cubicBezTo>
                  <a:pt x="4337" y="8073"/>
                  <a:pt x="4203" y="8173"/>
                  <a:pt x="4170" y="8306"/>
                </a:cubicBezTo>
                <a:cubicBezTo>
                  <a:pt x="4036" y="8740"/>
                  <a:pt x="4270" y="9240"/>
                  <a:pt x="4503" y="9707"/>
                </a:cubicBezTo>
                <a:cubicBezTo>
                  <a:pt x="4203" y="10041"/>
                  <a:pt x="3970" y="10408"/>
                  <a:pt x="3803" y="10875"/>
                </a:cubicBezTo>
                <a:cubicBezTo>
                  <a:pt x="3735" y="10987"/>
                  <a:pt x="3850" y="11085"/>
                  <a:pt x="3963" y="11085"/>
                </a:cubicBezTo>
                <a:cubicBezTo>
                  <a:pt x="4017" y="11085"/>
                  <a:pt x="4071" y="11062"/>
                  <a:pt x="4103" y="11008"/>
                </a:cubicBezTo>
                <a:cubicBezTo>
                  <a:pt x="4303" y="10641"/>
                  <a:pt x="4503" y="10341"/>
                  <a:pt x="4770" y="10074"/>
                </a:cubicBezTo>
                <a:cubicBezTo>
                  <a:pt x="5004" y="10474"/>
                  <a:pt x="5271" y="10841"/>
                  <a:pt x="5371" y="11141"/>
                </a:cubicBezTo>
                <a:cubicBezTo>
                  <a:pt x="6138" y="12743"/>
                  <a:pt x="6605" y="14410"/>
                  <a:pt x="6972" y="16178"/>
                </a:cubicBezTo>
                <a:lnTo>
                  <a:pt x="6138" y="16178"/>
                </a:lnTo>
                <a:cubicBezTo>
                  <a:pt x="6271" y="15511"/>
                  <a:pt x="6105" y="14911"/>
                  <a:pt x="5537" y="14344"/>
                </a:cubicBezTo>
                <a:cubicBezTo>
                  <a:pt x="4970" y="13710"/>
                  <a:pt x="4003" y="13376"/>
                  <a:pt x="3303" y="12876"/>
                </a:cubicBezTo>
                <a:cubicBezTo>
                  <a:pt x="2369" y="12209"/>
                  <a:pt x="1768" y="11342"/>
                  <a:pt x="1334" y="10308"/>
                </a:cubicBezTo>
                <a:cubicBezTo>
                  <a:pt x="467" y="8139"/>
                  <a:pt x="801" y="5671"/>
                  <a:pt x="2002" y="3703"/>
                </a:cubicBezTo>
                <a:cubicBezTo>
                  <a:pt x="3345" y="1493"/>
                  <a:pt x="5731" y="807"/>
                  <a:pt x="8155" y="807"/>
                </a:cubicBezTo>
                <a:close/>
                <a:moveTo>
                  <a:pt x="10174" y="16312"/>
                </a:moveTo>
                <a:cubicBezTo>
                  <a:pt x="10174" y="16345"/>
                  <a:pt x="10207" y="16379"/>
                  <a:pt x="10207" y="16445"/>
                </a:cubicBezTo>
                <a:cubicBezTo>
                  <a:pt x="10641" y="16912"/>
                  <a:pt x="10441" y="17212"/>
                  <a:pt x="10007" y="17446"/>
                </a:cubicBezTo>
                <a:cubicBezTo>
                  <a:pt x="9941" y="17446"/>
                  <a:pt x="9807" y="17479"/>
                  <a:pt x="9774" y="17513"/>
                </a:cubicBezTo>
                <a:cubicBezTo>
                  <a:pt x="9107" y="17780"/>
                  <a:pt x="8139" y="17813"/>
                  <a:pt x="7939" y="17813"/>
                </a:cubicBezTo>
                <a:cubicBezTo>
                  <a:pt x="7717" y="17813"/>
                  <a:pt x="7465" y="17828"/>
                  <a:pt x="7223" y="17828"/>
                </a:cubicBezTo>
                <a:cubicBezTo>
                  <a:pt x="7102" y="17828"/>
                  <a:pt x="6983" y="17824"/>
                  <a:pt x="6872" y="17813"/>
                </a:cubicBezTo>
                <a:cubicBezTo>
                  <a:pt x="6338" y="17713"/>
                  <a:pt x="5271" y="16912"/>
                  <a:pt x="5804" y="16479"/>
                </a:cubicBezTo>
                <a:lnTo>
                  <a:pt x="5804" y="16479"/>
                </a:lnTo>
                <a:cubicBezTo>
                  <a:pt x="5827" y="16490"/>
                  <a:pt x="5856" y="16497"/>
                  <a:pt x="5890" y="16497"/>
                </a:cubicBezTo>
                <a:cubicBezTo>
                  <a:pt x="5956" y="16497"/>
                  <a:pt x="6038" y="16468"/>
                  <a:pt x="6105" y="16379"/>
                </a:cubicBezTo>
                <a:cubicBezTo>
                  <a:pt x="6678" y="16479"/>
                  <a:pt x="7258" y="16524"/>
                  <a:pt x="7842" y="16524"/>
                </a:cubicBezTo>
                <a:cubicBezTo>
                  <a:pt x="8615" y="16524"/>
                  <a:pt x="9395" y="16445"/>
                  <a:pt x="10174" y="16312"/>
                </a:cubicBezTo>
                <a:close/>
                <a:moveTo>
                  <a:pt x="9874" y="18013"/>
                </a:moveTo>
                <a:lnTo>
                  <a:pt x="9874" y="18013"/>
                </a:lnTo>
                <a:cubicBezTo>
                  <a:pt x="10308" y="19014"/>
                  <a:pt x="9173" y="19814"/>
                  <a:pt x="8273" y="19814"/>
                </a:cubicBezTo>
                <a:cubicBezTo>
                  <a:pt x="7806" y="19814"/>
                  <a:pt x="7339" y="19714"/>
                  <a:pt x="6872" y="19547"/>
                </a:cubicBezTo>
                <a:cubicBezTo>
                  <a:pt x="6638" y="19481"/>
                  <a:pt x="6438" y="19381"/>
                  <a:pt x="6205" y="19281"/>
                </a:cubicBezTo>
                <a:cubicBezTo>
                  <a:pt x="5604" y="18847"/>
                  <a:pt x="5537" y="18447"/>
                  <a:pt x="6038" y="18046"/>
                </a:cubicBezTo>
                <a:lnTo>
                  <a:pt x="6038" y="18046"/>
                </a:lnTo>
                <a:cubicBezTo>
                  <a:pt x="6338" y="18180"/>
                  <a:pt x="6672" y="18280"/>
                  <a:pt x="6972" y="18313"/>
                </a:cubicBezTo>
                <a:cubicBezTo>
                  <a:pt x="7211" y="18333"/>
                  <a:pt x="7492" y="18347"/>
                  <a:pt x="7791" y="18347"/>
                </a:cubicBezTo>
                <a:cubicBezTo>
                  <a:pt x="8492" y="18347"/>
                  <a:pt x="9289" y="18270"/>
                  <a:pt x="9874" y="18013"/>
                </a:cubicBezTo>
                <a:close/>
                <a:moveTo>
                  <a:pt x="8440" y="0"/>
                </a:moveTo>
                <a:cubicBezTo>
                  <a:pt x="4370" y="0"/>
                  <a:pt x="1201" y="1868"/>
                  <a:pt x="334" y="6038"/>
                </a:cubicBezTo>
                <a:cubicBezTo>
                  <a:pt x="0" y="7739"/>
                  <a:pt x="167" y="9540"/>
                  <a:pt x="1001" y="11075"/>
                </a:cubicBezTo>
                <a:cubicBezTo>
                  <a:pt x="1368" y="11809"/>
                  <a:pt x="1868" y="12476"/>
                  <a:pt x="2469" y="12976"/>
                </a:cubicBezTo>
                <a:cubicBezTo>
                  <a:pt x="3436" y="13843"/>
                  <a:pt x="6004" y="14544"/>
                  <a:pt x="5671" y="16245"/>
                </a:cubicBezTo>
                <a:cubicBezTo>
                  <a:pt x="5371" y="16479"/>
                  <a:pt x="5204" y="16846"/>
                  <a:pt x="5304" y="17246"/>
                </a:cubicBezTo>
                <a:cubicBezTo>
                  <a:pt x="5337" y="17546"/>
                  <a:pt x="5471" y="17746"/>
                  <a:pt x="5638" y="17913"/>
                </a:cubicBezTo>
                <a:cubicBezTo>
                  <a:pt x="5337" y="18146"/>
                  <a:pt x="5171" y="18513"/>
                  <a:pt x="5271" y="18914"/>
                </a:cubicBezTo>
                <a:cubicBezTo>
                  <a:pt x="5471" y="19848"/>
                  <a:pt x="6672" y="20148"/>
                  <a:pt x="7439" y="20248"/>
                </a:cubicBezTo>
                <a:cubicBezTo>
                  <a:pt x="7694" y="20294"/>
                  <a:pt x="7958" y="20325"/>
                  <a:pt x="8220" y="20325"/>
                </a:cubicBezTo>
                <a:cubicBezTo>
                  <a:pt x="8710" y="20325"/>
                  <a:pt x="9194" y="20219"/>
                  <a:pt x="9607" y="19914"/>
                </a:cubicBezTo>
                <a:lnTo>
                  <a:pt x="9607" y="19914"/>
                </a:lnTo>
                <a:cubicBezTo>
                  <a:pt x="9198" y="20884"/>
                  <a:pt x="8390" y="21338"/>
                  <a:pt x="7592" y="21338"/>
                </a:cubicBezTo>
                <a:cubicBezTo>
                  <a:pt x="6633" y="21338"/>
                  <a:pt x="5689" y="20682"/>
                  <a:pt x="5471" y="19481"/>
                </a:cubicBezTo>
                <a:cubicBezTo>
                  <a:pt x="5455" y="19418"/>
                  <a:pt x="5395" y="19385"/>
                  <a:pt x="5335" y="19385"/>
                </a:cubicBezTo>
                <a:cubicBezTo>
                  <a:pt x="5269" y="19385"/>
                  <a:pt x="5204" y="19426"/>
                  <a:pt x="5204" y="19514"/>
                </a:cubicBezTo>
                <a:cubicBezTo>
                  <a:pt x="5294" y="20981"/>
                  <a:pt x="6456" y="21759"/>
                  <a:pt x="7628" y="21759"/>
                </a:cubicBezTo>
                <a:cubicBezTo>
                  <a:pt x="8614" y="21759"/>
                  <a:pt x="9608" y="21207"/>
                  <a:pt x="9974" y="20048"/>
                </a:cubicBezTo>
                <a:cubicBezTo>
                  <a:pt x="10007" y="19881"/>
                  <a:pt x="9874" y="19814"/>
                  <a:pt x="9774" y="19814"/>
                </a:cubicBezTo>
                <a:cubicBezTo>
                  <a:pt x="9807" y="19748"/>
                  <a:pt x="9874" y="19714"/>
                  <a:pt x="9941" y="19648"/>
                </a:cubicBezTo>
                <a:cubicBezTo>
                  <a:pt x="10341" y="19147"/>
                  <a:pt x="10508" y="18513"/>
                  <a:pt x="10274" y="17913"/>
                </a:cubicBezTo>
                <a:cubicBezTo>
                  <a:pt x="10841" y="17513"/>
                  <a:pt x="11008" y="16812"/>
                  <a:pt x="10541" y="16245"/>
                </a:cubicBezTo>
                <a:cubicBezTo>
                  <a:pt x="10708" y="16178"/>
                  <a:pt x="10808" y="15978"/>
                  <a:pt x="10674" y="15811"/>
                </a:cubicBezTo>
                <a:cubicBezTo>
                  <a:pt x="9941" y="14344"/>
                  <a:pt x="14511" y="11475"/>
                  <a:pt x="15344" y="10308"/>
                </a:cubicBezTo>
                <a:cubicBezTo>
                  <a:pt x="16345" y="8840"/>
                  <a:pt x="16879" y="7305"/>
                  <a:pt x="16612" y="5671"/>
                </a:cubicBezTo>
                <a:cubicBezTo>
                  <a:pt x="15978" y="1801"/>
                  <a:pt x="11975" y="0"/>
                  <a:pt x="8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8" name="Google Shape;158;p13"/>
          <p:cNvGrpSpPr/>
          <p:nvPr/>
        </p:nvGrpSpPr>
        <p:grpSpPr>
          <a:xfrm>
            <a:off x="105525" y="-398497"/>
            <a:ext cx="1215589" cy="1365944"/>
            <a:chOff x="8002575" y="2910228"/>
            <a:chExt cx="1215589" cy="1365944"/>
          </a:xfrm>
        </p:grpSpPr>
        <p:sp>
          <p:nvSpPr>
            <p:cNvPr id="159" name="Google Shape;159;p13"/>
            <p:cNvSpPr/>
            <p:nvPr/>
          </p:nvSpPr>
          <p:spPr>
            <a:xfrm>
              <a:off x="8002575" y="2913470"/>
              <a:ext cx="1163718" cy="1316235"/>
            </a:xfrm>
            <a:custGeom>
              <a:avLst/>
              <a:gdLst/>
              <a:ahLst/>
              <a:cxnLst/>
              <a:rect l="l" t="t" r="r" b="b"/>
              <a:pathLst>
                <a:path w="9692" h="10962" extrusionOk="0">
                  <a:moveTo>
                    <a:pt x="4736" y="1"/>
                  </a:moveTo>
                  <a:cubicBezTo>
                    <a:pt x="4664" y="1"/>
                    <a:pt x="4597" y="11"/>
                    <a:pt x="4560" y="36"/>
                  </a:cubicBezTo>
                  <a:cubicBezTo>
                    <a:pt x="2334" y="1318"/>
                    <a:pt x="2427" y="1504"/>
                    <a:pt x="217" y="2787"/>
                  </a:cubicBezTo>
                  <a:cubicBezTo>
                    <a:pt x="139" y="2849"/>
                    <a:pt x="186" y="2926"/>
                    <a:pt x="186" y="3019"/>
                  </a:cubicBezTo>
                  <a:cubicBezTo>
                    <a:pt x="186" y="5584"/>
                    <a:pt x="155" y="5584"/>
                    <a:pt x="0" y="8150"/>
                  </a:cubicBezTo>
                  <a:cubicBezTo>
                    <a:pt x="0" y="8243"/>
                    <a:pt x="108" y="8366"/>
                    <a:pt x="217" y="8428"/>
                  </a:cubicBezTo>
                  <a:cubicBezTo>
                    <a:pt x="2427" y="9711"/>
                    <a:pt x="2489" y="9618"/>
                    <a:pt x="4714" y="10901"/>
                  </a:cubicBezTo>
                  <a:cubicBezTo>
                    <a:pt x="4765" y="10931"/>
                    <a:pt x="4796" y="10962"/>
                    <a:pt x="4841" y="10962"/>
                  </a:cubicBezTo>
                  <a:cubicBezTo>
                    <a:pt x="4865" y="10962"/>
                    <a:pt x="4893" y="10953"/>
                    <a:pt x="4931" y="10932"/>
                  </a:cubicBezTo>
                  <a:cubicBezTo>
                    <a:pt x="7141" y="9634"/>
                    <a:pt x="7203" y="9711"/>
                    <a:pt x="9428" y="8444"/>
                  </a:cubicBezTo>
                  <a:cubicBezTo>
                    <a:pt x="9506" y="8382"/>
                    <a:pt x="9676" y="8243"/>
                    <a:pt x="9676" y="8150"/>
                  </a:cubicBezTo>
                  <a:cubicBezTo>
                    <a:pt x="9676" y="5584"/>
                    <a:pt x="9691" y="5584"/>
                    <a:pt x="9691" y="3019"/>
                  </a:cubicBezTo>
                  <a:cubicBezTo>
                    <a:pt x="9691" y="2910"/>
                    <a:pt x="9521" y="2787"/>
                    <a:pt x="9428" y="2725"/>
                  </a:cubicBezTo>
                  <a:cubicBezTo>
                    <a:pt x="7187" y="1427"/>
                    <a:pt x="7249" y="1334"/>
                    <a:pt x="5023" y="51"/>
                  </a:cubicBezTo>
                  <a:cubicBezTo>
                    <a:pt x="4968" y="23"/>
                    <a:pt x="4845" y="1"/>
                    <a:pt x="4736" y="1"/>
                  </a:cubicBezTo>
                  <a:close/>
                </a:path>
              </a:pathLst>
            </a:custGeom>
            <a:solidFill>
              <a:srgbClr val="FFFFFF"/>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3"/>
            <p:cNvSpPr/>
            <p:nvPr/>
          </p:nvSpPr>
          <p:spPr>
            <a:xfrm>
              <a:off x="8052644" y="2962459"/>
              <a:ext cx="1165519" cy="1313713"/>
            </a:xfrm>
            <a:custGeom>
              <a:avLst/>
              <a:gdLst/>
              <a:ahLst/>
              <a:cxnLst/>
              <a:rect l="l" t="t" r="r" b="b"/>
              <a:pathLst>
                <a:path w="9707" h="10941" extrusionOk="0">
                  <a:moveTo>
                    <a:pt x="4657" y="0"/>
                  </a:moveTo>
                  <a:cubicBezTo>
                    <a:pt x="4573" y="0"/>
                    <a:pt x="4494" y="9"/>
                    <a:pt x="4452" y="29"/>
                  </a:cubicBezTo>
                  <a:cubicBezTo>
                    <a:pt x="2242" y="1374"/>
                    <a:pt x="2350" y="1544"/>
                    <a:pt x="140" y="2858"/>
                  </a:cubicBezTo>
                  <a:cubicBezTo>
                    <a:pt x="62" y="2920"/>
                    <a:pt x="124" y="2997"/>
                    <a:pt x="124" y="3090"/>
                  </a:cubicBezTo>
                  <a:cubicBezTo>
                    <a:pt x="186" y="5640"/>
                    <a:pt x="124" y="5655"/>
                    <a:pt x="1" y="8221"/>
                  </a:cubicBezTo>
                  <a:cubicBezTo>
                    <a:pt x="16" y="8329"/>
                    <a:pt x="140" y="8437"/>
                    <a:pt x="232" y="8499"/>
                  </a:cubicBezTo>
                  <a:cubicBezTo>
                    <a:pt x="2504" y="9751"/>
                    <a:pt x="2551" y="9658"/>
                    <a:pt x="4792" y="10895"/>
                  </a:cubicBezTo>
                  <a:cubicBezTo>
                    <a:pt x="4841" y="10915"/>
                    <a:pt x="4878" y="10941"/>
                    <a:pt x="4923" y="10941"/>
                  </a:cubicBezTo>
                  <a:cubicBezTo>
                    <a:pt x="4948" y="10941"/>
                    <a:pt x="4975" y="10933"/>
                    <a:pt x="5008" y="10910"/>
                  </a:cubicBezTo>
                  <a:cubicBezTo>
                    <a:pt x="7188" y="9581"/>
                    <a:pt x="7249" y="9658"/>
                    <a:pt x="9459" y="8345"/>
                  </a:cubicBezTo>
                  <a:cubicBezTo>
                    <a:pt x="9537" y="8283"/>
                    <a:pt x="9707" y="8144"/>
                    <a:pt x="9707" y="8051"/>
                  </a:cubicBezTo>
                  <a:lnTo>
                    <a:pt x="9630" y="2920"/>
                  </a:lnTo>
                  <a:cubicBezTo>
                    <a:pt x="9630" y="2811"/>
                    <a:pt x="9459" y="2688"/>
                    <a:pt x="9351" y="2626"/>
                  </a:cubicBezTo>
                  <a:cubicBezTo>
                    <a:pt x="7110" y="1374"/>
                    <a:pt x="7157" y="1266"/>
                    <a:pt x="4916" y="29"/>
                  </a:cubicBezTo>
                  <a:cubicBezTo>
                    <a:pt x="4865" y="12"/>
                    <a:pt x="4758" y="0"/>
                    <a:pt x="4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3"/>
            <p:cNvSpPr/>
            <p:nvPr/>
          </p:nvSpPr>
          <p:spPr>
            <a:xfrm>
              <a:off x="8002575" y="2910228"/>
              <a:ext cx="1163718" cy="1323319"/>
            </a:xfrm>
            <a:custGeom>
              <a:avLst/>
              <a:gdLst/>
              <a:ahLst/>
              <a:cxnLst/>
              <a:rect l="l" t="t" r="r" b="b"/>
              <a:pathLst>
                <a:path w="9692" h="11021" fill="none" extrusionOk="0">
                  <a:moveTo>
                    <a:pt x="186" y="3046"/>
                  </a:moveTo>
                  <a:cubicBezTo>
                    <a:pt x="186" y="2953"/>
                    <a:pt x="139" y="2876"/>
                    <a:pt x="217" y="2814"/>
                  </a:cubicBezTo>
                  <a:cubicBezTo>
                    <a:pt x="2427" y="1531"/>
                    <a:pt x="2334" y="1345"/>
                    <a:pt x="4560" y="63"/>
                  </a:cubicBezTo>
                  <a:cubicBezTo>
                    <a:pt x="4652" y="1"/>
                    <a:pt x="4931" y="32"/>
                    <a:pt x="5023" y="78"/>
                  </a:cubicBezTo>
                  <a:cubicBezTo>
                    <a:pt x="7249" y="1361"/>
                    <a:pt x="7187" y="1454"/>
                    <a:pt x="9428" y="2752"/>
                  </a:cubicBezTo>
                  <a:cubicBezTo>
                    <a:pt x="9521" y="2814"/>
                    <a:pt x="9691" y="2937"/>
                    <a:pt x="9691" y="3046"/>
                  </a:cubicBezTo>
                  <a:cubicBezTo>
                    <a:pt x="9691" y="5611"/>
                    <a:pt x="9676" y="5611"/>
                    <a:pt x="9676" y="8177"/>
                  </a:cubicBezTo>
                  <a:cubicBezTo>
                    <a:pt x="9676" y="8270"/>
                    <a:pt x="9506" y="8409"/>
                    <a:pt x="9428" y="8471"/>
                  </a:cubicBezTo>
                  <a:cubicBezTo>
                    <a:pt x="7203" y="9738"/>
                    <a:pt x="7141" y="9661"/>
                    <a:pt x="4931" y="10959"/>
                  </a:cubicBezTo>
                  <a:cubicBezTo>
                    <a:pt x="4822" y="11021"/>
                    <a:pt x="4792" y="10974"/>
                    <a:pt x="4714" y="10928"/>
                  </a:cubicBezTo>
                  <a:cubicBezTo>
                    <a:pt x="2489" y="9645"/>
                    <a:pt x="2427" y="9738"/>
                    <a:pt x="217" y="8455"/>
                  </a:cubicBezTo>
                  <a:cubicBezTo>
                    <a:pt x="108" y="8393"/>
                    <a:pt x="0" y="8270"/>
                    <a:pt x="0" y="8177"/>
                  </a:cubicBezTo>
                  <a:cubicBezTo>
                    <a:pt x="155" y="5611"/>
                    <a:pt x="186" y="5611"/>
                    <a:pt x="186" y="3046"/>
                  </a:cubicBezTo>
                  <a:close/>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3"/>
            <p:cNvSpPr/>
            <p:nvPr/>
          </p:nvSpPr>
          <p:spPr>
            <a:xfrm>
              <a:off x="8512873" y="4057151"/>
              <a:ext cx="141202" cy="39144"/>
            </a:xfrm>
            <a:custGeom>
              <a:avLst/>
              <a:gdLst/>
              <a:ahLst/>
              <a:cxnLst/>
              <a:rect l="l" t="t" r="r" b="b"/>
              <a:pathLst>
                <a:path w="1176" h="326" fill="none" extrusionOk="0">
                  <a:moveTo>
                    <a:pt x="1175" y="0"/>
                  </a:moveTo>
                  <a:cubicBezTo>
                    <a:pt x="1005" y="93"/>
                    <a:pt x="804" y="217"/>
                    <a:pt x="603" y="325"/>
                  </a:cubicBezTo>
                  <a:cubicBezTo>
                    <a:pt x="387" y="217"/>
                    <a:pt x="186" y="93"/>
                    <a:pt x="1" y="0"/>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3"/>
            <p:cNvSpPr/>
            <p:nvPr/>
          </p:nvSpPr>
          <p:spPr>
            <a:xfrm>
              <a:off x="8121324" y="3765737"/>
              <a:ext cx="68800" cy="120793"/>
            </a:xfrm>
            <a:custGeom>
              <a:avLst/>
              <a:gdLst/>
              <a:ahLst/>
              <a:cxnLst/>
              <a:rect l="l" t="t" r="r" b="b"/>
              <a:pathLst>
                <a:path w="573" h="1006" fill="none" extrusionOk="0">
                  <a:moveTo>
                    <a:pt x="572" y="1006"/>
                  </a:moveTo>
                  <a:cubicBezTo>
                    <a:pt x="402" y="897"/>
                    <a:pt x="201" y="789"/>
                    <a:pt x="0" y="665"/>
                  </a:cubicBezTo>
                  <a:cubicBezTo>
                    <a:pt x="16" y="418"/>
                    <a:pt x="31" y="202"/>
                    <a:pt x="31"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3"/>
            <p:cNvSpPr/>
            <p:nvPr/>
          </p:nvSpPr>
          <p:spPr>
            <a:xfrm>
              <a:off x="8141736" y="3275846"/>
              <a:ext cx="68800" cy="122594"/>
            </a:xfrm>
            <a:custGeom>
              <a:avLst/>
              <a:gdLst/>
              <a:ahLst/>
              <a:cxnLst/>
              <a:rect l="l" t="t" r="r" b="b"/>
              <a:pathLst>
                <a:path w="573" h="1021" fill="none" extrusionOk="0">
                  <a:moveTo>
                    <a:pt x="0" y="1021"/>
                  </a:moveTo>
                  <a:lnTo>
                    <a:pt x="0" y="341"/>
                  </a:lnTo>
                  <a:cubicBezTo>
                    <a:pt x="217" y="217"/>
                    <a:pt x="402" y="93"/>
                    <a:pt x="572"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3"/>
            <p:cNvSpPr/>
            <p:nvPr/>
          </p:nvSpPr>
          <p:spPr>
            <a:xfrm>
              <a:off x="8507350" y="3038344"/>
              <a:ext cx="139281" cy="42746"/>
            </a:xfrm>
            <a:custGeom>
              <a:avLst/>
              <a:gdLst/>
              <a:ahLst/>
              <a:cxnLst/>
              <a:rect l="l" t="t" r="r" b="b"/>
              <a:pathLst>
                <a:path w="1160" h="356" fill="none" extrusionOk="0">
                  <a:moveTo>
                    <a:pt x="0" y="356"/>
                  </a:moveTo>
                  <a:cubicBezTo>
                    <a:pt x="186" y="263"/>
                    <a:pt x="371" y="139"/>
                    <a:pt x="588" y="0"/>
                  </a:cubicBezTo>
                  <a:cubicBezTo>
                    <a:pt x="804" y="139"/>
                    <a:pt x="989" y="232"/>
                    <a:pt x="1159" y="356"/>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3"/>
            <p:cNvSpPr/>
            <p:nvPr/>
          </p:nvSpPr>
          <p:spPr>
            <a:xfrm>
              <a:off x="8980546" y="3285091"/>
              <a:ext cx="70601" cy="122594"/>
            </a:xfrm>
            <a:custGeom>
              <a:avLst/>
              <a:gdLst/>
              <a:ahLst/>
              <a:cxnLst/>
              <a:rect l="l" t="t" r="r" b="b"/>
              <a:pathLst>
                <a:path w="588" h="1021" fill="none" extrusionOk="0">
                  <a:moveTo>
                    <a:pt x="0" y="1"/>
                  </a:moveTo>
                  <a:cubicBezTo>
                    <a:pt x="186" y="94"/>
                    <a:pt x="371" y="217"/>
                    <a:pt x="588" y="341"/>
                  </a:cubicBezTo>
                  <a:lnTo>
                    <a:pt x="588" y="102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3"/>
            <p:cNvSpPr/>
            <p:nvPr/>
          </p:nvSpPr>
          <p:spPr>
            <a:xfrm>
              <a:off x="8978625" y="3762015"/>
              <a:ext cx="70721" cy="120793"/>
            </a:xfrm>
            <a:custGeom>
              <a:avLst/>
              <a:gdLst/>
              <a:ahLst/>
              <a:cxnLst/>
              <a:rect l="l" t="t" r="r" b="b"/>
              <a:pathLst>
                <a:path w="589" h="1006" fill="none" extrusionOk="0">
                  <a:moveTo>
                    <a:pt x="588" y="1"/>
                  </a:moveTo>
                  <a:lnTo>
                    <a:pt x="588" y="681"/>
                  </a:lnTo>
                  <a:cubicBezTo>
                    <a:pt x="372" y="805"/>
                    <a:pt x="171" y="913"/>
                    <a:pt x="1" y="1006"/>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68" name="Shape 168"/>
        <p:cNvGrpSpPr/>
        <p:nvPr/>
      </p:nvGrpSpPr>
      <p:grpSpPr>
        <a:xfrm>
          <a:off x="0" y="0"/>
          <a:ext cx="0" cy="0"/>
          <a:chOff x="0" y="0"/>
          <a:chExt cx="0" cy="0"/>
        </a:xfrm>
      </p:grpSpPr>
      <p:sp>
        <p:nvSpPr>
          <p:cNvPr id="169" name="Google Shape;169;p14"/>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170" name="Google Shape;170;p14"/>
          <p:cNvSpPr/>
          <p:nvPr/>
        </p:nvSpPr>
        <p:spPr>
          <a:xfrm>
            <a:off x="-169825" y="4123246"/>
            <a:ext cx="1051672" cy="685801"/>
          </a:xfrm>
          <a:custGeom>
            <a:avLst/>
            <a:gdLst/>
            <a:ahLst/>
            <a:cxnLst/>
            <a:rect l="l" t="t" r="r" b="b"/>
            <a:pathLst>
              <a:path w="10141" h="6613" extrusionOk="0">
                <a:moveTo>
                  <a:pt x="4689" y="581"/>
                </a:moveTo>
                <a:cubicBezTo>
                  <a:pt x="5301" y="581"/>
                  <a:pt x="5834" y="1062"/>
                  <a:pt x="6038" y="1698"/>
                </a:cubicBezTo>
                <a:cubicBezTo>
                  <a:pt x="6305" y="2398"/>
                  <a:pt x="6171" y="3199"/>
                  <a:pt x="6104" y="3933"/>
                </a:cubicBezTo>
                <a:cubicBezTo>
                  <a:pt x="6071" y="4116"/>
                  <a:pt x="6205" y="4208"/>
                  <a:pt x="6350" y="4208"/>
                </a:cubicBezTo>
                <a:cubicBezTo>
                  <a:pt x="6496" y="4208"/>
                  <a:pt x="6655" y="4116"/>
                  <a:pt x="6672" y="3933"/>
                </a:cubicBezTo>
                <a:lnTo>
                  <a:pt x="6672" y="3899"/>
                </a:lnTo>
                <a:cubicBezTo>
                  <a:pt x="7039" y="3614"/>
                  <a:pt x="7493" y="3440"/>
                  <a:pt x="7944" y="3440"/>
                </a:cubicBezTo>
                <a:cubicBezTo>
                  <a:pt x="8230" y="3440"/>
                  <a:pt x="8514" y="3510"/>
                  <a:pt x="8773" y="3666"/>
                </a:cubicBezTo>
                <a:cubicBezTo>
                  <a:pt x="9407" y="4133"/>
                  <a:pt x="9474" y="5100"/>
                  <a:pt x="9107" y="5801"/>
                </a:cubicBezTo>
                <a:cubicBezTo>
                  <a:pt x="9073" y="5867"/>
                  <a:pt x="9073" y="5934"/>
                  <a:pt x="9073" y="5967"/>
                </a:cubicBezTo>
                <a:cubicBezTo>
                  <a:pt x="9007" y="5934"/>
                  <a:pt x="8940" y="5901"/>
                  <a:pt x="8906" y="5901"/>
                </a:cubicBezTo>
                <a:cubicBezTo>
                  <a:pt x="7922" y="5838"/>
                  <a:pt x="6928" y="5813"/>
                  <a:pt x="5932" y="5813"/>
                </a:cubicBezTo>
                <a:cubicBezTo>
                  <a:pt x="4262" y="5813"/>
                  <a:pt x="2585" y="5884"/>
                  <a:pt x="934" y="5967"/>
                </a:cubicBezTo>
                <a:cubicBezTo>
                  <a:pt x="967" y="5934"/>
                  <a:pt x="967" y="5834"/>
                  <a:pt x="934" y="5767"/>
                </a:cubicBezTo>
                <a:cubicBezTo>
                  <a:pt x="567" y="5334"/>
                  <a:pt x="567" y="4566"/>
                  <a:pt x="1001" y="4166"/>
                </a:cubicBezTo>
                <a:cubicBezTo>
                  <a:pt x="1140" y="4055"/>
                  <a:pt x="1312" y="4006"/>
                  <a:pt x="1489" y="4006"/>
                </a:cubicBezTo>
                <a:cubicBezTo>
                  <a:pt x="1952" y="4006"/>
                  <a:pt x="2454" y="4342"/>
                  <a:pt x="2502" y="4800"/>
                </a:cubicBezTo>
                <a:cubicBezTo>
                  <a:pt x="2535" y="4983"/>
                  <a:pt x="2694" y="5075"/>
                  <a:pt x="2840" y="5075"/>
                </a:cubicBezTo>
                <a:cubicBezTo>
                  <a:pt x="2986" y="5075"/>
                  <a:pt x="3119" y="4983"/>
                  <a:pt x="3102" y="4800"/>
                </a:cubicBezTo>
                <a:cubicBezTo>
                  <a:pt x="3102" y="4733"/>
                  <a:pt x="3102" y="4667"/>
                  <a:pt x="3036" y="4633"/>
                </a:cubicBezTo>
                <a:lnTo>
                  <a:pt x="3036" y="4566"/>
                </a:lnTo>
                <a:cubicBezTo>
                  <a:pt x="3002" y="3232"/>
                  <a:pt x="2669" y="1464"/>
                  <a:pt x="4103" y="730"/>
                </a:cubicBezTo>
                <a:cubicBezTo>
                  <a:pt x="4301" y="627"/>
                  <a:pt x="4499" y="581"/>
                  <a:pt x="4689" y="581"/>
                </a:cubicBezTo>
                <a:close/>
                <a:moveTo>
                  <a:pt x="4671" y="1"/>
                </a:moveTo>
                <a:cubicBezTo>
                  <a:pt x="4562" y="1"/>
                  <a:pt x="4450" y="10"/>
                  <a:pt x="4337" y="30"/>
                </a:cubicBezTo>
                <a:cubicBezTo>
                  <a:pt x="2502" y="363"/>
                  <a:pt x="2268" y="2298"/>
                  <a:pt x="2502" y="3899"/>
                </a:cubicBezTo>
                <a:cubicBezTo>
                  <a:pt x="2231" y="3607"/>
                  <a:pt x="1842" y="3433"/>
                  <a:pt x="1442" y="3433"/>
                </a:cubicBezTo>
                <a:cubicBezTo>
                  <a:pt x="1202" y="3433"/>
                  <a:pt x="959" y="3495"/>
                  <a:pt x="734" y="3632"/>
                </a:cubicBezTo>
                <a:cubicBezTo>
                  <a:pt x="300" y="3899"/>
                  <a:pt x="67" y="4366"/>
                  <a:pt x="67" y="4867"/>
                </a:cubicBezTo>
                <a:cubicBezTo>
                  <a:pt x="0" y="5334"/>
                  <a:pt x="234" y="5734"/>
                  <a:pt x="634" y="6034"/>
                </a:cubicBezTo>
                <a:cubicBezTo>
                  <a:pt x="434" y="6101"/>
                  <a:pt x="467" y="6401"/>
                  <a:pt x="734" y="6434"/>
                </a:cubicBezTo>
                <a:cubicBezTo>
                  <a:pt x="2535" y="6523"/>
                  <a:pt x="4351" y="6612"/>
                  <a:pt x="6172" y="6612"/>
                </a:cubicBezTo>
                <a:cubicBezTo>
                  <a:pt x="7083" y="6612"/>
                  <a:pt x="7995" y="6590"/>
                  <a:pt x="8906" y="6535"/>
                </a:cubicBezTo>
                <a:cubicBezTo>
                  <a:pt x="9107" y="6535"/>
                  <a:pt x="9173" y="6368"/>
                  <a:pt x="9173" y="6168"/>
                </a:cubicBezTo>
                <a:cubicBezTo>
                  <a:pt x="9240" y="6218"/>
                  <a:pt x="9315" y="6251"/>
                  <a:pt x="9390" y="6251"/>
                </a:cubicBezTo>
                <a:cubicBezTo>
                  <a:pt x="9465" y="6251"/>
                  <a:pt x="9540" y="6218"/>
                  <a:pt x="9607" y="6134"/>
                </a:cubicBezTo>
                <a:cubicBezTo>
                  <a:pt x="10141" y="5134"/>
                  <a:pt x="9907" y="3799"/>
                  <a:pt x="8973" y="3232"/>
                </a:cubicBezTo>
                <a:cubicBezTo>
                  <a:pt x="8641" y="3011"/>
                  <a:pt x="8256" y="2902"/>
                  <a:pt x="7873" y="2902"/>
                </a:cubicBezTo>
                <a:cubicBezTo>
                  <a:pt x="7447" y="2902"/>
                  <a:pt x="7022" y="3036"/>
                  <a:pt x="6672" y="3299"/>
                </a:cubicBezTo>
                <a:cubicBezTo>
                  <a:pt x="6772" y="2432"/>
                  <a:pt x="6738" y="1564"/>
                  <a:pt x="6171" y="797"/>
                </a:cubicBezTo>
                <a:cubicBezTo>
                  <a:pt x="5830" y="314"/>
                  <a:pt x="5296" y="1"/>
                  <a:pt x="46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 name="Google Shape;171;p14"/>
          <p:cNvGrpSpPr/>
          <p:nvPr/>
        </p:nvGrpSpPr>
        <p:grpSpPr>
          <a:xfrm>
            <a:off x="8307050" y="-529272"/>
            <a:ext cx="1215589" cy="1365944"/>
            <a:chOff x="8002575" y="2910228"/>
            <a:chExt cx="1215589" cy="1365944"/>
          </a:xfrm>
        </p:grpSpPr>
        <p:sp>
          <p:nvSpPr>
            <p:cNvPr id="172" name="Google Shape;172;p14"/>
            <p:cNvSpPr/>
            <p:nvPr/>
          </p:nvSpPr>
          <p:spPr>
            <a:xfrm>
              <a:off x="8002575" y="2913470"/>
              <a:ext cx="1163718" cy="1316235"/>
            </a:xfrm>
            <a:custGeom>
              <a:avLst/>
              <a:gdLst/>
              <a:ahLst/>
              <a:cxnLst/>
              <a:rect l="l" t="t" r="r" b="b"/>
              <a:pathLst>
                <a:path w="9692" h="10962" extrusionOk="0">
                  <a:moveTo>
                    <a:pt x="4736" y="1"/>
                  </a:moveTo>
                  <a:cubicBezTo>
                    <a:pt x="4664" y="1"/>
                    <a:pt x="4597" y="11"/>
                    <a:pt x="4560" y="36"/>
                  </a:cubicBezTo>
                  <a:cubicBezTo>
                    <a:pt x="2334" y="1318"/>
                    <a:pt x="2427" y="1504"/>
                    <a:pt x="217" y="2787"/>
                  </a:cubicBezTo>
                  <a:cubicBezTo>
                    <a:pt x="139" y="2849"/>
                    <a:pt x="186" y="2926"/>
                    <a:pt x="186" y="3019"/>
                  </a:cubicBezTo>
                  <a:cubicBezTo>
                    <a:pt x="186" y="5584"/>
                    <a:pt x="155" y="5584"/>
                    <a:pt x="0" y="8150"/>
                  </a:cubicBezTo>
                  <a:cubicBezTo>
                    <a:pt x="0" y="8243"/>
                    <a:pt x="108" y="8366"/>
                    <a:pt x="217" y="8428"/>
                  </a:cubicBezTo>
                  <a:cubicBezTo>
                    <a:pt x="2427" y="9711"/>
                    <a:pt x="2489" y="9618"/>
                    <a:pt x="4714" y="10901"/>
                  </a:cubicBezTo>
                  <a:cubicBezTo>
                    <a:pt x="4765" y="10931"/>
                    <a:pt x="4796" y="10962"/>
                    <a:pt x="4841" y="10962"/>
                  </a:cubicBezTo>
                  <a:cubicBezTo>
                    <a:pt x="4865" y="10962"/>
                    <a:pt x="4893" y="10953"/>
                    <a:pt x="4931" y="10932"/>
                  </a:cubicBezTo>
                  <a:cubicBezTo>
                    <a:pt x="7141" y="9634"/>
                    <a:pt x="7203" y="9711"/>
                    <a:pt x="9428" y="8444"/>
                  </a:cubicBezTo>
                  <a:cubicBezTo>
                    <a:pt x="9506" y="8382"/>
                    <a:pt x="9676" y="8243"/>
                    <a:pt x="9676" y="8150"/>
                  </a:cubicBezTo>
                  <a:cubicBezTo>
                    <a:pt x="9676" y="5584"/>
                    <a:pt x="9691" y="5584"/>
                    <a:pt x="9691" y="3019"/>
                  </a:cubicBezTo>
                  <a:cubicBezTo>
                    <a:pt x="9691" y="2910"/>
                    <a:pt x="9521" y="2787"/>
                    <a:pt x="9428" y="2725"/>
                  </a:cubicBezTo>
                  <a:cubicBezTo>
                    <a:pt x="7187" y="1427"/>
                    <a:pt x="7249" y="1334"/>
                    <a:pt x="5023" y="51"/>
                  </a:cubicBezTo>
                  <a:cubicBezTo>
                    <a:pt x="4968" y="23"/>
                    <a:pt x="4845" y="1"/>
                    <a:pt x="4736" y="1"/>
                  </a:cubicBezTo>
                  <a:close/>
                </a:path>
              </a:pathLst>
            </a:cu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4"/>
            <p:cNvSpPr/>
            <p:nvPr/>
          </p:nvSpPr>
          <p:spPr>
            <a:xfrm>
              <a:off x="8052644" y="2962459"/>
              <a:ext cx="1165519" cy="1313713"/>
            </a:xfrm>
            <a:custGeom>
              <a:avLst/>
              <a:gdLst/>
              <a:ahLst/>
              <a:cxnLst/>
              <a:rect l="l" t="t" r="r" b="b"/>
              <a:pathLst>
                <a:path w="9707" h="10941" extrusionOk="0">
                  <a:moveTo>
                    <a:pt x="4657" y="0"/>
                  </a:moveTo>
                  <a:cubicBezTo>
                    <a:pt x="4573" y="0"/>
                    <a:pt x="4494" y="9"/>
                    <a:pt x="4452" y="29"/>
                  </a:cubicBezTo>
                  <a:cubicBezTo>
                    <a:pt x="2242" y="1374"/>
                    <a:pt x="2350" y="1544"/>
                    <a:pt x="140" y="2858"/>
                  </a:cubicBezTo>
                  <a:cubicBezTo>
                    <a:pt x="62" y="2920"/>
                    <a:pt x="124" y="2997"/>
                    <a:pt x="124" y="3090"/>
                  </a:cubicBezTo>
                  <a:cubicBezTo>
                    <a:pt x="186" y="5640"/>
                    <a:pt x="124" y="5655"/>
                    <a:pt x="1" y="8221"/>
                  </a:cubicBezTo>
                  <a:cubicBezTo>
                    <a:pt x="16" y="8329"/>
                    <a:pt x="140" y="8437"/>
                    <a:pt x="232" y="8499"/>
                  </a:cubicBezTo>
                  <a:cubicBezTo>
                    <a:pt x="2504" y="9751"/>
                    <a:pt x="2551" y="9658"/>
                    <a:pt x="4792" y="10895"/>
                  </a:cubicBezTo>
                  <a:cubicBezTo>
                    <a:pt x="4841" y="10915"/>
                    <a:pt x="4878" y="10941"/>
                    <a:pt x="4923" y="10941"/>
                  </a:cubicBezTo>
                  <a:cubicBezTo>
                    <a:pt x="4948" y="10941"/>
                    <a:pt x="4975" y="10933"/>
                    <a:pt x="5008" y="10910"/>
                  </a:cubicBezTo>
                  <a:cubicBezTo>
                    <a:pt x="7188" y="9581"/>
                    <a:pt x="7249" y="9658"/>
                    <a:pt x="9459" y="8345"/>
                  </a:cubicBezTo>
                  <a:cubicBezTo>
                    <a:pt x="9537" y="8283"/>
                    <a:pt x="9707" y="8144"/>
                    <a:pt x="9707" y="8051"/>
                  </a:cubicBezTo>
                  <a:lnTo>
                    <a:pt x="9630" y="2920"/>
                  </a:lnTo>
                  <a:cubicBezTo>
                    <a:pt x="9630" y="2811"/>
                    <a:pt x="9459" y="2688"/>
                    <a:pt x="9351" y="2626"/>
                  </a:cubicBezTo>
                  <a:cubicBezTo>
                    <a:pt x="7110" y="1374"/>
                    <a:pt x="7157" y="1266"/>
                    <a:pt x="4916" y="29"/>
                  </a:cubicBezTo>
                  <a:cubicBezTo>
                    <a:pt x="4865" y="12"/>
                    <a:pt x="4758" y="0"/>
                    <a:pt x="4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14"/>
            <p:cNvSpPr/>
            <p:nvPr/>
          </p:nvSpPr>
          <p:spPr>
            <a:xfrm>
              <a:off x="8002575" y="2910228"/>
              <a:ext cx="1163718" cy="1323319"/>
            </a:xfrm>
            <a:custGeom>
              <a:avLst/>
              <a:gdLst/>
              <a:ahLst/>
              <a:cxnLst/>
              <a:rect l="l" t="t" r="r" b="b"/>
              <a:pathLst>
                <a:path w="9692" h="11021" fill="none" extrusionOk="0">
                  <a:moveTo>
                    <a:pt x="186" y="3046"/>
                  </a:moveTo>
                  <a:cubicBezTo>
                    <a:pt x="186" y="2953"/>
                    <a:pt x="139" y="2876"/>
                    <a:pt x="217" y="2814"/>
                  </a:cubicBezTo>
                  <a:cubicBezTo>
                    <a:pt x="2427" y="1531"/>
                    <a:pt x="2334" y="1345"/>
                    <a:pt x="4560" y="63"/>
                  </a:cubicBezTo>
                  <a:cubicBezTo>
                    <a:pt x="4652" y="1"/>
                    <a:pt x="4931" y="32"/>
                    <a:pt x="5023" y="78"/>
                  </a:cubicBezTo>
                  <a:cubicBezTo>
                    <a:pt x="7249" y="1361"/>
                    <a:pt x="7187" y="1454"/>
                    <a:pt x="9428" y="2752"/>
                  </a:cubicBezTo>
                  <a:cubicBezTo>
                    <a:pt x="9521" y="2814"/>
                    <a:pt x="9691" y="2937"/>
                    <a:pt x="9691" y="3046"/>
                  </a:cubicBezTo>
                  <a:cubicBezTo>
                    <a:pt x="9691" y="5611"/>
                    <a:pt x="9676" y="5611"/>
                    <a:pt x="9676" y="8177"/>
                  </a:cubicBezTo>
                  <a:cubicBezTo>
                    <a:pt x="9676" y="8270"/>
                    <a:pt x="9506" y="8409"/>
                    <a:pt x="9428" y="8471"/>
                  </a:cubicBezTo>
                  <a:cubicBezTo>
                    <a:pt x="7203" y="9738"/>
                    <a:pt x="7141" y="9661"/>
                    <a:pt x="4931" y="10959"/>
                  </a:cubicBezTo>
                  <a:cubicBezTo>
                    <a:pt x="4822" y="11021"/>
                    <a:pt x="4792" y="10974"/>
                    <a:pt x="4714" y="10928"/>
                  </a:cubicBezTo>
                  <a:cubicBezTo>
                    <a:pt x="2489" y="9645"/>
                    <a:pt x="2427" y="9738"/>
                    <a:pt x="217" y="8455"/>
                  </a:cubicBezTo>
                  <a:cubicBezTo>
                    <a:pt x="108" y="8393"/>
                    <a:pt x="0" y="8270"/>
                    <a:pt x="0" y="8177"/>
                  </a:cubicBezTo>
                  <a:cubicBezTo>
                    <a:pt x="155" y="5611"/>
                    <a:pt x="186" y="5611"/>
                    <a:pt x="186" y="3046"/>
                  </a:cubicBezTo>
                  <a:close/>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4"/>
            <p:cNvSpPr/>
            <p:nvPr/>
          </p:nvSpPr>
          <p:spPr>
            <a:xfrm>
              <a:off x="8512873" y="4057151"/>
              <a:ext cx="141202" cy="39144"/>
            </a:xfrm>
            <a:custGeom>
              <a:avLst/>
              <a:gdLst/>
              <a:ahLst/>
              <a:cxnLst/>
              <a:rect l="l" t="t" r="r" b="b"/>
              <a:pathLst>
                <a:path w="1176" h="326" fill="none" extrusionOk="0">
                  <a:moveTo>
                    <a:pt x="1175" y="0"/>
                  </a:moveTo>
                  <a:cubicBezTo>
                    <a:pt x="1005" y="93"/>
                    <a:pt x="804" y="217"/>
                    <a:pt x="603" y="325"/>
                  </a:cubicBezTo>
                  <a:cubicBezTo>
                    <a:pt x="387" y="217"/>
                    <a:pt x="186" y="93"/>
                    <a:pt x="1" y="0"/>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4"/>
            <p:cNvSpPr/>
            <p:nvPr/>
          </p:nvSpPr>
          <p:spPr>
            <a:xfrm>
              <a:off x="8121324" y="3765737"/>
              <a:ext cx="68800" cy="120793"/>
            </a:xfrm>
            <a:custGeom>
              <a:avLst/>
              <a:gdLst/>
              <a:ahLst/>
              <a:cxnLst/>
              <a:rect l="l" t="t" r="r" b="b"/>
              <a:pathLst>
                <a:path w="573" h="1006" fill="none" extrusionOk="0">
                  <a:moveTo>
                    <a:pt x="572" y="1006"/>
                  </a:moveTo>
                  <a:cubicBezTo>
                    <a:pt x="402" y="897"/>
                    <a:pt x="201" y="789"/>
                    <a:pt x="0" y="665"/>
                  </a:cubicBezTo>
                  <a:cubicBezTo>
                    <a:pt x="16" y="418"/>
                    <a:pt x="31" y="202"/>
                    <a:pt x="31"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4"/>
            <p:cNvSpPr/>
            <p:nvPr/>
          </p:nvSpPr>
          <p:spPr>
            <a:xfrm>
              <a:off x="8141736" y="3275846"/>
              <a:ext cx="68800" cy="122594"/>
            </a:xfrm>
            <a:custGeom>
              <a:avLst/>
              <a:gdLst/>
              <a:ahLst/>
              <a:cxnLst/>
              <a:rect l="l" t="t" r="r" b="b"/>
              <a:pathLst>
                <a:path w="573" h="1021" fill="none" extrusionOk="0">
                  <a:moveTo>
                    <a:pt x="0" y="1021"/>
                  </a:moveTo>
                  <a:lnTo>
                    <a:pt x="0" y="341"/>
                  </a:lnTo>
                  <a:cubicBezTo>
                    <a:pt x="217" y="217"/>
                    <a:pt x="402" y="93"/>
                    <a:pt x="572"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4"/>
            <p:cNvSpPr/>
            <p:nvPr/>
          </p:nvSpPr>
          <p:spPr>
            <a:xfrm>
              <a:off x="8507350" y="3038344"/>
              <a:ext cx="139281" cy="42746"/>
            </a:xfrm>
            <a:custGeom>
              <a:avLst/>
              <a:gdLst/>
              <a:ahLst/>
              <a:cxnLst/>
              <a:rect l="l" t="t" r="r" b="b"/>
              <a:pathLst>
                <a:path w="1160" h="356" fill="none" extrusionOk="0">
                  <a:moveTo>
                    <a:pt x="0" y="356"/>
                  </a:moveTo>
                  <a:cubicBezTo>
                    <a:pt x="186" y="263"/>
                    <a:pt x="371" y="139"/>
                    <a:pt x="588" y="0"/>
                  </a:cubicBezTo>
                  <a:cubicBezTo>
                    <a:pt x="804" y="139"/>
                    <a:pt x="989" y="232"/>
                    <a:pt x="1159" y="356"/>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4"/>
            <p:cNvSpPr/>
            <p:nvPr/>
          </p:nvSpPr>
          <p:spPr>
            <a:xfrm>
              <a:off x="8980546" y="3285091"/>
              <a:ext cx="70601" cy="122594"/>
            </a:xfrm>
            <a:custGeom>
              <a:avLst/>
              <a:gdLst/>
              <a:ahLst/>
              <a:cxnLst/>
              <a:rect l="l" t="t" r="r" b="b"/>
              <a:pathLst>
                <a:path w="588" h="1021" fill="none" extrusionOk="0">
                  <a:moveTo>
                    <a:pt x="0" y="1"/>
                  </a:moveTo>
                  <a:cubicBezTo>
                    <a:pt x="186" y="94"/>
                    <a:pt x="371" y="217"/>
                    <a:pt x="588" y="341"/>
                  </a:cubicBezTo>
                  <a:lnTo>
                    <a:pt x="588" y="102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4"/>
            <p:cNvSpPr/>
            <p:nvPr/>
          </p:nvSpPr>
          <p:spPr>
            <a:xfrm>
              <a:off x="8978625" y="3762015"/>
              <a:ext cx="70721" cy="120793"/>
            </a:xfrm>
            <a:custGeom>
              <a:avLst/>
              <a:gdLst/>
              <a:ahLst/>
              <a:cxnLst/>
              <a:rect l="l" t="t" r="r" b="b"/>
              <a:pathLst>
                <a:path w="589" h="1006" fill="none" extrusionOk="0">
                  <a:moveTo>
                    <a:pt x="588" y="1"/>
                  </a:moveTo>
                  <a:lnTo>
                    <a:pt x="588" y="681"/>
                  </a:lnTo>
                  <a:cubicBezTo>
                    <a:pt x="372" y="805"/>
                    <a:pt x="171" y="913"/>
                    <a:pt x="1" y="1006"/>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1" name="Google Shape;181;p14"/>
          <p:cNvSpPr/>
          <p:nvPr/>
        </p:nvSpPr>
        <p:spPr>
          <a:xfrm rot="-1582263">
            <a:off x="-201675" y="-277910"/>
            <a:ext cx="734753" cy="1339114"/>
          </a:xfrm>
          <a:custGeom>
            <a:avLst/>
            <a:gdLst/>
            <a:ahLst/>
            <a:cxnLst/>
            <a:rect l="l" t="t" r="r" b="b"/>
            <a:pathLst>
              <a:path w="5549" h="10113" extrusionOk="0">
                <a:moveTo>
                  <a:pt x="3207" y="0"/>
                </a:moveTo>
                <a:cubicBezTo>
                  <a:pt x="2393" y="0"/>
                  <a:pt x="1505" y="185"/>
                  <a:pt x="1051" y="581"/>
                </a:cubicBezTo>
                <a:cubicBezTo>
                  <a:pt x="263" y="1292"/>
                  <a:pt x="773" y="3054"/>
                  <a:pt x="850" y="3966"/>
                </a:cubicBezTo>
                <a:cubicBezTo>
                  <a:pt x="896" y="4770"/>
                  <a:pt x="958" y="5604"/>
                  <a:pt x="1020" y="6423"/>
                </a:cubicBezTo>
                <a:cubicBezTo>
                  <a:pt x="1051" y="6856"/>
                  <a:pt x="974" y="7505"/>
                  <a:pt x="1345" y="7830"/>
                </a:cubicBezTo>
                <a:cubicBezTo>
                  <a:pt x="1547" y="8002"/>
                  <a:pt x="1856" y="8081"/>
                  <a:pt x="2181" y="8081"/>
                </a:cubicBezTo>
                <a:cubicBezTo>
                  <a:pt x="2702" y="8081"/>
                  <a:pt x="3265" y="7879"/>
                  <a:pt x="3493" y="7536"/>
                </a:cubicBezTo>
                <a:cubicBezTo>
                  <a:pt x="3818" y="7042"/>
                  <a:pt x="3679" y="6269"/>
                  <a:pt x="3679" y="5697"/>
                </a:cubicBezTo>
                <a:cubicBezTo>
                  <a:pt x="3709" y="4692"/>
                  <a:pt x="3725" y="3688"/>
                  <a:pt x="3740" y="2714"/>
                </a:cubicBezTo>
                <a:cubicBezTo>
                  <a:pt x="3740" y="2528"/>
                  <a:pt x="3597" y="2436"/>
                  <a:pt x="3454" y="2436"/>
                </a:cubicBezTo>
                <a:cubicBezTo>
                  <a:pt x="3311" y="2436"/>
                  <a:pt x="3168" y="2528"/>
                  <a:pt x="3168" y="2714"/>
                </a:cubicBezTo>
                <a:cubicBezTo>
                  <a:pt x="3138" y="3827"/>
                  <a:pt x="3122" y="4970"/>
                  <a:pt x="3107" y="6083"/>
                </a:cubicBezTo>
                <a:cubicBezTo>
                  <a:pt x="3092" y="6613"/>
                  <a:pt x="3051" y="7475"/>
                  <a:pt x="2418" y="7475"/>
                </a:cubicBezTo>
                <a:cubicBezTo>
                  <a:pt x="2368" y="7475"/>
                  <a:pt x="2314" y="7470"/>
                  <a:pt x="2257" y="7459"/>
                </a:cubicBezTo>
                <a:cubicBezTo>
                  <a:pt x="1484" y="7320"/>
                  <a:pt x="1592" y="6238"/>
                  <a:pt x="1546" y="5666"/>
                </a:cubicBezTo>
                <a:cubicBezTo>
                  <a:pt x="1453" y="4522"/>
                  <a:pt x="1391" y="3409"/>
                  <a:pt x="1298" y="2266"/>
                </a:cubicBezTo>
                <a:cubicBezTo>
                  <a:pt x="1267" y="1740"/>
                  <a:pt x="1206" y="1678"/>
                  <a:pt x="1499" y="1246"/>
                </a:cubicBezTo>
                <a:cubicBezTo>
                  <a:pt x="1793" y="797"/>
                  <a:pt x="1839" y="828"/>
                  <a:pt x="2334" y="736"/>
                </a:cubicBezTo>
                <a:cubicBezTo>
                  <a:pt x="2643" y="674"/>
                  <a:pt x="2952" y="643"/>
                  <a:pt x="3261" y="627"/>
                </a:cubicBezTo>
                <a:cubicBezTo>
                  <a:pt x="3379" y="621"/>
                  <a:pt x="3486" y="615"/>
                  <a:pt x="3584" y="615"/>
                </a:cubicBezTo>
                <a:cubicBezTo>
                  <a:pt x="3935" y="615"/>
                  <a:pt x="4172" y="692"/>
                  <a:pt x="4389" y="1091"/>
                </a:cubicBezTo>
                <a:cubicBezTo>
                  <a:pt x="4915" y="1972"/>
                  <a:pt x="4529" y="3610"/>
                  <a:pt x="4513" y="4661"/>
                </a:cubicBezTo>
                <a:cubicBezTo>
                  <a:pt x="4467" y="5774"/>
                  <a:pt x="4436" y="6902"/>
                  <a:pt x="4389" y="8046"/>
                </a:cubicBezTo>
                <a:cubicBezTo>
                  <a:pt x="4389" y="8232"/>
                  <a:pt x="4389" y="8463"/>
                  <a:pt x="4343" y="8664"/>
                </a:cubicBezTo>
                <a:cubicBezTo>
                  <a:pt x="4158" y="9236"/>
                  <a:pt x="3648" y="9314"/>
                  <a:pt x="3138" y="9391"/>
                </a:cubicBezTo>
                <a:cubicBezTo>
                  <a:pt x="2763" y="9451"/>
                  <a:pt x="2219" y="9559"/>
                  <a:pt x="1778" y="9559"/>
                </a:cubicBezTo>
                <a:cubicBezTo>
                  <a:pt x="1655" y="9559"/>
                  <a:pt x="1539" y="9550"/>
                  <a:pt x="1437" y="9530"/>
                </a:cubicBezTo>
                <a:cubicBezTo>
                  <a:pt x="618" y="9360"/>
                  <a:pt x="711" y="8664"/>
                  <a:pt x="696" y="7969"/>
                </a:cubicBezTo>
                <a:cubicBezTo>
                  <a:pt x="665" y="7366"/>
                  <a:pt x="649" y="6763"/>
                  <a:pt x="634" y="6191"/>
                </a:cubicBezTo>
                <a:cubicBezTo>
                  <a:pt x="602" y="5994"/>
                  <a:pt x="438" y="5898"/>
                  <a:pt x="284" y="5898"/>
                </a:cubicBezTo>
                <a:cubicBezTo>
                  <a:pt x="137" y="5898"/>
                  <a:pt x="0" y="5987"/>
                  <a:pt x="0" y="6161"/>
                </a:cubicBezTo>
                <a:cubicBezTo>
                  <a:pt x="16" y="6933"/>
                  <a:pt x="31" y="7706"/>
                  <a:pt x="77" y="8479"/>
                </a:cubicBezTo>
                <a:cubicBezTo>
                  <a:pt x="93" y="8927"/>
                  <a:pt x="31" y="9468"/>
                  <a:pt x="340" y="9839"/>
                </a:cubicBezTo>
                <a:cubicBezTo>
                  <a:pt x="537" y="10064"/>
                  <a:pt x="797" y="10113"/>
                  <a:pt x="1067" y="10113"/>
                </a:cubicBezTo>
                <a:cubicBezTo>
                  <a:pt x="1242" y="10113"/>
                  <a:pt x="1422" y="10092"/>
                  <a:pt x="1592" y="10086"/>
                </a:cubicBezTo>
                <a:cubicBezTo>
                  <a:pt x="2318" y="10055"/>
                  <a:pt x="3107" y="10055"/>
                  <a:pt x="3818" y="9916"/>
                </a:cubicBezTo>
                <a:cubicBezTo>
                  <a:pt x="4776" y="9715"/>
                  <a:pt x="4915" y="8912"/>
                  <a:pt x="4961" y="8046"/>
                </a:cubicBezTo>
                <a:cubicBezTo>
                  <a:pt x="5039" y="6361"/>
                  <a:pt x="5070" y="4661"/>
                  <a:pt x="5147" y="2977"/>
                </a:cubicBezTo>
                <a:cubicBezTo>
                  <a:pt x="5193" y="2049"/>
                  <a:pt x="5549" y="643"/>
                  <a:pt x="4482" y="195"/>
                </a:cubicBezTo>
                <a:cubicBezTo>
                  <a:pt x="4157" y="67"/>
                  <a:pt x="3696" y="0"/>
                  <a:pt x="3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182" name="Shape 182"/>
        <p:cNvGrpSpPr/>
        <p:nvPr/>
      </p:nvGrpSpPr>
      <p:grpSpPr>
        <a:xfrm>
          <a:off x="0" y="0"/>
          <a:ext cx="0" cy="0"/>
          <a:chOff x="0" y="0"/>
          <a:chExt cx="0" cy="0"/>
        </a:xfrm>
      </p:grpSpPr>
      <p:sp>
        <p:nvSpPr>
          <p:cNvPr id="183" name="Google Shape;183;p15"/>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grpSp>
        <p:nvGrpSpPr>
          <p:cNvPr id="184" name="Google Shape;184;p15"/>
          <p:cNvGrpSpPr/>
          <p:nvPr/>
        </p:nvGrpSpPr>
        <p:grpSpPr>
          <a:xfrm>
            <a:off x="-129377" y="-59064"/>
            <a:ext cx="1612942" cy="1603031"/>
            <a:chOff x="7247681" y="291521"/>
            <a:chExt cx="1169985" cy="1162796"/>
          </a:xfrm>
        </p:grpSpPr>
        <p:sp>
          <p:nvSpPr>
            <p:cNvPr id="185" name="Google Shape;185;p15"/>
            <p:cNvSpPr/>
            <p:nvPr/>
          </p:nvSpPr>
          <p:spPr>
            <a:xfrm rot="864690">
              <a:off x="7512340" y="570251"/>
              <a:ext cx="668831" cy="639301"/>
            </a:xfrm>
            <a:custGeom>
              <a:avLst/>
              <a:gdLst/>
              <a:ahLst/>
              <a:cxnLst/>
              <a:rect l="l" t="t" r="r" b="b"/>
              <a:pathLst>
                <a:path w="5164" h="4936" extrusionOk="0">
                  <a:moveTo>
                    <a:pt x="2538" y="193"/>
                  </a:moveTo>
                  <a:cubicBezTo>
                    <a:pt x="3326" y="193"/>
                    <a:pt x="4118" y="580"/>
                    <a:pt x="4468" y="1195"/>
                  </a:cubicBezTo>
                  <a:cubicBezTo>
                    <a:pt x="4854" y="1875"/>
                    <a:pt x="4653" y="2756"/>
                    <a:pt x="4004" y="3251"/>
                  </a:cubicBezTo>
                  <a:cubicBezTo>
                    <a:pt x="3834" y="3390"/>
                    <a:pt x="3757" y="3467"/>
                    <a:pt x="3679" y="3560"/>
                  </a:cubicBezTo>
                  <a:lnTo>
                    <a:pt x="3463" y="3776"/>
                  </a:lnTo>
                  <a:cubicBezTo>
                    <a:pt x="3185" y="4039"/>
                    <a:pt x="3061" y="4332"/>
                    <a:pt x="3092" y="4595"/>
                  </a:cubicBezTo>
                  <a:cubicBezTo>
                    <a:pt x="2691" y="4664"/>
                    <a:pt x="2239" y="4721"/>
                    <a:pt x="1794" y="4721"/>
                  </a:cubicBezTo>
                  <a:cubicBezTo>
                    <a:pt x="1743" y="4721"/>
                    <a:pt x="1691" y="4720"/>
                    <a:pt x="1639" y="4719"/>
                  </a:cubicBezTo>
                  <a:cubicBezTo>
                    <a:pt x="1747" y="4271"/>
                    <a:pt x="1608" y="3931"/>
                    <a:pt x="1284" y="3668"/>
                  </a:cubicBezTo>
                  <a:cubicBezTo>
                    <a:pt x="573" y="3189"/>
                    <a:pt x="233" y="2354"/>
                    <a:pt x="449" y="1643"/>
                  </a:cubicBezTo>
                  <a:cubicBezTo>
                    <a:pt x="665" y="901"/>
                    <a:pt x="1407" y="314"/>
                    <a:pt x="2288" y="206"/>
                  </a:cubicBezTo>
                  <a:cubicBezTo>
                    <a:pt x="2371" y="197"/>
                    <a:pt x="2455" y="193"/>
                    <a:pt x="2538" y="193"/>
                  </a:cubicBezTo>
                  <a:close/>
                  <a:moveTo>
                    <a:pt x="2599" y="1"/>
                  </a:moveTo>
                  <a:cubicBezTo>
                    <a:pt x="2495" y="1"/>
                    <a:pt x="2391" y="7"/>
                    <a:pt x="2288" y="20"/>
                  </a:cubicBezTo>
                  <a:cubicBezTo>
                    <a:pt x="1315" y="128"/>
                    <a:pt x="464" y="793"/>
                    <a:pt x="233" y="1597"/>
                  </a:cubicBezTo>
                  <a:cubicBezTo>
                    <a:pt x="1" y="2400"/>
                    <a:pt x="372" y="3297"/>
                    <a:pt x="1145" y="3822"/>
                  </a:cubicBezTo>
                  <a:cubicBezTo>
                    <a:pt x="1438" y="4039"/>
                    <a:pt x="1515" y="4348"/>
                    <a:pt x="1392" y="4765"/>
                  </a:cubicBezTo>
                  <a:lnTo>
                    <a:pt x="1361" y="4889"/>
                  </a:lnTo>
                  <a:lnTo>
                    <a:pt x="1485" y="4904"/>
                  </a:lnTo>
                  <a:cubicBezTo>
                    <a:pt x="1608" y="4935"/>
                    <a:pt x="1747" y="4935"/>
                    <a:pt x="1856" y="4935"/>
                  </a:cubicBezTo>
                  <a:cubicBezTo>
                    <a:pt x="2335" y="4935"/>
                    <a:pt x="2845" y="4858"/>
                    <a:pt x="3293" y="4750"/>
                  </a:cubicBezTo>
                  <a:lnTo>
                    <a:pt x="3417" y="4734"/>
                  </a:lnTo>
                  <a:lnTo>
                    <a:pt x="3386" y="4626"/>
                  </a:lnTo>
                  <a:cubicBezTo>
                    <a:pt x="3308" y="4410"/>
                    <a:pt x="3401" y="4132"/>
                    <a:pt x="3679" y="3884"/>
                  </a:cubicBezTo>
                  <a:cubicBezTo>
                    <a:pt x="3772" y="3807"/>
                    <a:pt x="3834" y="3730"/>
                    <a:pt x="3880" y="3668"/>
                  </a:cubicBezTo>
                  <a:cubicBezTo>
                    <a:pt x="3988" y="3591"/>
                    <a:pt x="4035" y="3513"/>
                    <a:pt x="4189" y="3405"/>
                  </a:cubicBezTo>
                  <a:cubicBezTo>
                    <a:pt x="4931" y="2849"/>
                    <a:pt x="5163" y="1860"/>
                    <a:pt x="4715" y="1102"/>
                  </a:cubicBezTo>
                  <a:cubicBezTo>
                    <a:pt x="4342" y="453"/>
                    <a:pt x="3474" y="1"/>
                    <a:pt x="25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5"/>
            <p:cNvSpPr/>
            <p:nvPr/>
          </p:nvSpPr>
          <p:spPr>
            <a:xfrm rot="864690">
              <a:off x="7511905" y="1138016"/>
              <a:ext cx="434533" cy="266419"/>
            </a:xfrm>
            <a:custGeom>
              <a:avLst/>
              <a:gdLst/>
              <a:ahLst/>
              <a:cxnLst/>
              <a:rect l="l" t="t" r="r" b="b"/>
              <a:pathLst>
                <a:path w="3355" h="2057" extrusionOk="0">
                  <a:moveTo>
                    <a:pt x="3122" y="295"/>
                  </a:moveTo>
                  <a:lnTo>
                    <a:pt x="3076" y="990"/>
                  </a:lnTo>
                  <a:cubicBezTo>
                    <a:pt x="3045" y="1237"/>
                    <a:pt x="3029" y="1516"/>
                    <a:pt x="3014" y="1763"/>
                  </a:cubicBezTo>
                  <a:cubicBezTo>
                    <a:pt x="2592" y="1827"/>
                    <a:pt x="2076" y="1864"/>
                    <a:pt x="1527" y="1864"/>
                  </a:cubicBezTo>
                  <a:cubicBezTo>
                    <a:pt x="1152" y="1864"/>
                    <a:pt x="760" y="1847"/>
                    <a:pt x="371" y="1809"/>
                  </a:cubicBezTo>
                  <a:cubicBezTo>
                    <a:pt x="387" y="1299"/>
                    <a:pt x="371" y="820"/>
                    <a:pt x="294" y="326"/>
                  </a:cubicBezTo>
                  <a:lnTo>
                    <a:pt x="294" y="326"/>
                  </a:lnTo>
                  <a:cubicBezTo>
                    <a:pt x="747" y="415"/>
                    <a:pt x="1204" y="461"/>
                    <a:pt x="1659" y="461"/>
                  </a:cubicBezTo>
                  <a:cubicBezTo>
                    <a:pt x="2151" y="461"/>
                    <a:pt x="2641" y="407"/>
                    <a:pt x="3122" y="295"/>
                  </a:cubicBezTo>
                  <a:close/>
                  <a:moveTo>
                    <a:pt x="3354" y="1"/>
                  </a:moveTo>
                  <a:lnTo>
                    <a:pt x="3199" y="47"/>
                  </a:lnTo>
                  <a:cubicBezTo>
                    <a:pt x="2696" y="175"/>
                    <a:pt x="2173" y="237"/>
                    <a:pt x="1645" y="237"/>
                  </a:cubicBezTo>
                  <a:cubicBezTo>
                    <a:pt x="1152" y="237"/>
                    <a:pt x="656" y="183"/>
                    <a:pt x="170" y="78"/>
                  </a:cubicBezTo>
                  <a:lnTo>
                    <a:pt x="0" y="47"/>
                  </a:lnTo>
                  <a:lnTo>
                    <a:pt x="16" y="202"/>
                  </a:lnTo>
                  <a:cubicBezTo>
                    <a:pt x="108" y="743"/>
                    <a:pt x="155" y="1284"/>
                    <a:pt x="108" y="1856"/>
                  </a:cubicBezTo>
                  <a:lnTo>
                    <a:pt x="108" y="1964"/>
                  </a:lnTo>
                  <a:lnTo>
                    <a:pt x="232" y="1979"/>
                  </a:lnTo>
                  <a:cubicBezTo>
                    <a:pt x="696" y="2041"/>
                    <a:pt x="1159" y="2057"/>
                    <a:pt x="1608" y="2057"/>
                  </a:cubicBezTo>
                  <a:cubicBezTo>
                    <a:pt x="2179" y="2057"/>
                    <a:pt x="2720" y="2010"/>
                    <a:pt x="3153" y="1917"/>
                  </a:cubicBezTo>
                  <a:lnTo>
                    <a:pt x="3246" y="1902"/>
                  </a:lnTo>
                  <a:lnTo>
                    <a:pt x="3246" y="1825"/>
                  </a:lnTo>
                  <a:cubicBezTo>
                    <a:pt x="3246" y="1547"/>
                    <a:pt x="3277" y="1253"/>
                    <a:pt x="3308" y="990"/>
                  </a:cubicBezTo>
                  <a:cubicBezTo>
                    <a:pt x="3323" y="712"/>
                    <a:pt x="3354" y="434"/>
                    <a:pt x="3354" y="140"/>
                  </a:cubicBezTo>
                  <a:lnTo>
                    <a:pt x="3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5"/>
            <p:cNvSpPr/>
            <p:nvPr/>
          </p:nvSpPr>
          <p:spPr>
            <a:xfrm rot="864690">
              <a:off x="7587199" y="1226855"/>
              <a:ext cx="300352" cy="48828"/>
            </a:xfrm>
            <a:custGeom>
              <a:avLst/>
              <a:gdLst/>
              <a:ahLst/>
              <a:cxnLst/>
              <a:rect l="l" t="t" r="r" b="b"/>
              <a:pathLst>
                <a:path w="2319" h="377" extrusionOk="0">
                  <a:moveTo>
                    <a:pt x="125" y="0"/>
                  </a:moveTo>
                  <a:cubicBezTo>
                    <a:pt x="75" y="0"/>
                    <a:pt x="27" y="21"/>
                    <a:pt x="16" y="68"/>
                  </a:cubicBezTo>
                  <a:cubicBezTo>
                    <a:pt x="0" y="130"/>
                    <a:pt x="31" y="176"/>
                    <a:pt x="93" y="207"/>
                  </a:cubicBezTo>
                  <a:cubicBezTo>
                    <a:pt x="495" y="315"/>
                    <a:pt x="927" y="377"/>
                    <a:pt x="1376" y="377"/>
                  </a:cubicBezTo>
                  <a:cubicBezTo>
                    <a:pt x="1654" y="377"/>
                    <a:pt x="1932" y="361"/>
                    <a:pt x="2195" y="300"/>
                  </a:cubicBezTo>
                  <a:cubicBezTo>
                    <a:pt x="2272" y="300"/>
                    <a:pt x="2318" y="238"/>
                    <a:pt x="2303" y="176"/>
                  </a:cubicBezTo>
                  <a:cubicBezTo>
                    <a:pt x="2303" y="136"/>
                    <a:pt x="2245" y="96"/>
                    <a:pt x="2189" y="96"/>
                  </a:cubicBezTo>
                  <a:cubicBezTo>
                    <a:pt x="2181" y="96"/>
                    <a:pt x="2172" y="97"/>
                    <a:pt x="2164" y="99"/>
                  </a:cubicBezTo>
                  <a:cubicBezTo>
                    <a:pt x="1892" y="156"/>
                    <a:pt x="1615" y="184"/>
                    <a:pt x="1339" y="184"/>
                  </a:cubicBezTo>
                  <a:cubicBezTo>
                    <a:pt x="941" y="184"/>
                    <a:pt x="545" y="125"/>
                    <a:pt x="170" y="6"/>
                  </a:cubicBezTo>
                  <a:cubicBezTo>
                    <a:pt x="156" y="2"/>
                    <a:pt x="140" y="0"/>
                    <a:pt x="12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5"/>
            <p:cNvSpPr/>
            <p:nvPr/>
          </p:nvSpPr>
          <p:spPr>
            <a:xfrm rot="864690">
              <a:off x="7597803" y="1296128"/>
              <a:ext cx="250358" cy="46238"/>
            </a:xfrm>
            <a:custGeom>
              <a:avLst/>
              <a:gdLst/>
              <a:ahLst/>
              <a:cxnLst/>
              <a:rect l="l" t="t" r="r" b="b"/>
              <a:pathLst>
                <a:path w="1933" h="357" extrusionOk="0">
                  <a:moveTo>
                    <a:pt x="170" y="1"/>
                  </a:moveTo>
                  <a:cubicBezTo>
                    <a:pt x="93" y="1"/>
                    <a:pt x="31" y="16"/>
                    <a:pt x="16" y="78"/>
                  </a:cubicBezTo>
                  <a:cubicBezTo>
                    <a:pt x="0" y="140"/>
                    <a:pt x="31" y="202"/>
                    <a:pt x="93" y="217"/>
                  </a:cubicBezTo>
                  <a:cubicBezTo>
                    <a:pt x="433" y="310"/>
                    <a:pt x="789" y="356"/>
                    <a:pt x="1160" y="356"/>
                  </a:cubicBezTo>
                  <a:cubicBezTo>
                    <a:pt x="1361" y="356"/>
                    <a:pt x="1577" y="356"/>
                    <a:pt x="1809" y="279"/>
                  </a:cubicBezTo>
                  <a:cubicBezTo>
                    <a:pt x="1871" y="279"/>
                    <a:pt x="1932" y="217"/>
                    <a:pt x="1902" y="155"/>
                  </a:cubicBezTo>
                  <a:cubicBezTo>
                    <a:pt x="1902" y="104"/>
                    <a:pt x="1848" y="74"/>
                    <a:pt x="1804" y="74"/>
                  </a:cubicBezTo>
                  <a:cubicBezTo>
                    <a:pt x="1795" y="74"/>
                    <a:pt x="1786" y="76"/>
                    <a:pt x="1778" y="78"/>
                  </a:cubicBezTo>
                  <a:cubicBezTo>
                    <a:pt x="1572" y="108"/>
                    <a:pt x="1362" y="124"/>
                    <a:pt x="1151" y="124"/>
                  </a:cubicBezTo>
                  <a:cubicBezTo>
                    <a:pt x="822" y="124"/>
                    <a:pt x="490" y="86"/>
                    <a:pt x="1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5"/>
            <p:cNvSpPr/>
            <p:nvPr/>
          </p:nvSpPr>
          <p:spPr>
            <a:xfrm rot="864690">
              <a:off x="7754418" y="777788"/>
              <a:ext cx="92217" cy="407075"/>
            </a:xfrm>
            <a:custGeom>
              <a:avLst/>
              <a:gdLst/>
              <a:ahLst/>
              <a:cxnLst/>
              <a:rect l="l" t="t" r="r" b="b"/>
              <a:pathLst>
                <a:path w="712" h="3143" extrusionOk="0">
                  <a:moveTo>
                    <a:pt x="447" y="0"/>
                  </a:moveTo>
                  <a:cubicBezTo>
                    <a:pt x="416" y="0"/>
                    <a:pt x="383" y="15"/>
                    <a:pt x="356" y="51"/>
                  </a:cubicBezTo>
                  <a:cubicBezTo>
                    <a:pt x="186" y="330"/>
                    <a:pt x="263" y="654"/>
                    <a:pt x="325" y="886"/>
                  </a:cubicBezTo>
                  <a:lnTo>
                    <a:pt x="356" y="1025"/>
                  </a:lnTo>
                  <a:cubicBezTo>
                    <a:pt x="418" y="1226"/>
                    <a:pt x="480" y="1427"/>
                    <a:pt x="464" y="1612"/>
                  </a:cubicBezTo>
                  <a:cubicBezTo>
                    <a:pt x="433" y="1767"/>
                    <a:pt x="340" y="1922"/>
                    <a:pt x="263" y="2076"/>
                  </a:cubicBezTo>
                  <a:cubicBezTo>
                    <a:pt x="232" y="2153"/>
                    <a:pt x="186" y="2215"/>
                    <a:pt x="155" y="2293"/>
                  </a:cubicBezTo>
                  <a:cubicBezTo>
                    <a:pt x="0" y="2602"/>
                    <a:pt x="0" y="2911"/>
                    <a:pt x="170" y="3112"/>
                  </a:cubicBezTo>
                  <a:cubicBezTo>
                    <a:pt x="186" y="3127"/>
                    <a:pt x="232" y="3143"/>
                    <a:pt x="263" y="3143"/>
                  </a:cubicBezTo>
                  <a:cubicBezTo>
                    <a:pt x="294" y="3143"/>
                    <a:pt x="311" y="3136"/>
                    <a:pt x="324" y="3136"/>
                  </a:cubicBezTo>
                  <a:cubicBezTo>
                    <a:pt x="330" y="3136"/>
                    <a:pt x="335" y="3137"/>
                    <a:pt x="340" y="3143"/>
                  </a:cubicBezTo>
                  <a:cubicBezTo>
                    <a:pt x="387" y="3127"/>
                    <a:pt x="402" y="3050"/>
                    <a:pt x="356" y="3003"/>
                  </a:cubicBezTo>
                  <a:cubicBezTo>
                    <a:pt x="186" y="2818"/>
                    <a:pt x="279" y="2540"/>
                    <a:pt x="356" y="2385"/>
                  </a:cubicBezTo>
                  <a:cubicBezTo>
                    <a:pt x="387" y="2339"/>
                    <a:pt x="418" y="2262"/>
                    <a:pt x="464" y="2200"/>
                  </a:cubicBezTo>
                  <a:cubicBezTo>
                    <a:pt x="557" y="2030"/>
                    <a:pt x="650" y="1844"/>
                    <a:pt x="665" y="1659"/>
                  </a:cubicBezTo>
                  <a:cubicBezTo>
                    <a:pt x="711" y="1427"/>
                    <a:pt x="650" y="1195"/>
                    <a:pt x="572" y="979"/>
                  </a:cubicBezTo>
                  <a:lnTo>
                    <a:pt x="541" y="840"/>
                  </a:lnTo>
                  <a:cubicBezTo>
                    <a:pt x="480" y="654"/>
                    <a:pt x="418" y="361"/>
                    <a:pt x="557" y="144"/>
                  </a:cubicBezTo>
                  <a:cubicBezTo>
                    <a:pt x="588" y="113"/>
                    <a:pt x="572" y="36"/>
                    <a:pt x="510" y="21"/>
                  </a:cubicBezTo>
                  <a:cubicBezTo>
                    <a:pt x="491" y="8"/>
                    <a:pt x="469" y="0"/>
                    <a:pt x="4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5"/>
            <p:cNvSpPr/>
            <p:nvPr/>
          </p:nvSpPr>
          <p:spPr>
            <a:xfrm rot="864690">
              <a:off x="7974980" y="291837"/>
              <a:ext cx="34193" cy="250358"/>
            </a:xfrm>
            <a:custGeom>
              <a:avLst/>
              <a:gdLst/>
              <a:ahLst/>
              <a:cxnLst/>
              <a:rect l="l" t="t" r="r" b="b"/>
              <a:pathLst>
                <a:path w="264" h="1933" extrusionOk="0">
                  <a:moveTo>
                    <a:pt x="155" y="0"/>
                  </a:moveTo>
                  <a:cubicBezTo>
                    <a:pt x="93" y="0"/>
                    <a:pt x="47" y="31"/>
                    <a:pt x="47" y="93"/>
                  </a:cubicBezTo>
                  <a:lnTo>
                    <a:pt x="0" y="1840"/>
                  </a:lnTo>
                  <a:cubicBezTo>
                    <a:pt x="0" y="1886"/>
                    <a:pt x="47" y="1932"/>
                    <a:pt x="124" y="1932"/>
                  </a:cubicBezTo>
                  <a:cubicBezTo>
                    <a:pt x="201" y="1932"/>
                    <a:pt x="232" y="1886"/>
                    <a:pt x="232" y="1840"/>
                  </a:cubicBezTo>
                  <a:lnTo>
                    <a:pt x="263" y="93"/>
                  </a:lnTo>
                  <a:cubicBezTo>
                    <a:pt x="263" y="31"/>
                    <a:pt x="217" y="0"/>
                    <a:pt x="15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5"/>
            <p:cNvSpPr/>
            <p:nvPr/>
          </p:nvSpPr>
          <p:spPr>
            <a:xfrm rot="864690">
              <a:off x="8201277" y="909226"/>
              <a:ext cx="216295" cy="28105"/>
            </a:xfrm>
            <a:custGeom>
              <a:avLst/>
              <a:gdLst/>
              <a:ahLst/>
              <a:cxnLst/>
              <a:rect l="l" t="t" r="r" b="b"/>
              <a:pathLst>
                <a:path w="1670" h="217" extrusionOk="0">
                  <a:moveTo>
                    <a:pt x="1546" y="0"/>
                  </a:moveTo>
                  <a:lnTo>
                    <a:pt x="124" y="16"/>
                  </a:lnTo>
                  <a:cubicBezTo>
                    <a:pt x="62" y="16"/>
                    <a:pt x="0" y="62"/>
                    <a:pt x="0" y="124"/>
                  </a:cubicBezTo>
                  <a:cubicBezTo>
                    <a:pt x="0" y="170"/>
                    <a:pt x="62" y="217"/>
                    <a:pt x="124" y="217"/>
                  </a:cubicBezTo>
                  <a:lnTo>
                    <a:pt x="1546" y="201"/>
                  </a:lnTo>
                  <a:cubicBezTo>
                    <a:pt x="1608" y="201"/>
                    <a:pt x="1669" y="155"/>
                    <a:pt x="1669" y="93"/>
                  </a:cubicBezTo>
                  <a:cubicBezTo>
                    <a:pt x="1669" y="31"/>
                    <a:pt x="1608" y="0"/>
                    <a:pt x="15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5"/>
            <p:cNvSpPr/>
            <p:nvPr/>
          </p:nvSpPr>
          <p:spPr>
            <a:xfrm rot="864690">
              <a:off x="7251065" y="636179"/>
              <a:ext cx="312527" cy="66702"/>
            </a:xfrm>
            <a:custGeom>
              <a:avLst/>
              <a:gdLst/>
              <a:ahLst/>
              <a:cxnLst/>
              <a:rect l="l" t="t" r="r" b="b"/>
              <a:pathLst>
                <a:path w="2413" h="515" extrusionOk="0">
                  <a:moveTo>
                    <a:pt x="124" y="0"/>
                  </a:moveTo>
                  <a:cubicBezTo>
                    <a:pt x="74" y="0"/>
                    <a:pt x="29" y="30"/>
                    <a:pt x="16" y="82"/>
                  </a:cubicBezTo>
                  <a:cubicBezTo>
                    <a:pt x="1" y="143"/>
                    <a:pt x="63" y="205"/>
                    <a:pt x="109" y="205"/>
                  </a:cubicBezTo>
                  <a:lnTo>
                    <a:pt x="2258" y="514"/>
                  </a:lnTo>
                  <a:lnTo>
                    <a:pt x="2273" y="514"/>
                  </a:lnTo>
                  <a:cubicBezTo>
                    <a:pt x="2335" y="514"/>
                    <a:pt x="2397" y="483"/>
                    <a:pt x="2397" y="437"/>
                  </a:cubicBezTo>
                  <a:cubicBezTo>
                    <a:pt x="2412" y="375"/>
                    <a:pt x="2350" y="313"/>
                    <a:pt x="2304" y="313"/>
                  </a:cubicBezTo>
                  <a:lnTo>
                    <a:pt x="156" y="4"/>
                  </a:lnTo>
                  <a:cubicBezTo>
                    <a:pt x="145" y="2"/>
                    <a:pt x="134" y="0"/>
                    <a:pt x="1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5"/>
            <p:cNvSpPr/>
            <p:nvPr/>
          </p:nvSpPr>
          <p:spPr>
            <a:xfrm rot="864690">
              <a:off x="8164843" y="589260"/>
              <a:ext cx="92217" cy="114753"/>
            </a:xfrm>
            <a:custGeom>
              <a:avLst/>
              <a:gdLst/>
              <a:ahLst/>
              <a:cxnLst/>
              <a:rect l="l" t="t" r="r" b="b"/>
              <a:pathLst>
                <a:path w="712" h="886" extrusionOk="0">
                  <a:moveTo>
                    <a:pt x="567" y="0"/>
                  </a:moveTo>
                  <a:cubicBezTo>
                    <a:pt x="534" y="0"/>
                    <a:pt x="503" y="12"/>
                    <a:pt x="480" y="35"/>
                  </a:cubicBezTo>
                  <a:cubicBezTo>
                    <a:pt x="279" y="252"/>
                    <a:pt x="125" y="483"/>
                    <a:pt x="16" y="746"/>
                  </a:cubicBezTo>
                  <a:cubicBezTo>
                    <a:pt x="1" y="808"/>
                    <a:pt x="47" y="870"/>
                    <a:pt x="94" y="885"/>
                  </a:cubicBezTo>
                  <a:lnTo>
                    <a:pt x="140" y="885"/>
                  </a:lnTo>
                  <a:cubicBezTo>
                    <a:pt x="171" y="885"/>
                    <a:pt x="233" y="870"/>
                    <a:pt x="248" y="808"/>
                  </a:cubicBezTo>
                  <a:cubicBezTo>
                    <a:pt x="326" y="576"/>
                    <a:pt x="465" y="344"/>
                    <a:pt x="666" y="174"/>
                  </a:cubicBezTo>
                  <a:cubicBezTo>
                    <a:pt x="712" y="128"/>
                    <a:pt x="712" y="66"/>
                    <a:pt x="666" y="35"/>
                  </a:cubicBezTo>
                  <a:cubicBezTo>
                    <a:pt x="635" y="12"/>
                    <a:pt x="600" y="0"/>
                    <a:pt x="5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5"/>
            <p:cNvSpPr/>
            <p:nvPr/>
          </p:nvSpPr>
          <p:spPr>
            <a:xfrm rot="864690">
              <a:off x="7538891" y="362823"/>
              <a:ext cx="192334" cy="191946"/>
            </a:xfrm>
            <a:custGeom>
              <a:avLst/>
              <a:gdLst/>
              <a:ahLst/>
              <a:cxnLst/>
              <a:rect l="l" t="t" r="r" b="b"/>
              <a:pathLst>
                <a:path w="1485" h="1482" extrusionOk="0">
                  <a:moveTo>
                    <a:pt x="121" y="1"/>
                  </a:moveTo>
                  <a:cubicBezTo>
                    <a:pt x="105" y="1"/>
                    <a:pt x="91" y="5"/>
                    <a:pt x="78" y="13"/>
                  </a:cubicBezTo>
                  <a:cubicBezTo>
                    <a:pt x="16" y="28"/>
                    <a:pt x="1" y="90"/>
                    <a:pt x="16" y="137"/>
                  </a:cubicBezTo>
                  <a:cubicBezTo>
                    <a:pt x="264" y="693"/>
                    <a:pt x="727" y="1141"/>
                    <a:pt x="1284" y="1466"/>
                  </a:cubicBezTo>
                  <a:cubicBezTo>
                    <a:pt x="1315" y="1481"/>
                    <a:pt x="1330" y="1481"/>
                    <a:pt x="1346" y="1481"/>
                  </a:cubicBezTo>
                  <a:cubicBezTo>
                    <a:pt x="1392" y="1481"/>
                    <a:pt x="1423" y="1466"/>
                    <a:pt x="1438" y="1419"/>
                  </a:cubicBezTo>
                  <a:cubicBezTo>
                    <a:pt x="1485" y="1388"/>
                    <a:pt x="1469" y="1327"/>
                    <a:pt x="1407" y="1280"/>
                  </a:cubicBezTo>
                  <a:cubicBezTo>
                    <a:pt x="882" y="1002"/>
                    <a:pt x="465" y="569"/>
                    <a:pt x="233" y="75"/>
                  </a:cubicBezTo>
                  <a:cubicBezTo>
                    <a:pt x="210" y="29"/>
                    <a:pt x="163" y="1"/>
                    <a:pt x="1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5"/>
            <p:cNvSpPr/>
            <p:nvPr/>
          </p:nvSpPr>
          <p:spPr>
            <a:xfrm rot="864690">
              <a:off x="8092500" y="1038304"/>
              <a:ext cx="160343" cy="94289"/>
            </a:xfrm>
            <a:custGeom>
              <a:avLst/>
              <a:gdLst/>
              <a:ahLst/>
              <a:cxnLst/>
              <a:rect l="l" t="t" r="r" b="b"/>
              <a:pathLst>
                <a:path w="1238" h="728" extrusionOk="0">
                  <a:moveTo>
                    <a:pt x="126" y="0"/>
                  </a:moveTo>
                  <a:cubicBezTo>
                    <a:pt x="102" y="0"/>
                    <a:pt x="80" y="5"/>
                    <a:pt x="62" y="17"/>
                  </a:cubicBezTo>
                  <a:cubicBezTo>
                    <a:pt x="1" y="32"/>
                    <a:pt x="1" y="110"/>
                    <a:pt x="32" y="156"/>
                  </a:cubicBezTo>
                  <a:cubicBezTo>
                    <a:pt x="310" y="419"/>
                    <a:pt x="650" y="635"/>
                    <a:pt x="1067" y="728"/>
                  </a:cubicBezTo>
                  <a:lnTo>
                    <a:pt x="1098" y="728"/>
                  </a:lnTo>
                  <a:cubicBezTo>
                    <a:pt x="1160" y="728"/>
                    <a:pt x="1191" y="697"/>
                    <a:pt x="1206" y="697"/>
                  </a:cubicBezTo>
                  <a:cubicBezTo>
                    <a:pt x="1237" y="635"/>
                    <a:pt x="1191" y="573"/>
                    <a:pt x="1144" y="558"/>
                  </a:cubicBezTo>
                  <a:cubicBezTo>
                    <a:pt x="789" y="465"/>
                    <a:pt x="464" y="295"/>
                    <a:pt x="232" y="32"/>
                  </a:cubicBezTo>
                  <a:cubicBezTo>
                    <a:pt x="204" y="13"/>
                    <a:pt x="163" y="0"/>
                    <a:pt x="1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5"/>
            <p:cNvSpPr/>
            <p:nvPr/>
          </p:nvSpPr>
          <p:spPr>
            <a:xfrm rot="864690">
              <a:off x="7382482" y="916015"/>
              <a:ext cx="136253" cy="103226"/>
            </a:xfrm>
            <a:custGeom>
              <a:avLst/>
              <a:gdLst/>
              <a:ahLst/>
              <a:cxnLst/>
              <a:rect l="l" t="t" r="r" b="b"/>
              <a:pathLst>
                <a:path w="1052" h="797" extrusionOk="0">
                  <a:moveTo>
                    <a:pt x="920" y="1"/>
                  </a:moveTo>
                  <a:cubicBezTo>
                    <a:pt x="893" y="1"/>
                    <a:pt x="866" y="9"/>
                    <a:pt x="835" y="24"/>
                  </a:cubicBezTo>
                  <a:lnTo>
                    <a:pt x="47" y="627"/>
                  </a:lnTo>
                  <a:cubicBezTo>
                    <a:pt x="0" y="642"/>
                    <a:pt x="0" y="720"/>
                    <a:pt x="47" y="766"/>
                  </a:cubicBezTo>
                  <a:cubicBezTo>
                    <a:pt x="78" y="781"/>
                    <a:pt x="109" y="797"/>
                    <a:pt x="140" y="797"/>
                  </a:cubicBezTo>
                  <a:cubicBezTo>
                    <a:pt x="155" y="797"/>
                    <a:pt x="186" y="797"/>
                    <a:pt x="217" y="766"/>
                  </a:cubicBezTo>
                  <a:lnTo>
                    <a:pt x="1005" y="163"/>
                  </a:lnTo>
                  <a:cubicBezTo>
                    <a:pt x="1051" y="148"/>
                    <a:pt x="1051" y="70"/>
                    <a:pt x="1005" y="24"/>
                  </a:cubicBezTo>
                  <a:cubicBezTo>
                    <a:pt x="974" y="9"/>
                    <a:pt x="947" y="1"/>
                    <a:pt x="9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7" name="Google Shape;197;p15"/>
          <p:cNvSpPr/>
          <p:nvPr/>
        </p:nvSpPr>
        <p:spPr>
          <a:xfrm>
            <a:off x="7776700" y="4123262"/>
            <a:ext cx="1367309" cy="1037869"/>
          </a:xfrm>
          <a:custGeom>
            <a:avLst/>
            <a:gdLst/>
            <a:ahLst/>
            <a:cxnLst/>
            <a:rect l="l" t="t" r="r" b="b"/>
            <a:pathLst>
              <a:path w="27621" h="20966" extrusionOk="0">
                <a:moveTo>
                  <a:pt x="12470" y="732"/>
                </a:moveTo>
                <a:cubicBezTo>
                  <a:pt x="14599" y="732"/>
                  <a:pt x="16245" y="2692"/>
                  <a:pt x="17079" y="4584"/>
                </a:cubicBezTo>
                <a:cubicBezTo>
                  <a:pt x="17136" y="4719"/>
                  <a:pt x="17234" y="4774"/>
                  <a:pt x="17338" y="4774"/>
                </a:cubicBezTo>
                <a:cubicBezTo>
                  <a:pt x="17542" y="4774"/>
                  <a:pt x="17769" y="4560"/>
                  <a:pt x="17747" y="4317"/>
                </a:cubicBezTo>
                <a:cubicBezTo>
                  <a:pt x="18958" y="2972"/>
                  <a:pt x="20681" y="1762"/>
                  <a:pt x="22430" y="1762"/>
                </a:cubicBezTo>
                <a:cubicBezTo>
                  <a:pt x="23283" y="1762"/>
                  <a:pt x="24143" y="2049"/>
                  <a:pt x="24952" y="2749"/>
                </a:cubicBezTo>
                <a:cubicBezTo>
                  <a:pt x="27620" y="5084"/>
                  <a:pt x="25119" y="8086"/>
                  <a:pt x="23584" y="10154"/>
                </a:cubicBezTo>
                <a:cubicBezTo>
                  <a:pt x="22150" y="12022"/>
                  <a:pt x="20649" y="13824"/>
                  <a:pt x="19048" y="15492"/>
                </a:cubicBezTo>
                <a:cubicBezTo>
                  <a:pt x="18414" y="16159"/>
                  <a:pt x="16913" y="17026"/>
                  <a:pt x="16546" y="17993"/>
                </a:cubicBezTo>
                <a:cubicBezTo>
                  <a:pt x="14378" y="15291"/>
                  <a:pt x="11776" y="12690"/>
                  <a:pt x="10108" y="9621"/>
                </a:cubicBezTo>
                <a:cubicBezTo>
                  <a:pt x="10108" y="9587"/>
                  <a:pt x="10074" y="9487"/>
                  <a:pt x="10041" y="9454"/>
                </a:cubicBezTo>
                <a:cubicBezTo>
                  <a:pt x="9708" y="8820"/>
                  <a:pt x="9407" y="8153"/>
                  <a:pt x="9140" y="7453"/>
                </a:cubicBezTo>
                <a:cubicBezTo>
                  <a:pt x="8407" y="5184"/>
                  <a:pt x="8573" y="1982"/>
                  <a:pt x="11142" y="981"/>
                </a:cubicBezTo>
                <a:cubicBezTo>
                  <a:pt x="11602" y="809"/>
                  <a:pt x="12045" y="732"/>
                  <a:pt x="12470" y="732"/>
                </a:cubicBezTo>
                <a:close/>
                <a:moveTo>
                  <a:pt x="9441" y="10088"/>
                </a:moveTo>
                <a:cubicBezTo>
                  <a:pt x="9574" y="10288"/>
                  <a:pt x="9708" y="10521"/>
                  <a:pt x="9808" y="10755"/>
                </a:cubicBezTo>
                <a:cubicBezTo>
                  <a:pt x="10541" y="11622"/>
                  <a:pt x="11209" y="12656"/>
                  <a:pt x="11909" y="13657"/>
                </a:cubicBezTo>
                <a:cubicBezTo>
                  <a:pt x="10541" y="15692"/>
                  <a:pt x="9407" y="18027"/>
                  <a:pt x="8607" y="20362"/>
                </a:cubicBezTo>
                <a:cubicBezTo>
                  <a:pt x="6372" y="19661"/>
                  <a:pt x="4204" y="18761"/>
                  <a:pt x="2236" y="17360"/>
                </a:cubicBezTo>
                <a:cubicBezTo>
                  <a:pt x="701" y="16259"/>
                  <a:pt x="1068" y="14424"/>
                  <a:pt x="2636" y="13590"/>
                </a:cubicBezTo>
                <a:cubicBezTo>
                  <a:pt x="3145" y="13302"/>
                  <a:pt x="3697" y="13177"/>
                  <a:pt x="4248" y="13177"/>
                </a:cubicBezTo>
                <a:cubicBezTo>
                  <a:pt x="4781" y="13177"/>
                  <a:pt x="5313" y="13294"/>
                  <a:pt x="5805" y="13490"/>
                </a:cubicBezTo>
                <a:lnTo>
                  <a:pt x="5805" y="13590"/>
                </a:lnTo>
                <a:cubicBezTo>
                  <a:pt x="5842" y="13684"/>
                  <a:pt x="5922" y="13725"/>
                  <a:pt x="6009" y="13725"/>
                </a:cubicBezTo>
                <a:cubicBezTo>
                  <a:pt x="6076" y="13725"/>
                  <a:pt x="6147" y="13701"/>
                  <a:pt x="6205" y="13657"/>
                </a:cubicBezTo>
                <a:cubicBezTo>
                  <a:pt x="6305" y="13657"/>
                  <a:pt x="6472" y="13490"/>
                  <a:pt x="6305" y="13357"/>
                </a:cubicBezTo>
                <a:cubicBezTo>
                  <a:pt x="6272" y="13323"/>
                  <a:pt x="6272" y="13323"/>
                  <a:pt x="6238" y="13323"/>
                </a:cubicBezTo>
                <a:cubicBezTo>
                  <a:pt x="6305" y="11489"/>
                  <a:pt x="7706" y="10255"/>
                  <a:pt x="9441" y="10088"/>
                </a:cubicBezTo>
                <a:close/>
                <a:moveTo>
                  <a:pt x="12405" y="0"/>
                </a:moveTo>
                <a:cubicBezTo>
                  <a:pt x="10464" y="0"/>
                  <a:pt x="8938" y="1351"/>
                  <a:pt x="8307" y="3149"/>
                </a:cubicBezTo>
                <a:cubicBezTo>
                  <a:pt x="7573" y="5284"/>
                  <a:pt x="8173" y="7419"/>
                  <a:pt x="9140" y="9321"/>
                </a:cubicBezTo>
                <a:cubicBezTo>
                  <a:pt x="7406" y="9354"/>
                  <a:pt x="5771" y="11122"/>
                  <a:pt x="5771" y="12923"/>
                </a:cubicBezTo>
                <a:cubicBezTo>
                  <a:pt x="5261" y="12649"/>
                  <a:pt x="4690" y="12521"/>
                  <a:pt x="4117" y="12521"/>
                </a:cubicBezTo>
                <a:cubicBezTo>
                  <a:pt x="2594" y="12521"/>
                  <a:pt x="1052" y="13431"/>
                  <a:pt x="568" y="14958"/>
                </a:cubicBezTo>
                <a:cubicBezTo>
                  <a:pt x="1" y="16759"/>
                  <a:pt x="1435" y="17593"/>
                  <a:pt x="2769" y="18460"/>
                </a:cubicBezTo>
                <a:cubicBezTo>
                  <a:pt x="4571" y="19595"/>
                  <a:pt x="6572" y="20495"/>
                  <a:pt x="8607" y="20962"/>
                </a:cubicBezTo>
                <a:cubicBezTo>
                  <a:pt x="8624" y="20964"/>
                  <a:pt x="8641" y="20965"/>
                  <a:pt x="8657" y="20965"/>
                </a:cubicBezTo>
                <a:cubicBezTo>
                  <a:pt x="8890" y="20965"/>
                  <a:pt x="9003" y="20751"/>
                  <a:pt x="8940" y="20595"/>
                </a:cubicBezTo>
                <a:lnTo>
                  <a:pt x="8974" y="20529"/>
                </a:lnTo>
                <a:cubicBezTo>
                  <a:pt x="10074" y="18360"/>
                  <a:pt x="11142" y="16292"/>
                  <a:pt x="12276" y="14157"/>
                </a:cubicBezTo>
                <a:cubicBezTo>
                  <a:pt x="13544" y="15792"/>
                  <a:pt x="14911" y="17293"/>
                  <a:pt x="16446" y="18594"/>
                </a:cubicBezTo>
                <a:cubicBezTo>
                  <a:pt x="16479" y="18661"/>
                  <a:pt x="16579" y="18761"/>
                  <a:pt x="16646" y="18761"/>
                </a:cubicBezTo>
                <a:lnTo>
                  <a:pt x="16779" y="18761"/>
                </a:lnTo>
                <a:cubicBezTo>
                  <a:pt x="16802" y="18765"/>
                  <a:pt x="16823" y="18767"/>
                  <a:pt x="16845" y="18767"/>
                </a:cubicBezTo>
                <a:cubicBezTo>
                  <a:pt x="16982" y="18767"/>
                  <a:pt x="17097" y="18681"/>
                  <a:pt x="17213" y="18594"/>
                </a:cubicBezTo>
                <a:lnTo>
                  <a:pt x="17280" y="18460"/>
                </a:lnTo>
                <a:cubicBezTo>
                  <a:pt x="17346" y="18360"/>
                  <a:pt x="17313" y="18194"/>
                  <a:pt x="17280" y="18127"/>
                </a:cubicBezTo>
                <a:cubicBezTo>
                  <a:pt x="18914" y="16759"/>
                  <a:pt x="23084" y="11789"/>
                  <a:pt x="23484" y="11289"/>
                </a:cubicBezTo>
                <a:cubicBezTo>
                  <a:pt x="24918" y="9621"/>
                  <a:pt x="27153" y="7286"/>
                  <a:pt x="26886" y="4851"/>
                </a:cubicBezTo>
                <a:cubicBezTo>
                  <a:pt x="26653" y="2983"/>
                  <a:pt x="24985" y="1515"/>
                  <a:pt x="23217" y="1181"/>
                </a:cubicBezTo>
                <a:cubicBezTo>
                  <a:pt x="22938" y="1132"/>
                  <a:pt x="22661" y="1109"/>
                  <a:pt x="22388" y="1109"/>
                </a:cubicBezTo>
                <a:cubicBezTo>
                  <a:pt x="20451" y="1109"/>
                  <a:pt x="18720" y="2296"/>
                  <a:pt x="17580" y="3817"/>
                </a:cubicBezTo>
                <a:cubicBezTo>
                  <a:pt x="16612" y="1915"/>
                  <a:pt x="15045" y="181"/>
                  <a:pt x="12743" y="14"/>
                </a:cubicBezTo>
                <a:cubicBezTo>
                  <a:pt x="12629" y="5"/>
                  <a:pt x="12517" y="0"/>
                  <a:pt x="1240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21">
    <p:bg>
      <p:bgPr>
        <a:solidFill>
          <a:schemeClr val="lt1"/>
        </a:solidFill>
        <a:effectLst/>
      </p:bgPr>
    </p:bg>
    <p:spTree>
      <p:nvGrpSpPr>
        <p:cNvPr id="198" name="Shape 198"/>
        <p:cNvGrpSpPr/>
        <p:nvPr/>
      </p:nvGrpSpPr>
      <p:grpSpPr>
        <a:xfrm>
          <a:off x="0" y="0"/>
          <a:ext cx="0" cy="0"/>
          <a:chOff x="0" y="0"/>
          <a:chExt cx="0" cy="0"/>
        </a:xfrm>
      </p:grpSpPr>
      <p:sp>
        <p:nvSpPr>
          <p:cNvPr id="199" name="Google Shape;199;p16"/>
          <p:cNvSpPr txBox="1"/>
          <p:nvPr>
            <p:ph type="body" idx="1"/>
          </p:nvPr>
        </p:nvSpPr>
        <p:spPr>
          <a:xfrm>
            <a:off x="4968035" y="2381425"/>
            <a:ext cx="2547000" cy="7989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dk1"/>
              </a:buClr>
              <a:buSzPts val="1200"/>
              <a:buChar char="●"/>
              <a:defRPr sz="1400">
                <a:solidFill>
                  <a:schemeClr val="dk1"/>
                </a:solidFill>
              </a:defRPr>
            </a:lvl1pPr>
            <a:lvl2pPr marL="914400" lvl="1" indent="-304800" rtl="0">
              <a:spcBef>
                <a:spcPts val="1600"/>
              </a:spcBef>
              <a:spcAft>
                <a:spcPts val="0"/>
              </a:spcAft>
              <a:buClr>
                <a:schemeClr val="dk1"/>
              </a:buClr>
              <a:buSzPts val="1200"/>
              <a:buChar char="○"/>
              <a:defRPr sz="1200">
                <a:solidFill>
                  <a:schemeClr val="dk1"/>
                </a:solidFill>
              </a:defRPr>
            </a:lvl2pPr>
            <a:lvl3pPr marL="1371600" lvl="2" indent="-304800" rtl="0">
              <a:spcBef>
                <a:spcPts val="1600"/>
              </a:spcBef>
              <a:spcAft>
                <a:spcPts val="0"/>
              </a:spcAft>
              <a:buClr>
                <a:schemeClr val="dk1"/>
              </a:buClr>
              <a:buSzPts val="1200"/>
              <a:buChar char="■"/>
              <a:defRPr sz="1200">
                <a:solidFill>
                  <a:schemeClr val="dk1"/>
                </a:solidFill>
              </a:defRPr>
            </a:lvl3pPr>
            <a:lvl4pPr marL="1828800" lvl="3" indent="-304800" rtl="0">
              <a:spcBef>
                <a:spcPts val="1600"/>
              </a:spcBef>
              <a:spcAft>
                <a:spcPts val="0"/>
              </a:spcAft>
              <a:buClr>
                <a:schemeClr val="dk1"/>
              </a:buClr>
              <a:buSzPts val="1200"/>
              <a:buChar char="●"/>
              <a:defRPr sz="1200">
                <a:solidFill>
                  <a:schemeClr val="dk1"/>
                </a:solidFill>
              </a:defRPr>
            </a:lvl4pPr>
            <a:lvl5pPr marL="2286000" lvl="4" indent="-304800" rtl="0">
              <a:spcBef>
                <a:spcPts val="1600"/>
              </a:spcBef>
              <a:spcAft>
                <a:spcPts val="0"/>
              </a:spcAft>
              <a:buClr>
                <a:schemeClr val="dk1"/>
              </a:buClr>
              <a:buSzPts val="1200"/>
              <a:buChar char="○"/>
              <a:defRPr sz="1200">
                <a:solidFill>
                  <a:schemeClr val="dk1"/>
                </a:solidFill>
              </a:defRPr>
            </a:lvl5pPr>
            <a:lvl6pPr marL="2743200" lvl="5" indent="-304800" rtl="0">
              <a:spcBef>
                <a:spcPts val="1600"/>
              </a:spcBef>
              <a:spcAft>
                <a:spcPts val="0"/>
              </a:spcAft>
              <a:buClr>
                <a:schemeClr val="dk1"/>
              </a:buClr>
              <a:buSzPts val="1200"/>
              <a:buChar char="■"/>
              <a:defRPr sz="1200">
                <a:solidFill>
                  <a:schemeClr val="dk1"/>
                </a:solidFill>
              </a:defRPr>
            </a:lvl6pPr>
            <a:lvl7pPr marL="3200400" lvl="6" indent="-304800" rtl="0">
              <a:spcBef>
                <a:spcPts val="1600"/>
              </a:spcBef>
              <a:spcAft>
                <a:spcPts val="0"/>
              </a:spcAft>
              <a:buClr>
                <a:schemeClr val="dk1"/>
              </a:buClr>
              <a:buSzPts val="1200"/>
              <a:buChar char="●"/>
              <a:defRPr sz="1200">
                <a:solidFill>
                  <a:schemeClr val="dk1"/>
                </a:solidFill>
              </a:defRPr>
            </a:lvl7pPr>
            <a:lvl8pPr marL="3657600" lvl="7" indent="-304800" rtl="0">
              <a:spcBef>
                <a:spcPts val="1600"/>
              </a:spcBef>
              <a:spcAft>
                <a:spcPts val="0"/>
              </a:spcAft>
              <a:buClr>
                <a:schemeClr val="dk1"/>
              </a:buClr>
              <a:buSzPts val="1200"/>
              <a:buChar char="○"/>
              <a:defRPr sz="1200">
                <a:solidFill>
                  <a:schemeClr val="dk1"/>
                </a:solidFill>
              </a:defRPr>
            </a:lvl8pPr>
            <a:lvl9pPr marL="4114800" lvl="8" indent="-304800" rtl="0">
              <a:spcBef>
                <a:spcPts val="1600"/>
              </a:spcBef>
              <a:spcAft>
                <a:spcPts val="1600"/>
              </a:spcAft>
              <a:buClr>
                <a:schemeClr val="dk1"/>
              </a:buClr>
              <a:buSzPts val="1200"/>
              <a:buChar char="■"/>
              <a:defRPr sz="1200">
                <a:solidFill>
                  <a:schemeClr val="dk1"/>
                </a:solidFill>
              </a:defRPr>
            </a:lvl9pPr>
          </a:lstStyle>
          <a:p/>
        </p:txBody>
      </p:sp>
      <p:sp>
        <p:nvSpPr>
          <p:cNvPr id="200" name="Google Shape;200;p16"/>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p:txBody>
      </p:sp>
      <p:grpSp>
        <p:nvGrpSpPr>
          <p:cNvPr id="201" name="Google Shape;201;p16"/>
          <p:cNvGrpSpPr/>
          <p:nvPr/>
        </p:nvGrpSpPr>
        <p:grpSpPr>
          <a:xfrm>
            <a:off x="-496163" y="326350"/>
            <a:ext cx="1051685" cy="885376"/>
            <a:chOff x="284887" y="816125"/>
            <a:chExt cx="1051685" cy="885376"/>
          </a:xfrm>
        </p:grpSpPr>
        <p:sp>
          <p:nvSpPr>
            <p:cNvPr id="202" name="Google Shape;202;p16"/>
            <p:cNvSpPr/>
            <p:nvPr/>
          </p:nvSpPr>
          <p:spPr>
            <a:xfrm>
              <a:off x="575067" y="952593"/>
              <a:ext cx="471302" cy="504335"/>
            </a:xfrm>
            <a:custGeom>
              <a:avLst/>
              <a:gdLst/>
              <a:ahLst/>
              <a:cxnLst/>
              <a:rect l="l" t="t" r="r" b="b"/>
              <a:pathLst>
                <a:path w="3154" h="3375" extrusionOk="0">
                  <a:moveTo>
                    <a:pt x="1700" y="0"/>
                  </a:moveTo>
                  <a:cubicBezTo>
                    <a:pt x="1428" y="0"/>
                    <a:pt x="1165" y="138"/>
                    <a:pt x="1083" y="413"/>
                  </a:cubicBezTo>
                  <a:cubicBezTo>
                    <a:pt x="928" y="521"/>
                    <a:pt x="805" y="675"/>
                    <a:pt x="774" y="923"/>
                  </a:cubicBezTo>
                  <a:cubicBezTo>
                    <a:pt x="774" y="984"/>
                    <a:pt x="758" y="1046"/>
                    <a:pt x="758" y="1108"/>
                  </a:cubicBezTo>
                  <a:cubicBezTo>
                    <a:pt x="372" y="1154"/>
                    <a:pt x="1" y="1464"/>
                    <a:pt x="202" y="1912"/>
                  </a:cubicBezTo>
                  <a:cubicBezTo>
                    <a:pt x="279" y="2113"/>
                    <a:pt x="356" y="2314"/>
                    <a:pt x="341" y="2530"/>
                  </a:cubicBezTo>
                  <a:cubicBezTo>
                    <a:pt x="295" y="2855"/>
                    <a:pt x="387" y="3195"/>
                    <a:pt x="727" y="3318"/>
                  </a:cubicBezTo>
                  <a:cubicBezTo>
                    <a:pt x="811" y="3355"/>
                    <a:pt x="907" y="3374"/>
                    <a:pt x="1005" y="3374"/>
                  </a:cubicBezTo>
                  <a:cubicBezTo>
                    <a:pt x="1233" y="3374"/>
                    <a:pt x="1469" y="3272"/>
                    <a:pt x="1577" y="3056"/>
                  </a:cubicBezTo>
                  <a:cubicBezTo>
                    <a:pt x="1608" y="2978"/>
                    <a:pt x="1655" y="2901"/>
                    <a:pt x="1670" y="2824"/>
                  </a:cubicBezTo>
                  <a:lnTo>
                    <a:pt x="2072" y="2994"/>
                  </a:lnTo>
                  <a:cubicBezTo>
                    <a:pt x="2192" y="3047"/>
                    <a:pt x="2320" y="3077"/>
                    <a:pt x="2445" y="3077"/>
                  </a:cubicBezTo>
                  <a:cubicBezTo>
                    <a:pt x="2610" y="3077"/>
                    <a:pt x="2768" y="3024"/>
                    <a:pt x="2891" y="2901"/>
                  </a:cubicBezTo>
                  <a:cubicBezTo>
                    <a:pt x="3077" y="2731"/>
                    <a:pt x="3154" y="2345"/>
                    <a:pt x="2984" y="2113"/>
                  </a:cubicBezTo>
                  <a:cubicBezTo>
                    <a:pt x="2659" y="1665"/>
                    <a:pt x="2458" y="1201"/>
                    <a:pt x="2427" y="644"/>
                  </a:cubicBezTo>
                  <a:cubicBezTo>
                    <a:pt x="2393" y="215"/>
                    <a:pt x="2039" y="0"/>
                    <a:pt x="1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16"/>
            <p:cNvSpPr/>
            <p:nvPr/>
          </p:nvSpPr>
          <p:spPr>
            <a:xfrm>
              <a:off x="284887" y="816125"/>
              <a:ext cx="1051685" cy="885376"/>
            </a:xfrm>
            <a:custGeom>
              <a:avLst/>
              <a:gdLst/>
              <a:ahLst/>
              <a:cxnLst/>
              <a:rect l="l" t="t" r="r" b="b"/>
              <a:pathLst>
                <a:path w="9908" h="8341" extrusionOk="0">
                  <a:moveTo>
                    <a:pt x="5161" y="0"/>
                  </a:moveTo>
                  <a:cubicBezTo>
                    <a:pt x="5111" y="0"/>
                    <a:pt x="5058" y="15"/>
                    <a:pt x="5004" y="47"/>
                  </a:cubicBezTo>
                  <a:cubicBezTo>
                    <a:pt x="4104" y="814"/>
                    <a:pt x="3436" y="1849"/>
                    <a:pt x="3270" y="3016"/>
                  </a:cubicBezTo>
                  <a:cubicBezTo>
                    <a:pt x="2725" y="2919"/>
                    <a:pt x="2170" y="2867"/>
                    <a:pt x="1603" y="2867"/>
                  </a:cubicBezTo>
                  <a:cubicBezTo>
                    <a:pt x="1197" y="2867"/>
                    <a:pt x="785" y="2894"/>
                    <a:pt x="368" y="2949"/>
                  </a:cubicBezTo>
                  <a:cubicBezTo>
                    <a:pt x="201" y="2949"/>
                    <a:pt x="1" y="3250"/>
                    <a:pt x="201" y="3350"/>
                  </a:cubicBezTo>
                  <a:cubicBezTo>
                    <a:pt x="901" y="3950"/>
                    <a:pt x="1769" y="4517"/>
                    <a:pt x="2669" y="4817"/>
                  </a:cubicBezTo>
                  <a:cubicBezTo>
                    <a:pt x="1835" y="5651"/>
                    <a:pt x="1402" y="6952"/>
                    <a:pt x="1335" y="8086"/>
                  </a:cubicBezTo>
                  <a:cubicBezTo>
                    <a:pt x="1335" y="8231"/>
                    <a:pt x="1456" y="8340"/>
                    <a:pt x="1574" y="8340"/>
                  </a:cubicBezTo>
                  <a:cubicBezTo>
                    <a:pt x="1619" y="8340"/>
                    <a:pt x="1665" y="8324"/>
                    <a:pt x="1702" y="8287"/>
                  </a:cubicBezTo>
                  <a:cubicBezTo>
                    <a:pt x="2836" y="7619"/>
                    <a:pt x="4003" y="6785"/>
                    <a:pt x="4837" y="5685"/>
                  </a:cubicBezTo>
                  <a:cubicBezTo>
                    <a:pt x="5738" y="6452"/>
                    <a:pt x="6705" y="7119"/>
                    <a:pt x="7739" y="7686"/>
                  </a:cubicBezTo>
                  <a:cubicBezTo>
                    <a:pt x="7785" y="7716"/>
                    <a:pt x="7831" y="7729"/>
                    <a:pt x="7876" y="7729"/>
                  </a:cubicBezTo>
                  <a:cubicBezTo>
                    <a:pt x="8030" y="7729"/>
                    <a:pt x="8158" y="7574"/>
                    <a:pt x="8106" y="7419"/>
                  </a:cubicBezTo>
                  <a:cubicBezTo>
                    <a:pt x="7940" y="6485"/>
                    <a:pt x="7606" y="5618"/>
                    <a:pt x="7172" y="4784"/>
                  </a:cubicBezTo>
                  <a:lnTo>
                    <a:pt x="7106" y="4751"/>
                  </a:lnTo>
                  <a:lnTo>
                    <a:pt x="7172" y="4751"/>
                  </a:lnTo>
                  <a:cubicBezTo>
                    <a:pt x="8173" y="4117"/>
                    <a:pt x="8940" y="3416"/>
                    <a:pt x="9741" y="2749"/>
                  </a:cubicBezTo>
                  <a:cubicBezTo>
                    <a:pt x="9908" y="2616"/>
                    <a:pt x="9774" y="2282"/>
                    <a:pt x="9541" y="2282"/>
                  </a:cubicBezTo>
                  <a:cubicBezTo>
                    <a:pt x="8607" y="2349"/>
                    <a:pt x="7739" y="2416"/>
                    <a:pt x="6805" y="2482"/>
                  </a:cubicBezTo>
                  <a:cubicBezTo>
                    <a:pt x="6472" y="2516"/>
                    <a:pt x="6472" y="3016"/>
                    <a:pt x="6805" y="3016"/>
                  </a:cubicBezTo>
                  <a:cubicBezTo>
                    <a:pt x="7439" y="2983"/>
                    <a:pt x="8106" y="2949"/>
                    <a:pt x="8740" y="2916"/>
                  </a:cubicBezTo>
                  <a:lnTo>
                    <a:pt x="8740" y="2916"/>
                  </a:lnTo>
                  <a:cubicBezTo>
                    <a:pt x="8140" y="3383"/>
                    <a:pt x="7573" y="3950"/>
                    <a:pt x="7039" y="4484"/>
                  </a:cubicBezTo>
                  <a:cubicBezTo>
                    <a:pt x="7006" y="4517"/>
                    <a:pt x="7006" y="4617"/>
                    <a:pt x="7006" y="4684"/>
                  </a:cubicBezTo>
                  <a:cubicBezTo>
                    <a:pt x="6805" y="4684"/>
                    <a:pt x="6639" y="4917"/>
                    <a:pt x="6739" y="5118"/>
                  </a:cubicBezTo>
                  <a:cubicBezTo>
                    <a:pt x="7072" y="5685"/>
                    <a:pt x="7339" y="6318"/>
                    <a:pt x="7506" y="6986"/>
                  </a:cubicBezTo>
                  <a:cubicBezTo>
                    <a:pt x="6672" y="6485"/>
                    <a:pt x="5871" y="5985"/>
                    <a:pt x="5071" y="5451"/>
                  </a:cubicBezTo>
                  <a:cubicBezTo>
                    <a:pt x="5038" y="5434"/>
                    <a:pt x="4996" y="5426"/>
                    <a:pt x="4958" y="5426"/>
                  </a:cubicBezTo>
                  <a:cubicBezTo>
                    <a:pt x="4921" y="5426"/>
                    <a:pt x="4887" y="5434"/>
                    <a:pt x="4871" y="5451"/>
                  </a:cubicBezTo>
                  <a:cubicBezTo>
                    <a:pt x="4813" y="5393"/>
                    <a:pt x="4754" y="5357"/>
                    <a:pt x="4690" y="5357"/>
                  </a:cubicBezTo>
                  <a:cubicBezTo>
                    <a:pt x="4643" y="5357"/>
                    <a:pt x="4593" y="5376"/>
                    <a:pt x="4537" y="5418"/>
                  </a:cubicBezTo>
                  <a:cubicBezTo>
                    <a:pt x="3703" y="6152"/>
                    <a:pt x="2903" y="6919"/>
                    <a:pt x="1935" y="7553"/>
                  </a:cubicBezTo>
                  <a:cubicBezTo>
                    <a:pt x="2169" y="6619"/>
                    <a:pt x="2602" y="5818"/>
                    <a:pt x="3103" y="4951"/>
                  </a:cubicBezTo>
                  <a:cubicBezTo>
                    <a:pt x="3270" y="4951"/>
                    <a:pt x="3403" y="4717"/>
                    <a:pt x="3270" y="4617"/>
                  </a:cubicBezTo>
                  <a:cubicBezTo>
                    <a:pt x="3320" y="4542"/>
                    <a:pt x="3257" y="4448"/>
                    <a:pt x="3180" y="4448"/>
                  </a:cubicBezTo>
                  <a:cubicBezTo>
                    <a:pt x="3155" y="4448"/>
                    <a:pt x="3128" y="4459"/>
                    <a:pt x="3103" y="4484"/>
                  </a:cubicBezTo>
                  <a:cubicBezTo>
                    <a:pt x="2402" y="4117"/>
                    <a:pt x="1735" y="3817"/>
                    <a:pt x="1068" y="3383"/>
                  </a:cubicBezTo>
                  <a:cubicBezTo>
                    <a:pt x="1349" y="3371"/>
                    <a:pt x="1630" y="3363"/>
                    <a:pt x="1910" y="3363"/>
                  </a:cubicBezTo>
                  <a:cubicBezTo>
                    <a:pt x="2397" y="3363"/>
                    <a:pt x="2883" y="3386"/>
                    <a:pt x="3370" y="3450"/>
                  </a:cubicBezTo>
                  <a:cubicBezTo>
                    <a:pt x="3503" y="3450"/>
                    <a:pt x="3536" y="3350"/>
                    <a:pt x="3536" y="3216"/>
                  </a:cubicBezTo>
                  <a:cubicBezTo>
                    <a:pt x="3570" y="3216"/>
                    <a:pt x="3570" y="3183"/>
                    <a:pt x="3603" y="3149"/>
                  </a:cubicBezTo>
                  <a:cubicBezTo>
                    <a:pt x="3937" y="2215"/>
                    <a:pt x="4404" y="1382"/>
                    <a:pt x="5071" y="681"/>
                  </a:cubicBezTo>
                  <a:cubicBezTo>
                    <a:pt x="5371" y="1482"/>
                    <a:pt x="5705" y="2282"/>
                    <a:pt x="6038" y="3049"/>
                  </a:cubicBezTo>
                  <a:cubicBezTo>
                    <a:pt x="6085" y="3143"/>
                    <a:pt x="6164" y="3183"/>
                    <a:pt x="6245" y="3183"/>
                  </a:cubicBezTo>
                  <a:cubicBezTo>
                    <a:pt x="6395" y="3183"/>
                    <a:pt x="6549" y="3044"/>
                    <a:pt x="6505" y="2849"/>
                  </a:cubicBezTo>
                  <a:cubicBezTo>
                    <a:pt x="6172" y="1949"/>
                    <a:pt x="5771" y="1048"/>
                    <a:pt x="5404" y="181"/>
                  </a:cubicBezTo>
                  <a:cubicBezTo>
                    <a:pt x="5359" y="67"/>
                    <a:pt x="5268" y="0"/>
                    <a:pt x="5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4" name="Google Shape;204;p16"/>
          <p:cNvSpPr/>
          <p:nvPr/>
        </p:nvSpPr>
        <p:spPr>
          <a:xfrm rot="-1582263">
            <a:off x="8287050" y="3985765"/>
            <a:ext cx="734753" cy="1339114"/>
          </a:xfrm>
          <a:custGeom>
            <a:avLst/>
            <a:gdLst/>
            <a:ahLst/>
            <a:cxnLst/>
            <a:rect l="l" t="t" r="r" b="b"/>
            <a:pathLst>
              <a:path w="5549" h="10113" extrusionOk="0">
                <a:moveTo>
                  <a:pt x="3207" y="0"/>
                </a:moveTo>
                <a:cubicBezTo>
                  <a:pt x="2393" y="0"/>
                  <a:pt x="1505" y="185"/>
                  <a:pt x="1051" y="581"/>
                </a:cubicBezTo>
                <a:cubicBezTo>
                  <a:pt x="263" y="1292"/>
                  <a:pt x="773" y="3054"/>
                  <a:pt x="850" y="3966"/>
                </a:cubicBezTo>
                <a:cubicBezTo>
                  <a:pt x="896" y="4770"/>
                  <a:pt x="958" y="5604"/>
                  <a:pt x="1020" y="6423"/>
                </a:cubicBezTo>
                <a:cubicBezTo>
                  <a:pt x="1051" y="6856"/>
                  <a:pt x="974" y="7505"/>
                  <a:pt x="1345" y="7830"/>
                </a:cubicBezTo>
                <a:cubicBezTo>
                  <a:pt x="1547" y="8002"/>
                  <a:pt x="1856" y="8081"/>
                  <a:pt x="2181" y="8081"/>
                </a:cubicBezTo>
                <a:cubicBezTo>
                  <a:pt x="2702" y="8081"/>
                  <a:pt x="3265" y="7879"/>
                  <a:pt x="3493" y="7536"/>
                </a:cubicBezTo>
                <a:cubicBezTo>
                  <a:pt x="3818" y="7042"/>
                  <a:pt x="3679" y="6269"/>
                  <a:pt x="3679" y="5697"/>
                </a:cubicBezTo>
                <a:cubicBezTo>
                  <a:pt x="3709" y="4692"/>
                  <a:pt x="3725" y="3688"/>
                  <a:pt x="3740" y="2714"/>
                </a:cubicBezTo>
                <a:cubicBezTo>
                  <a:pt x="3740" y="2528"/>
                  <a:pt x="3597" y="2436"/>
                  <a:pt x="3454" y="2436"/>
                </a:cubicBezTo>
                <a:cubicBezTo>
                  <a:pt x="3311" y="2436"/>
                  <a:pt x="3168" y="2528"/>
                  <a:pt x="3168" y="2714"/>
                </a:cubicBezTo>
                <a:cubicBezTo>
                  <a:pt x="3138" y="3827"/>
                  <a:pt x="3122" y="4970"/>
                  <a:pt x="3107" y="6083"/>
                </a:cubicBezTo>
                <a:cubicBezTo>
                  <a:pt x="3092" y="6613"/>
                  <a:pt x="3051" y="7475"/>
                  <a:pt x="2418" y="7475"/>
                </a:cubicBezTo>
                <a:cubicBezTo>
                  <a:pt x="2368" y="7475"/>
                  <a:pt x="2314" y="7470"/>
                  <a:pt x="2257" y="7459"/>
                </a:cubicBezTo>
                <a:cubicBezTo>
                  <a:pt x="1484" y="7320"/>
                  <a:pt x="1592" y="6238"/>
                  <a:pt x="1546" y="5666"/>
                </a:cubicBezTo>
                <a:cubicBezTo>
                  <a:pt x="1453" y="4522"/>
                  <a:pt x="1391" y="3409"/>
                  <a:pt x="1298" y="2266"/>
                </a:cubicBezTo>
                <a:cubicBezTo>
                  <a:pt x="1267" y="1740"/>
                  <a:pt x="1206" y="1678"/>
                  <a:pt x="1499" y="1246"/>
                </a:cubicBezTo>
                <a:cubicBezTo>
                  <a:pt x="1793" y="797"/>
                  <a:pt x="1839" y="828"/>
                  <a:pt x="2334" y="736"/>
                </a:cubicBezTo>
                <a:cubicBezTo>
                  <a:pt x="2643" y="674"/>
                  <a:pt x="2952" y="643"/>
                  <a:pt x="3261" y="627"/>
                </a:cubicBezTo>
                <a:cubicBezTo>
                  <a:pt x="3379" y="621"/>
                  <a:pt x="3486" y="615"/>
                  <a:pt x="3584" y="615"/>
                </a:cubicBezTo>
                <a:cubicBezTo>
                  <a:pt x="3935" y="615"/>
                  <a:pt x="4172" y="692"/>
                  <a:pt x="4389" y="1091"/>
                </a:cubicBezTo>
                <a:cubicBezTo>
                  <a:pt x="4915" y="1972"/>
                  <a:pt x="4529" y="3610"/>
                  <a:pt x="4513" y="4661"/>
                </a:cubicBezTo>
                <a:cubicBezTo>
                  <a:pt x="4467" y="5774"/>
                  <a:pt x="4436" y="6902"/>
                  <a:pt x="4389" y="8046"/>
                </a:cubicBezTo>
                <a:cubicBezTo>
                  <a:pt x="4389" y="8232"/>
                  <a:pt x="4389" y="8463"/>
                  <a:pt x="4343" y="8664"/>
                </a:cubicBezTo>
                <a:cubicBezTo>
                  <a:pt x="4158" y="9236"/>
                  <a:pt x="3648" y="9314"/>
                  <a:pt x="3138" y="9391"/>
                </a:cubicBezTo>
                <a:cubicBezTo>
                  <a:pt x="2763" y="9451"/>
                  <a:pt x="2219" y="9559"/>
                  <a:pt x="1778" y="9559"/>
                </a:cubicBezTo>
                <a:cubicBezTo>
                  <a:pt x="1655" y="9559"/>
                  <a:pt x="1539" y="9550"/>
                  <a:pt x="1437" y="9530"/>
                </a:cubicBezTo>
                <a:cubicBezTo>
                  <a:pt x="618" y="9360"/>
                  <a:pt x="711" y="8664"/>
                  <a:pt x="696" y="7969"/>
                </a:cubicBezTo>
                <a:cubicBezTo>
                  <a:pt x="665" y="7366"/>
                  <a:pt x="649" y="6763"/>
                  <a:pt x="634" y="6191"/>
                </a:cubicBezTo>
                <a:cubicBezTo>
                  <a:pt x="602" y="5994"/>
                  <a:pt x="438" y="5898"/>
                  <a:pt x="284" y="5898"/>
                </a:cubicBezTo>
                <a:cubicBezTo>
                  <a:pt x="137" y="5898"/>
                  <a:pt x="0" y="5987"/>
                  <a:pt x="0" y="6161"/>
                </a:cubicBezTo>
                <a:cubicBezTo>
                  <a:pt x="16" y="6933"/>
                  <a:pt x="31" y="7706"/>
                  <a:pt x="77" y="8479"/>
                </a:cubicBezTo>
                <a:cubicBezTo>
                  <a:pt x="93" y="8927"/>
                  <a:pt x="31" y="9468"/>
                  <a:pt x="340" y="9839"/>
                </a:cubicBezTo>
                <a:cubicBezTo>
                  <a:pt x="537" y="10064"/>
                  <a:pt x="797" y="10113"/>
                  <a:pt x="1067" y="10113"/>
                </a:cubicBezTo>
                <a:cubicBezTo>
                  <a:pt x="1242" y="10113"/>
                  <a:pt x="1422" y="10092"/>
                  <a:pt x="1592" y="10086"/>
                </a:cubicBezTo>
                <a:cubicBezTo>
                  <a:pt x="2318" y="10055"/>
                  <a:pt x="3107" y="10055"/>
                  <a:pt x="3818" y="9916"/>
                </a:cubicBezTo>
                <a:cubicBezTo>
                  <a:pt x="4776" y="9715"/>
                  <a:pt x="4915" y="8912"/>
                  <a:pt x="4961" y="8046"/>
                </a:cubicBezTo>
                <a:cubicBezTo>
                  <a:pt x="5039" y="6361"/>
                  <a:pt x="5070" y="4661"/>
                  <a:pt x="5147" y="2977"/>
                </a:cubicBezTo>
                <a:cubicBezTo>
                  <a:pt x="5193" y="2049"/>
                  <a:pt x="5549" y="643"/>
                  <a:pt x="4482" y="195"/>
                </a:cubicBezTo>
                <a:cubicBezTo>
                  <a:pt x="4157" y="67"/>
                  <a:pt x="3696" y="0"/>
                  <a:pt x="3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5" name="Google Shape;205;p16"/>
          <p:cNvGrpSpPr/>
          <p:nvPr/>
        </p:nvGrpSpPr>
        <p:grpSpPr>
          <a:xfrm>
            <a:off x="8055925" y="7"/>
            <a:ext cx="894906" cy="1024649"/>
            <a:chOff x="5731825" y="4473182"/>
            <a:chExt cx="894906" cy="1024649"/>
          </a:xfrm>
        </p:grpSpPr>
        <p:sp>
          <p:nvSpPr>
            <p:cNvPr id="206" name="Google Shape;206;p16"/>
            <p:cNvSpPr/>
            <p:nvPr/>
          </p:nvSpPr>
          <p:spPr>
            <a:xfrm>
              <a:off x="5832430" y="4560965"/>
              <a:ext cx="773932" cy="847479"/>
            </a:xfrm>
            <a:custGeom>
              <a:avLst/>
              <a:gdLst/>
              <a:ahLst/>
              <a:cxnLst/>
              <a:rect l="l" t="t" r="r" b="b"/>
              <a:pathLst>
                <a:path w="8208" h="8988" extrusionOk="0">
                  <a:moveTo>
                    <a:pt x="5717" y="0"/>
                  </a:moveTo>
                  <a:cubicBezTo>
                    <a:pt x="5427" y="0"/>
                    <a:pt x="5149" y="154"/>
                    <a:pt x="5101" y="497"/>
                  </a:cubicBezTo>
                  <a:cubicBezTo>
                    <a:pt x="5008" y="1130"/>
                    <a:pt x="4931" y="1779"/>
                    <a:pt x="4853" y="2429"/>
                  </a:cubicBezTo>
                  <a:cubicBezTo>
                    <a:pt x="4765" y="2396"/>
                    <a:pt x="4672" y="2379"/>
                    <a:pt x="4581" y="2379"/>
                  </a:cubicBezTo>
                  <a:cubicBezTo>
                    <a:pt x="4326" y="2379"/>
                    <a:pt x="4091" y="2519"/>
                    <a:pt x="4034" y="2861"/>
                  </a:cubicBezTo>
                  <a:cubicBezTo>
                    <a:pt x="3880" y="3773"/>
                    <a:pt x="3710" y="4670"/>
                    <a:pt x="3493" y="5551"/>
                  </a:cubicBezTo>
                  <a:cubicBezTo>
                    <a:pt x="3416" y="4747"/>
                    <a:pt x="3401" y="3912"/>
                    <a:pt x="3169" y="3155"/>
                  </a:cubicBezTo>
                  <a:cubicBezTo>
                    <a:pt x="3069" y="2835"/>
                    <a:pt x="2796" y="2680"/>
                    <a:pt x="2519" y="2680"/>
                  </a:cubicBezTo>
                  <a:cubicBezTo>
                    <a:pt x="2408" y="2680"/>
                    <a:pt x="2296" y="2705"/>
                    <a:pt x="2195" y="2753"/>
                  </a:cubicBezTo>
                  <a:lnTo>
                    <a:pt x="2195" y="1733"/>
                  </a:lnTo>
                  <a:cubicBezTo>
                    <a:pt x="2195" y="1312"/>
                    <a:pt x="1821" y="1062"/>
                    <a:pt x="1471" y="1062"/>
                  </a:cubicBezTo>
                  <a:cubicBezTo>
                    <a:pt x="1255" y="1062"/>
                    <a:pt x="1049" y="1156"/>
                    <a:pt x="943" y="1362"/>
                  </a:cubicBezTo>
                  <a:cubicBezTo>
                    <a:pt x="870" y="1339"/>
                    <a:pt x="792" y="1327"/>
                    <a:pt x="713" y="1327"/>
                  </a:cubicBezTo>
                  <a:cubicBezTo>
                    <a:pt x="376" y="1327"/>
                    <a:pt x="31" y="1542"/>
                    <a:pt x="31" y="1980"/>
                  </a:cubicBezTo>
                  <a:cubicBezTo>
                    <a:pt x="16" y="2908"/>
                    <a:pt x="0" y="3820"/>
                    <a:pt x="0" y="4747"/>
                  </a:cubicBezTo>
                  <a:cubicBezTo>
                    <a:pt x="0" y="5141"/>
                    <a:pt x="369" y="5424"/>
                    <a:pt x="736" y="5424"/>
                  </a:cubicBezTo>
                  <a:cubicBezTo>
                    <a:pt x="800" y="5424"/>
                    <a:pt x="865" y="5415"/>
                    <a:pt x="928" y="5396"/>
                  </a:cubicBezTo>
                  <a:cubicBezTo>
                    <a:pt x="1020" y="5844"/>
                    <a:pt x="1252" y="6215"/>
                    <a:pt x="1654" y="6493"/>
                  </a:cubicBezTo>
                  <a:cubicBezTo>
                    <a:pt x="1773" y="6573"/>
                    <a:pt x="1893" y="6608"/>
                    <a:pt x="2008" y="6608"/>
                  </a:cubicBezTo>
                  <a:cubicBezTo>
                    <a:pt x="2116" y="6608"/>
                    <a:pt x="2221" y="6577"/>
                    <a:pt x="2319" y="6524"/>
                  </a:cubicBezTo>
                  <a:cubicBezTo>
                    <a:pt x="2411" y="7112"/>
                    <a:pt x="2597" y="7715"/>
                    <a:pt x="2968" y="8255"/>
                  </a:cubicBezTo>
                  <a:cubicBezTo>
                    <a:pt x="3126" y="8462"/>
                    <a:pt x="3352" y="8574"/>
                    <a:pt x="3569" y="8574"/>
                  </a:cubicBezTo>
                  <a:cubicBezTo>
                    <a:pt x="3627" y="8574"/>
                    <a:pt x="3685" y="8566"/>
                    <a:pt x="3741" y="8549"/>
                  </a:cubicBezTo>
                  <a:lnTo>
                    <a:pt x="3803" y="8657"/>
                  </a:lnTo>
                  <a:cubicBezTo>
                    <a:pt x="3943" y="8884"/>
                    <a:pt x="4155" y="8987"/>
                    <a:pt x="4368" y="8987"/>
                  </a:cubicBezTo>
                  <a:cubicBezTo>
                    <a:pt x="4646" y="8987"/>
                    <a:pt x="4925" y="8810"/>
                    <a:pt x="5039" y="8503"/>
                  </a:cubicBezTo>
                  <a:cubicBezTo>
                    <a:pt x="5178" y="8116"/>
                    <a:pt x="5302" y="7761"/>
                    <a:pt x="5410" y="7374"/>
                  </a:cubicBezTo>
                  <a:cubicBezTo>
                    <a:pt x="5420" y="7375"/>
                    <a:pt x="5429" y="7375"/>
                    <a:pt x="5439" y="7375"/>
                  </a:cubicBezTo>
                  <a:cubicBezTo>
                    <a:pt x="5738" y="7375"/>
                    <a:pt x="6032" y="7149"/>
                    <a:pt x="6136" y="6864"/>
                  </a:cubicBezTo>
                  <a:cubicBezTo>
                    <a:pt x="6291" y="6416"/>
                    <a:pt x="6445" y="5999"/>
                    <a:pt x="6600" y="5551"/>
                  </a:cubicBezTo>
                  <a:cubicBezTo>
                    <a:pt x="6690" y="5587"/>
                    <a:pt x="6787" y="5604"/>
                    <a:pt x="6884" y="5604"/>
                  </a:cubicBezTo>
                  <a:cubicBezTo>
                    <a:pt x="7119" y="5604"/>
                    <a:pt x="7354" y="5500"/>
                    <a:pt x="7496" y="5303"/>
                  </a:cubicBezTo>
                  <a:cubicBezTo>
                    <a:pt x="7836" y="4732"/>
                    <a:pt x="8053" y="4160"/>
                    <a:pt x="8146" y="3495"/>
                  </a:cubicBezTo>
                  <a:cubicBezTo>
                    <a:pt x="8207" y="3124"/>
                    <a:pt x="8037" y="2861"/>
                    <a:pt x="7806" y="2738"/>
                  </a:cubicBezTo>
                  <a:cubicBezTo>
                    <a:pt x="7821" y="2599"/>
                    <a:pt x="7821" y="2475"/>
                    <a:pt x="7836" y="2351"/>
                  </a:cubicBezTo>
                  <a:cubicBezTo>
                    <a:pt x="7883" y="1779"/>
                    <a:pt x="7790" y="1424"/>
                    <a:pt x="7326" y="1069"/>
                  </a:cubicBezTo>
                  <a:cubicBezTo>
                    <a:pt x="7229" y="1000"/>
                    <a:pt x="7115" y="969"/>
                    <a:pt x="7000" y="969"/>
                  </a:cubicBezTo>
                  <a:cubicBezTo>
                    <a:pt x="6751" y="969"/>
                    <a:pt x="6495" y="1114"/>
                    <a:pt x="6368" y="1347"/>
                  </a:cubicBezTo>
                  <a:cubicBezTo>
                    <a:pt x="6399" y="1115"/>
                    <a:pt x="6415" y="898"/>
                    <a:pt x="6430" y="667"/>
                  </a:cubicBezTo>
                  <a:cubicBezTo>
                    <a:pt x="6464" y="245"/>
                    <a:pt x="6081" y="0"/>
                    <a:pt x="5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16"/>
            <p:cNvSpPr/>
            <p:nvPr/>
          </p:nvSpPr>
          <p:spPr>
            <a:xfrm>
              <a:off x="5731825" y="4473182"/>
              <a:ext cx="894906" cy="1024649"/>
            </a:xfrm>
            <a:custGeom>
              <a:avLst/>
              <a:gdLst/>
              <a:ahLst/>
              <a:cxnLst/>
              <a:rect l="l" t="t" r="r" b="b"/>
              <a:pathLst>
                <a:path w="9491" h="10867" extrusionOk="0">
                  <a:moveTo>
                    <a:pt x="6926" y="528"/>
                  </a:moveTo>
                  <a:cubicBezTo>
                    <a:pt x="8293" y="528"/>
                    <a:pt x="8615" y="2778"/>
                    <a:pt x="8455" y="3870"/>
                  </a:cubicBezTo>
                  <a:cubicBezTo>
                    <a:pt x="8138" y="6123"/>
                    <a:pt x="7154" y="8243"/>
                    <a:pt x="6012" y="10186"/>
                  </a:cubicBezTo>
                  <a:lnTo>
                    <a:pt x="6012" y="10186"/>
                  </a:lnTo>
                  <a:cubicBezTo>
                    <a:pt x="4203" y="8572"/>
                    <a:pt x="2346" y="6754"/>
                    <a:pt x="1237" y="4612"/>
                  </a:cubicBezTo>
                  <a:cubicBezTo>
                    <a:pt x="944" y="4055"/>
                    <a:pt x="758" y="3452"/>
                    <a:pt x="743" y="2819"/>
                  </a:cubicBezTo>
                  <a:cubicBezTo>
                    <a:pt x="707" y="2061"/>
                    <a:pt x="1214" y="1368"/>
                    <a:pt x="1885" y="1368"/>
                  </a:cubicBezTo>
                  <a:cubicBezTo>
                    <a:pt x="2076" y="1368"/>
                    <a:pt x="2280" y="1425"/>
                    <a:pt x="2489" y="1551"/>
                  </a:cubicBezTo>
                  <a:cubicBezTo>
                    <a:pt x="3509" y="2170"/>
                    <a:pt x="3942" y="3282"/>
                    <a:pt x="4390" y="4318"/>
                  </a:cubicBezTo>
                  <a:cubicBezTo>
                    <a:pt x="4430" y="4421"/>
                    <a:pt x="4515" y="4465"/>
                    <a:pt x="4606" y="4465"/>
                  </a:cubicBezTo>
                  <a:cubicBezTo>
                    <a:pt x="4760" y="4465"/>
                    <a:pt x="4931" y="4338"/>
                    <a:pt x="4931" y="4163"/>
                  </a:cubicBezTo>
                  <a:cubicBezTo>
                    <a:pt x="4931" y="2989"/>
                    <a:pt x="4931" y="1319"/>
                    <a:pt x="6183" y="717"/>
                  </a:cubicBezTo>
                  <a:cubicBezTo>
                    <a:pt x="6460" y="586"/>
                    <a:pt x="6706" y="528"/>
                    <a:pt x="6926" y="528"/>
                  </a:cubicBezTo>
                  <a:close/>
                  <a:moveTo>
                    <a:pt x="6788" y="1"/>
                  </a:moveTo>
                  <a:cubicBezTo>
                    <a:pt x="6450" y="1"/>
                    <a:pt x="6107" y="90"/>
                    <a:pt x="5781" y="284"/>
                  </a:cubicBezTo>
                  <a:cubicBezTo>
                    <a:pt x="4819" y="859"/>
                    <a:pt x="4498" y="1878"/>
                    <a:pt x="4393" y="2920"/>
                  </a:cubicBezTo>
                  <a:lnTo>
                    <a:pt x="4393" y="2920"/>
                  </a:lnTo>
                  <a:cubicBezTo>
                    <a:pt x="3958" y="2051"/>
                    <a:pt x="3407" y="1247"/>
                    <a:pt x="2474" y="840"/>
                  </a:cubicBezTo>
                  <a:cubicBezTo>
                    <a:pt x="2271" y="752"/>
                    <a:pt x="2067" y="711"/>
                    <a:pt x="1870" y="711"/>
                  </a:cubicBezTo>
                  <a:cubicBezTo>
                    <a:pt x="999" y="711"/>
                    <a:pt x="244" y="1497"/>
                    <a:pt x="155" y="2417"/>
                  </a:cubicBezTo>
                  <a:cubicBezTo>
                    <a:pt x="1" y="3947"/>
                    <a:pt x="990" y="5338"/>
                    <a:pt x="1840" y="6482"/>
                  </a:cubicBezTo>
                  <a:cubicBezTo>
                    <a:pt x="3015" y="8089"/>
                    <a:pt x="4390" y="9480"/>
                    <a:pt x="5874" y="10763"/>
                  </a:cubicBezTo>
                  <a:cubicBezTo>
                    <a:pt x="5936" y="10836"/>
                    <a:pt x="6009" y="10866"/>
                    <a:pt x="6079" y="10866"/>
                  </a:cubicBezTo>
                  <a:cubicBezTo>
                    <a:pt x="6188" y="10866"/>
                    <a:pt x="6290" y="10795"/>
                    <a:pt x="6335" y="10701"/>
                  </a:cubicBezTo>
                  <a:lnTo>
                    <a:pt x="6335" y="10701"/>
                  </a:lnTo>
                  <a:cubicBezTo>
                    <a:pt x="6371" y="10677"/>
                    <a:pt x="6404" y="10641"/>
                    <a:pt x="6431" y="10593"/>
                  </a:cubicBezTo>
                  <a:cubicBezTo>
                    <a:pt x="7358" y="9032"/>
                    <a:pt x="8177" y="7378"/>
                    <a:pt x="8672" y="5616"/>
                  </a:cubicBezTo>
                  <a:cubicBezTo>
                    <a:pt x="9058" y="4225"/>
                    <a:pt x="9491" y="2432"/>
                    <a:pt x="8656" y="1103"/>
                  </a:cubicBezTo>
                  <a:cubicBezTo>
                    <a:pt x="8232" y="425"/>
                    <a:pt x="7525" y="1"/>
                    <a:pt x="6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4">
    <p:bg>
      <p:bgPr>
        <a:solidFill>
          <a:schemeClr val="lt1"/>
        </a:solidFill>
        <a:effectLst/>
      </p:bgPr>
    </p:bg>
    <p:spTree>
      <p:nvGrpSpPr>
        <p:cNvPr id="208" name="Shape 208"/>
        <p:cNvGrpSpPr/>
        <p:nvPr/>
      </p:nvGrpSpPr>
      <p:grpSpPr>
        <a:xfrm>
          <a:off x="0" y="0"/>
          <a:ext cx="0" cy="0"/>
          <a:chOff x="0" y="0"/>
          <a:chExt cx="0" cy="0"/>
        </a:xfrm>
      </p:grpSpPr>
      <p:sp>
        <p:nvSpPr>
          <p:cNvPr id="209" name="Google Shape;209;p17"/>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5">
    <p:bg>
      <p:bgPr>
        <a:solidFill>
          <a:schemeClr val="lt1"/>
        </a:solidFill>
        <a:effectLst/>
      </p:bgPr>
    </p:bg>
    <p:spTree>
      <p:nvGrpSpPr>
        <p:cNvPr id="210" name="Shape 210"/>
        <p:cNvGrpSpPr/>
        <p:nvPr/>
      </p:nvGrpSpPr>
      <p:grpSpPr>
        <a:xfrm>
          <a:off x="0" y="0"/>
          <a:ext cx="0" cy="0"/>
          <a:chOff x="0" y="0"/>
          <a:chExt cx="0" cy="0"/>
        </a:xfrm>
      </p:grpSpPr>
      <p:sp>
        <p:nvSpPr>
          <p:cNvPr id="211" name="Google Shape;211;p18"/>
          <p:cNvSpPr txBox="1"/>
          <p:nvPr>
            <p:ph type="title"/>
          </p:nvPr>
        </p:nvSpPr>
        <p:spPr>
          <a:xfrm>
            <a:off x="2048424" y="21052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Patrick Hand"/>
              <a:buNone/>
              <a:defRPr sz="3600">
                <a:latin typeface="Patrick Hand"/>
                <a:ea typeface="Patrick Hand"/>
                <a:cs typeface="Patrick Hand"/>
                <a:sym typeface="Patrick Hand"/>
              </a:defRPr>
            </a:lvl2pPr>
            <a:lvl3pPr lvl="2" algn="ctr" rtl="0">
              <a:spcBef>
                <a:spcPts val="0"/>
              </a:spcBef>
              <a:spcAft>
                <a:spcPts val="0"/>
              </a:spcAft>
              <a:buSzPts val="3600"/>
              <a:buFont typeface="Patrick Hand"/>
              <a:buNone/>
              <a:defRPr sz="3600">
                <a:latin typeface="Patrick Hand"/>
                <a:ea typeface="Patrick Hand"/>
                <a:cs typeface="Patrick Hand"/>
                <a:sym typeface="Patrick Hand"/>
              </a:defRPr>
            </a:lvl3pPr>
            <a:lvl4pPr lvl="3" algn="ctr" rtl="0">
              <a:spcBef>
                <a:spcPts val="0"/>
              </a:spcBef>
              <a:spcAft>
                <a:spcPts val="0"/>
              </a:spcAft>
              <a:buSzPts val="3600"/>
              <a:buFont typeface="Patrick Hand"/>
              <a:buNone/>
              <a:defRPr sz="3600">
                <a:latin typeface="Patrick Hand"/>
                <a:ea typeface="Patrick Hand"/>
                <a:cs typeface="Patrick Hand"/>
                <a:sym typeface="Patrick Hand"/>
              </a:defRPr>
            </a:lvl4pPr>
            <a:lvl5pPr lvl="4" algn="ctr" rtl="0">
              <a:spcBef>
                <a:spcPts val="0"/>
              </a:spcBef>
              <a:spcAft>
                <a:spcPts val="0"/>
              </a:spcAft>
              <a:buSzPts val="3600"/>
              <a:buFont typeface="Patrick Hand"/>
              <a:buNone/>
              <a:defRPr sz="3600">
                <a:latin typeface="Patrick Hand"/>
                <a:ea typeface="Patrick Hand"/>
                <a:cs typeface="Patrick Hand"/>
                <a:sym typeface="Patrick Hand"/>
              </a:defRPr>
            </a:lvl5pPr>
            <a:lvl6pPr lvl="5" algn="ctr" rtl="0">
              <a:spcBef>
                <a:spcPts val="0"/>
              </a:spcBef>
              <a:spcAft>
                <a:spcPts val="0"/>
              </a:spcAft>
              <a:buSzPts val="3600"/>
              <a:buFont typeface="Patrick Hand"/>
              <a:buNone/>
              <a:defRPr sz="3600">
                <a:latin typeface="Patrick Hand"/>
                <a:ea typeface="Patrick Hand"/>
                <a:cs typeface="Patrick Hand"/>
                <a:sym typeface="Patrick Hand"/>
              </a:defRPr>
            </a:lvl6pPr>
            <a:lvl7pPr lvl="6" algn="ctr" rtl="0">
              <a:spcBef>
                <a:spcPts val="0"/>
              </a:spcBef>
              <a:spcAft>
                <a:spcPts val="0"/>
              </a:spcAft>
              <a:buSzPts val="3600"/>
              <a:buFont typeface="Patrick Hand"/>
              <a:buNone/>
              <a:defRPr sz="3600">
                <a:latin typeface="Patrick Hand"/>
                <a:ea typeface="Patrick Hand"/>
                <a:cs typeface="Patrick Hand"/>
                <a:sym typeface="Patrick Hand"/>
              </a:defRPr>
            </a:lvl7pPr>
            <a:lvl8pPr lvl="7" algn="ctr" rtl="0">
              <a:spcBef>
                <a:spcPts val="0"/>
              </a:spcBef>
              <a:spcAft>
                <a:spcPts val="0"/>
              </a:spcAft>
              <a:buSzPts val="3600"/>
              <a:buFont typeface="Patrick Hand"/>
              <a:buNone/>
              <a:defRPr sz="3600">
                <a:latin typeface="Patrick Hand"/>
                <a:ea typeface="Patrick Hand"/>
                <a:cs typeface="Patrick Hand"/>
                <a:sym typeface="Patrick Hand"/>
              </a:defRPr>
            </a:lvl8pPr>
            <a:lvl9pPr lvl="8" algn="ctr" rtl="0">
              <a:spcBef>
                <a:spcPts val="0"/>
              </a:spcBef>
              <a:spcAft>
                <a:spcPts val="0"/>
              </a:spcAft>
              <a:buSzPts val="3600"/>
              <a:buFont typeface="Patrick Hand"/>
              <a:buNone/>
              <a:defRPr sz="3600">
                <a:latin typeface="Patrick Hand"/>
                <a:ea typeface="Patrick Hand"/>
                <a:cs typeface="Patrick Hand"/>
                <a:sym typeface="Patrick Hand"/>
              </a:defRPr>
            </a:lvl9pPr>
          </a:lstStyle>
          <a:p/>
        </p:txBody>
      </p:sp>
      <p:sp>
        <p:nvSpPr>
          <p:cNvPr id="212" name="Google Shape;212;p18"/>
          <p:cNvSpPr txBox="1"/>
          <p:nvPr>
            <p:ph type="subTitle" idx="1"/>
          </p:nvPr>
        </p:nvSpPr>
        <p:spPr>
          <a:xfrm>
            <a:off x="1557925" y="2383045"/>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13" name="Google Shape;213;p18"/>
          <p:cNvSpPr txBox="1"/>
          <p:nvPr>
            <p:ph type="title" idx="2"/>
          </p:nvPr>
        </p:nvSpPr>
        <p:spPr>
          <a:xfrm>
            <a:off x="5663855" y="210525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Patrick Hand"/>
              <a:buNone/>
              <a:defRPr sz="3600">
                <a:latin typeface="Patrick Hand"/>
                <a:ea typeface="Patrick Hand"/>
                <a:cs typeface="Patrick Hand"/>
                <a:sym typeface="Patrick Hand"/>
              </a:defRPr>
            </a:lvl2pPr>
            <a:lvl3pPr lvl="2" algn="ctr" rtl="0">
              <a:spcBef>
                <a:spcPts val="0"/>
              </a:spcBef>
              <a:spcAft>
                <a:spcPts val="0"/>
              </a:spcAft>
              <a:buSzPts val="3600"/>
              <a:buFont typeface="Patrick Hand"/>
              <a:buNone/>
              <a:defRPr sz="3600">
                <a:latin typeface="Patrick Hand"/>
                <a:ea typeface="Patrick Hand"/>
                <a:cs typeface="Patrick Hand"/>
                <a:sym typeface="Patrick Hand"/>
              </a:defRPr>
            </a:lvl3pPr>
            <a:lvl4pPr lvl="3" algn="ctr" rtl="0">
              <a:spcBef>
                <a:spcPts val="0"/>
              </a:spcBef>
              <a:spcAft>
                <a:spcPts val="0"/>
              </a:spcAft>
              <a:buSzPts val="3600"/>
              <a:buFont typeface="Patrick Hand"/>
              <a:buNone/>
              <a:defRPr sz="3600">
                <a:latin typeface="Patrick Hand"/>
                <a:ea typeface="Patrick Hand"/>
                <a:cs typeface="Patrick Hand"/>
                <a:sym typeface="Patrick Hand"/>
              </a:defRPr>
            </a:lvl4pPr>
            <a:lvl5pPr lvl="4" algn="ctr" rtl="0">
              <a:spcBef>
                <a:spcPts val="0"/>
              </a:spcBef>
              <a:spcAft>
                <a:spcPts val="0"/>
              </a:spcAft>
              <a:buSzPts val="3600"/>
              <a:buFont typeface="Patrick Hand"/>
              <a:buNone/>
              <a:defRPr sz="3600">
                <a:latin typeface="Patrick Hand"/>
                <a:ea typeface="Patrick Hand"/>
                <a:cs typeface="Patrick Hand"/>
                <a:sym typeface="Patrick Hand"/>
              </a:defRPr>
            </a:lvl5pPr>
            <a:lvl6pPr lvl="5" algn="ctr" rtl="0">
              <a:spcBef>
                <a:spcPts val="0"/>
              </a:spcBef>
              <a:spcAft>
                <a:spcPts val="0"/>
              </a:spcAft>
              <a:buSzPts val="3600"/>
              <a:buFont typeface="Patrick Hand"/>
              <a:buNone/>
              <a:defRPr sz="3600">
                <a:latin typeface="Patrick Hand"/>
                <a:ea typeface="Patrick Hand"/>
                <a:cs typeface="Patrick Hand"/>
                <a:sym typeface="Patrick Hand"/>
              </a:defRPr>
            </a:lvl6pPr>
            <a:lvl7pPr lvl="6" algn="ctr" rtl="0">
              <a:spcBef>
                <a:spcPts val="0"/>
              </a:spcBef>
              <a:spcAft>
                <a:spcPts val="0"/>
              </a:spcAft>
              <a:buSzPts val="3600"/>
              <a:buFont typeface="Patrick Hand"/>
              <a:buNone/>
              <a:defRPr sz="3600">
                <a:latin typeface="Patrick Hand"/>
                <a:ea typeface="Patrick Hand"/>
                <a:cs typeface="Patrick Hand"/>
                <a:sym typeface="Patrick Hand"/>
              </a:defRPr>
            </a:lvl7pPr>
            <a:lvl8pPr lvl="7" algn="ctr" rtl="0">
              <a:spcBef>
                <a:spcPts val="0"/>
              </a:spcBef>
              <a:spcAft>
                <a:spcPts val="0"/>
              </a:spcAft>
              <a:buSzPts val="3600"/>
              <a:buFont typeface="Patrick Hand"/>
              <a:buNone/>
              <a:defRPr sz="3600">
                <a:latin typeface="Patrick Hand"/>
                <a:ea typeface="Patrick Hand"/>
                <a:cs typeface="Patrick Hand"/>
                <a:sym typeface="Patrick Hand"/>
              </a:defRPr>
            </a:lvl8pPr>
            <a:lvl9pPr lvl="8" algn="ctr" rtl="0">
              <a:spcBef>
                <a:spcPts val="0"/>
              </a:spcBef>
              <a:spcAft>
                <a:spcPts val="0"/>
              </a:spcAft>
              <a:buSzPts val="3600"/>
              <a:buFont typeface="Patrick Hand"/>
              <a:buNone/>
              <a:defRPr sz="3600">
                <a:latin typeface="Patrick Hand"/>
                <a:ea typeface="Patrick Hand"/>
                <a:cs typeface="Patrick Hand"/>
                <a:sym typeface="Patrick Hand"/>
              </a:defRPr>
            </a:lvl9pPr>
          </a:lstStyle>
          <a:p/>
        </p:txBody>
      </p:sp>
      <p:sp>
        <p:nvSpPr>
          <p:cNvPr id="214" name="Google Shape;214;p18"/>
          <p:cNvSpPr txBox="1"/>
          <p:nvPr>
            <p:ph type="subTitle" idx="3"/>
          </p:nvPr>
        </p:nvSpPr>
        <p:spPr>
          <a:xfrm>
            <a:off x="5173355" y="23830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15" name="Google Shape;215;p18"/>
          <p:cNvSpPr txBox="1"/>
          <p:nvPr>
            <p:ph type="title" idx="4"/>
          </p:nvPr>
        </p:nvSpPr>
        <p:spPr>
          <a:xfrm>
            <a:off x="3742650" y="3245769"/>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Patrick Hand"/>
              <a:buNone/>
              <a:defRPr sz="3600">
                <a:latin typeface="Patrick Hand"/>
                <a:ea typeface="Patrick Hand"/>
                <a:cs typeface="Patrick Hand"/>
                <a:sym typeface="Patrick Hand"/>
              </a:defRPr>
            </a:lvl2pPr>
            <a:lvl3pPr lvl="2" algn="ctr" rtl="0">
              <a:spcBef>
                <a:spcPts val="0"/>
              </a:spcBef>
              <a:spcAft>
                <a:spcPts val="0"/>
              </a:spcAft>
              <a:buSzPts val="3600"/>
              <a:buFont typeface="Patrick Hand"/>
              <a:buNone/>
              <a:defRPr sz="3600">
                <a:latin typeface="Patrick Hand"/>
                <a:ea typeface="Patrick Hand"/>
                <a:cs typeface="Patrick Hand"/>
                <a:sym typeface="Patrick Hand"/>
              </a:defRPr>
            </a:lvl3pPr>
            <a:lvl4pPr lvl="3" algn="ctr" rtl="0">
              <a:spcBef>
                <a:spcPts val="0"/>
              </a:spcBef>
              <a:spcAft>
                <a:spcPts val="0"/>
              </a:spcAft>
              <a:buSzPts val="3600"/>
              <a:buFont typeface="Patrick Hand"/>
              <a:buNone/>
              <a:defRPr sz="3600">
                <a:latin typeface="Patrick Hand"/>
                <a:ea typeface="Patrick Hand"/>
                <a:cs typeface="Patrick Hand"/>
                <a:sym typeface="Patrick Hand"/>
              </a:defRPr>
            </a:lvl4pPr>
            <a:lvl5pPr lvl="4" algn="ctr" rtl="0">
              <a:spcBef>
                <a:spcPts val="0"/>
              </a:spcBef>
              <a:spcAft>
                <a:spcPts val="0"/>
              </a:spcAft>
              <a:buSzPts val="3600"/>
              <a:buFont typeface="Patrick Hand"/>
              <a:buNone/>
              <a:defRPr sz="3600">
                <a:latin typeface="Patrick Hand"/>
                <a:ea typeface="Patrick Hand"/>
                <a:cs typeface="Patrick Hand"/>
                <a:sym typeface="Patrick Hand"/>
              </a:defRPr>
            </a:lvl5pPr>
            <a:lvl6pPr lvl="5" algn="ctr" rtl="0">
              <a:spcBef>
                <a:spcPts val="0"/>
              </a:spcBef>
              <a:spcAft>
                <a:spcPts val="0"/>
              </a:spcAft>
              <a:buSzPts val="3600"/>
              <a:buFont typeface="Patrick Hand"/>
              <a:buNone/>
              <a:defRPr sz="3600">
                <a:latin typeface="Patrick Hand"/>
                <a:ea typeface="Patrick Hand"/>
                <a:cs typeface="Patrick Hand"/>
                <a:sym typeface="Patrick Hand"/>
              </a:defRPr>
            </a:lvl6pPr>
            <a:lvl7pPr lvl="6" algn="ctr" rtl="0">
              <a:spcBef>
                <a:spcPts val="0"/>
              </a:spcBef>
              <a:spcAft>
                <a:spcPts val="0"/>
              </a:spcAft>
              <a:buSzPts val="3600"/>
              <a:buFont typeface="Patrick Hand"/>
              <a:buNone/>
              <a:defRPr sz="3600">
                <a:latin typeface="Patrick Hand"/>
                <a:ea typeface="Patrick Hand"/>
                <a:cs typeface="Patrick Hand"/>
                <a:sym typeface="Patrick Hand"/>
              </a:defRPr>
            </a:lvl7pPr>
            <a:lvl8pPr lvl="7" algn="ctr" rtl="0">
              <a:spcBef>
                <a:spcPts val="0"/>
              </a:spcBef>
              <a:spcAft>
                <a:spcPts val="0"/>
              </a:spcAft>
              <a:buSzPts val="3600"/>
              <a:buFont typeface="Patrick Hand"/>
              <a:buNone/>
              <a:defRPr sz="3600">
                <a:latin typeface="Patrick Hand"/>
                <a:ea typeface="Patrick Hand"/>
                <a:cs typeface="Patrick Hand"/>
                <a:sym typeface="Patrick Hand"/>
              </a:defRPr>
            </a:lvl8pPr>
            <a:lvl9pPr lvl="8" algn="ctr" rtl="0">
              <a:spcBef>
                <a:spcPts val="0"/>
              </a:spcBef>
              <a:spcAft>
                <a:spcPts val="0"/>
              </a:spcAft>
              <a:buSzPts val="3600"/>
              <a:buFont typeface="Patrick Hand"/>
              <a:buNone/>
              <a:defRPr sz="3600">
                <a:latin typeface="Patrick Hand"/>
                <a:ea typeface="Patrick Hand"/>
                <a:cs typeface="Patrick Hand"/>
                <a:sym typeface="Patrick Hand"/>
              </a:defRPr>
            </a:lvl9pPr>
          </a:lstStyle>
          <a:p/>
        </p:txBody>
      </p:sp>
      <p:sp>
        <p:nvSpPr>
          <p:cNvPr id="216" name="Google Shape;216;p18"/>
          <p:cNvSpPr txBox="1"/>
          <p:nvPr>
            <p:ph type="subTitle" idx="5"/>
          </p:nvPr>
        </p:nvSpPr>
        <p:spPr>
          <a:xfrm>
            <a:off x="3252150" y="3524743"/>
            <a:ext cx="2639700" cy="30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17" name="Google Shape;217;p18"/>
          <p:cNvSpPr txBox="1"/>
          <p:nvPr>
            <p:ph type="title" idx="6"/>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Clr>
                <a:schemeClr val="dk1"/>
              </a:buClr>
              <a:buSzPts val="2700"/>
              <a:buNone/>
              <a:defRPr sz="2700">
                <a:solidFill>
                  <a:schemeClr val="dk1"/>
                </a:solidFill>
              </a:defRPr>
            </a:lvl2pPr>
            <a:lvl3pPr lvl="2" rtl="0">
              <a:spcBef>
                <a:spcPts val="0"/>
              </a:spcBef>
              <a:spcAft>
                <a:spcPts val="0"/>
              </a:spcAft>
              <a:buClr>
                <a:schemeClr val="dk1"/>
              </a:buClr>
              <a:buSzPts val="2700"/>
              <a:buNone/>
              <a:defRPr sz="2700">
                <a:solidFill>
                  <a:schemeClr val="dk1"/>
                </a:solidFill>
              </a:defRPr>
            </a:lvl3pPr>
            <a:lvl4pPr lvl="3" rtl="0">
              <a:spcBef>
                <a:spcPts val="0"/>
              </a:spcBef>
              <a:spcAft>
                <a:spcPts val="0"/>
              </a:spcAft>
              <a:buClr>
                <a:schemeClr val="dk1"/>
              </a:buClr>
              <a:buSzPts val="2700"/>
              <a:buNone/>
              <a:defRPr sz="2700">
                <a:solidFill>
                  <a:schemeClr val="dk1"/>
                </a:solidFill>
              </a:defRPr>
            </a:lvl4pPr>
            <a:lvl5pPr lvl="4" rtl="0">
              <a:spcBef>
                <a:spcPts val="0"/>
              </a:spcBef>
              <a:spcAft>
                <a:spcPts val="0"/>
              </a:spcAft>
              <a:buClr>
                <a:schemeClr val="dk1"/>
              </a:buClr>
              <a:buSzPts val="2700"/>
              <a:buNone/>
              <a:defRPr sz="2700">
                <a:solidFill>
                  <a:schemeClr val="dk1"/>
                </a:solidFill>
              </a:defRPr>
            </a:lvl5pPr>
            <a:lvl6pPr lvl="5" rtl="0">
              <a:spcBef>
                <a:spcPts val="0"/>
              </a:spcBef>
              <a:spcAft>
                <a:spcPts val="0"/>
              </a:spcAft>
              <a:buClr>
                <a:schemeClr val="dk1"/>
              </a:buClr>
              <a:buSzPts val="2700"/>
              <a:buNone/>
              <a:defRPr sz="2700">
                <a:solidFill>
                  <a:schemeClr val="dk1"/>
                </a:solidFill>
              </a:defRPr>
            </a:lvl6pPr>
            <a:lvl7pPr lvl="6" rtl="0">
              <a:spcBef>
                <a:spcPts val="0"/>
              </a:spcBef>
              <a:spcAft>
                <a:spcPts val="0"/>
              </a:spcAft>
              <a:buClr>
                <a:schemeClr val="dk1"/>
              </a:buClr>
              <a:buSzPts val="2700"/>
              <a:buNone/>
              <a:defRPr sz="2700">
                <a:solidFill>
                  <a:schemeClr val="dk1"/>
                </a:solidFill>
              </a:defRPr>
            </a:lvl7pPr>
            <a:lvl8pPr lvl="7" rtl="0">
              <a:spcBef>
                <a:spcPts val="0"/>
              </a:spcBef>
              <a:spcAft>
                <a:spcPts val="0"/>
              </a:spcAft>
              <a:buClr>
                <a:schemeClr val="dk1"/>
              </a:buClr>
              <a:buSzPts val="2700"/>
              <a:buNone/>
              <a:defRPr sz="2700">
                <a:solidFill>
                  <a:schemeClr val="dk1"/>
                </a:solidFill>
              </a:defRPr>
            </a:lvl8pPr>
            <a:lvl9pPr lvl="8" rtl="0">
              <a:spcBef>
                <a:spcPts val="0"/>
              </a:spcBef>
              <a:spcAft>
                <a:spcPts val="0"/>
              </a:spcAft>
              <a:buClr>
                <a:schemeClr val="dk1"/>
              </a:buClr>
              <a:buSzPts val="2700"/>
              <a:buNone/>
              <a:defRPr sz="2700">
                <a:solidFill>
                  <a:schemeClr val="dk1"/>
                </a:solidFill>
              </a:defRPr>
            </a:lvl9pPr>
          </a:lstStyle>
          <a:p/>
        </p:txBody>
      </p:sp>
      <p:sp>
        <p:nvSpPr>
          <p:cNvPr id="218" name="Google Shape;218;p18"/>
          <p:cNvSpPr/>
          <p:nvPr/>
        </p:nvSpPr>
        <p:spPr>
          <a:xfrm>
            <a:off x="-158275" y="-64087"/>
            <a:ext cx="952500" cy="75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9" name="Google Shape;219;p18"/>
          <p:cNvGrpSpPr/>
          <p:nvPr/>
        </p:nvGrpSpPr>
        <p:grpSpPr>
          <a:xfrm>
            <a:off x="-586302" y="-486552"/>
            <a:ext cx="1612942" cy="1603031"/>
            <a:chOff x="7247681" y="291521"/>
            <a:chExt cx="1169985" cy="1162796"/>
          </a:xfrm>
        </p:grpSpPr>
        <p:sp>
          <p:nvSpPr>
            <p:cNvPr id="220" name="Google Shape;220;p18"/>
            <p:cNvSpPr/>
            <p:nvPr/>
          </p:nvSpPr>
          <p:spPr>
            <a:xfrm rot="864690">
              <a:off x="7512340" y="570251"/>
              <a:ext cx="668831" cy="639301"/>
            </a:xfrm>
            <a:custGeom>
              <a:avLst/>
              <a:gdLst/>
              <a:ahLst/>
              <a:cxnLst/>
              <a:rect l="l" t="t" r="r" b="b"/>
              <a:pathLst>
                <a:path w="5164" h="4936" extrusionOk="0">
                  <a:moveTo>
                    <a:pt x="2538" y="193"/>
                  </a:moveTo>
                  <a:cubicBezTo>
                    <a:pt x="3326" y="193"/>
                    <a:pt x="4118" y="580"/>
                    <a:pt x="4468" y="1195"/>
                  </a:cubicBezTo>
                  <a:cubicBezTo>
                    <a:pt x="4854" y="1875"/>
                    <a:pt x="4653" y="2756"/>
                    <a:pt x="4004" y="3251"/>
                  </a:cubicBezTo>
                  <a:cubicBezTo>
                    <a:pt x="3834" y="3390"/>
                    <a:pt x="3757" y="3467"/>
                    <a:pt x="3679" y="3560"/>
                  </a:cubicBezTo>
                  <a:lnTo>
                    <a:pt x="3463" y="3776"/>
                  </a:lnTo>
                  <a:cubicBezTo>
                    <a:pt x="3185" y="4039"/>
                    <a:pt x="3061" y="4332"/>
                    <a:pt x="3092" y="4595"/>
                  </a:cubicBezTo>
                  <a:cubicBezTo>
                    <a:pt x="2691" y="4664"/>
                    <a:pt x="2239" y="4721"/>
                    <a:pt x="1794" y="4721"/>
                  </a:cubicBezTo>
                  <a:cubicBezTo>
                    <a:pt x="1743" y="4721"/>
                    <a:pt x="1691" y="4720"/>
                    <a:pt x="1639" y="4719"/>
                  </a:cubicBezTo>
                  <a:cubicBezTo>
                    <a:pt x="1747" y="4271"/>
                    <a:pt x="1608" y="3931"/>
                    <a:pt x="1284" y="3668"/>
                  </a:cubicBezTo>
                  <a:cubicBezTo>
                    <a:pt x="573" y="3189"/>
                    <a:pt x="233" y="2354"/>
                    <a:pt x="449" y="1643"/>
                  </a:cubicBezTo>
                  <a:cubicBezTo>
                    <a:pt x="665" y="901"/>
                    <a:pt x="1407" y="314"/>
                    <a:pt x="2288" y="206"/>
                  </a:cubicBezTo>
                  <a:cubicBezTo>
                    <a:pt x="2371" y="197"/>
                    <a:pt x="2455" y="193"/>
                    <a:pt x="2538" y="193"/>
                  </a:cubicBezTo>
                  <a:close/>
                  <a:moveTo>
                    <a:pt x="2599" y="1"/>
                  </a:moveTo>
                  <a:cubicBezTo>
                    <a:pt x="2495" y="1"/>
                    <a:pt x="2391" y="7"/>
                    <a:pt x="2288" y="20"/>
                  </a:cubicBezTo>
                  <a:cubicBezTo>
                    <a:pt x="1315" y="128"/>
                    <a:pt x="464" y="793"/>
                    <a:pt x="233" y="1597"/>
                  </a:cubicBezTo>
                  <a:cubicBezTo>
                    <a:pt x="1" y="2400"/>
                    <a:pt x="372" y="3297"/>
                    <a:pt x="1145" y="3822"/>
                  </a:cubicBezTo>
                  <a:cubicBezTo>
                    <a:pt x="1438" y="4039"/>
                    <a:pt x="1515" y="4348"/>
                    <a:pt x="1392" y="4765"/>
                  </a:cubicBezTo>
                  <a:lnTo>
                    <a:pt x="1361" y="4889"/>
                  </a:lnTo>
                  <a:lnTo>
                    <a:pt x="1485" y="4904"/>
                  </a:lnTo>
                  <a:cubicBezTo>
                    <a:pt x="1608" y="4935"/>
                    <a:pt x="1747" y="4935"/>
                    <a:pt x="1856" y="4935"/>
                  </a:cubicBezTo>
                  <a:cubicBezTo>
                    <a:pt x="2335" y="4935"/>
                    <a:pt x="2845" y="4858"/>
                    <a:pt x="3293" y="4750"/>
                  </a:cubicBezTo>
                  <a:lnTo>
                    <a:pt x="3417" y="4734"/>
                  </a:lnTo>
                  <a:lnTo>
                    <a:pt x="3386" y="4626"/>
                  </a:lnTo>
                  <a:cubicBezTo>
                    <a:pt x="3308" y="4410"/>
                    <a:pt x="3401" y="4132"/>
                    <a:pt x="3679" y="3884"/>
                  </a:cubicBezTo>
                  <a:cubicBezTo>
                    <a:pt x="3772" y="3807"/>
                    <a:pt x="3834" y="3730"/>
                    <a:pt x="3880" y="3668"/>
                  </a:cubicBezTo>
                  <a:cubicBezTo>
                    <a:pt x="3988" y="3591"/>
                    <a:pt x="4035" y="3513"/>
                    <a:pt x="4189" y="3405"/>
                  </a:cubicBezTo>
                  <a:cubicBezTo>
                    <a:pt x="4931" y="2849"/>
                    <a:pt x="5163" y="1860"/>
                    <a:pt x="4715" y="1102"/>
                  </a:cubicBezTo>
                  <a:cubicBezTo>
                    <a:pt x="4342" y="453"/>
                    <a:pt x="3474" y="1"/>
                    <a:pt x="25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8"/>
            <p:cNvSpPr/>
            <p:nvPr/>
          </p:nvSpPr>
          <p:spPr>
            <a:xfrm rot="864690">
              <a:off x="7511905" y="1138016"/>
              <a:ext cx="434533" cy="266419"/>
            </a:xfrm>
            <a:custGeom>
              <a:avLst/>
              <a:gdLst/>
              <a:ahLst/>
              <a:cxnLst/>
              <a:rect l="l" t="t" r="r" b="b"/>
              <a:pathLst>
                <a:path w="3355" h="2057" extrusionOk="0">
                  <a:moveTo>
                    <a:pt x="3122" y="295"/>
                  </a:moveTo>
                  <a:lnTo>
                    <a:pt x="3076" y="990"/>
                  </a:lnTo>
                  <a:cubicBezTo>
                    <a:pt x="3045" y="1237"/>
                    <a:pt x="3029" y="1516"/>
                    <a:pt x="3014" y="1763"/>
                  </a:cubicBezTo>
                  <a:cubicBezTo>
                    <a:pt x="2592" y="1827"/>
                    <a:pt x="2076" y="1864"/>
                    <a:pt x="1527" y="1864"/>
                  </a:cubicBezTo>
                  <a:cubicBezTo>
                    <a:pt x="1152" y="1864"/>
                    <a:pt x="760" y="1847"/>
                    <a:pt x="371" y="1809"/>
                  </a:cubicBezTo>
                  <a:cubicBezTo>
                    <a:pt x="387" y="1299"/>
                    <a:pt x="371" y="820"/>
                    <a:pt x="294" y="326"/>
                  </a:cubicBezTo>
                  <a:lnTo>
                    <a:pt x="294" y="326"/>
                  </a:lnTo>
                  <a:cubicBezTo>
                    <a:pt x="747" y="415"/>
                    <a:pt x="1204" y="461"/>
                    <a:pt x="1659" y="461"/>
                  </a:cubicBezTo>
                  <a:cubicBezTo>
                    <a:pt x="2151" y="461"/>
                    <a:pt x="2641" y="407"/>
                    <a:pt x="3122" y="295"/>
                  </a:cubicBezTo>
                  <a:close/>
                  <a:moveTo>
                    <a:pt x="3354" y="1"/>
                  </a:moveTo>
                  <a:lnTo>
                    <a:pt x="3199" y="47"/>
                  </a:lnTo>
                  <a:cubicBezTo>
                    <a:pt x="2696" y="175"/>
                    <a:pt x="2173" y="237"/>
                    <a:pt x="1645" y="237"/>
                  </a:cubicBezTo>
                  <a:cubicBezTo>
                    <a:pt x="1152" y="237"/>
                    <a:pt x="656" y="183"/>
                    <a:pt x="170" y="78"/>
                  </a:cubicBezTo>
                  <a:lnTo>
                    <a:pt x="0" y="47"/>
                  </a:lnTo>
                  <a:lnTo>
                    <a:pt x="16" y="202"/>
                  </a:lnTo>
                  <a:cubicBezTo>
                    <a:pt x="108" y="743"/>
                    <a:pt x="155" y="1284"/>
                    <a:pt x="108" y="1856"/>
                  </a:cubicBezTo>
                  <a:lnTo>
                    <a:pt x="108" y="1964"/>
                  </a:lnTo>
                  <a:lnTo>
                    <a:pt x="232" y="1979"/>
                  </a:lnTo>
                  <a:cubicBezTo>
                    <a:pt x="696" y="2041"/>
                    <a:pt x="1159" y="2057"/>
                    <a:pt x="1608" y="2057"/>
                  </a:cubicBezTo>
                  <a:cubicBezTo>
                    <a:pt x="2179" y="2057"/>
                    <a:pt x="2720" y="2010"/>
                    <a:pt x="3153" y="1917"/>
                  </a:cubicBezTo>
                  <a:lnTo>
                    <a:pt x="3246" y="1902"/>
                  </a:lnTo>
                  <a:lnTo>
                    <a:pt x="3246" y="1825"/>
                  </a:lnTo>
                  <a:cubicBezTo>
                    <a:pt x="3246" y="1547"/>
                    <a:pt x="3277" y="1253"/>
                    <a:pt x="3308" y="990"/>
                  </a:cubicBezTo>
                  <a:cubicBezTo>
                    <a:pt x="3323" y="712"/>
                    <a:pt x="3354" y="434"/>
                    <a:pt x="3354" y="140"/>
                  </a:cubicBezTo>
                  <a:lnTo>
                    <a:pt x="3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8"/>
            <p:cNvSpPr/>
            <p:nvPr/>
          </p:nvSpPr>
          <p:spPr>
            <a:xfrm rot="864690">
              <a:off x="7587199" y="1226855"/>
              <a:ext cx="300352" cy="48828"/>
            </a:xfrm>
            <a:custGeom>
              <a:avLst/>
              <a:gdLst/>
              <a:ahLst/>
              <a:cxnLst/>
              <a:rect l="l" t="t" r="r" b="b"/>
              <a:pathLst>
                <a:path w="2319" h="377" extrusionOk="0">
                  <a:moveTo>
                    <a:pt x="125" y="0"/>
                  </a:moveTo>
                  <a:cubicBezTo>
                    <a:pt x="75" y="0"/>
                    <a:pt x="27" y="21"/>
                    <a:pt x="16" y="68"/>
                  </a:cubicBezTo>
                  <a:cubicBezTo>
                    <a:pt x="0" y="130"/>
                    <a:pt x="31" y="176"/>
                    <a:pt x="93" y="207"/>
                  </a:cubicBezTo>
                  <a:cubicBezTo>
                    <a:pt x="495" y="315"/>
                    <a:pt x="927" y="377"/>
                    <a:pt x="1376" y="377"/>
                  </a:cubicBezTo>
                  <a:cubicBezTo>
                    <a:pt x="1654" y="377"/>
                    <a:pt x="1932" y="361"/>
                    <a:pt x="2195" y="300"/>
                  </a:cubicBezTo>
                  <a:cubicBezTo>
                    <a:pt x="2272" y="300"/>
                    <a:pt x="2318" y="238"/>
                    <a:pt x="2303" y="176"/>
                  </a:cubicBezTo>
                  <a:cubicBezTo>
                    <a:pt x="2303" y="136"/>
                    <a:pt x="2245" y="96"/>
                    <a:pt x="2189" y="96"/>
                  </a:cubicBezTo>
                  <a:cubicBezTo>
                    <a:pt x="2181" y="96"/>
                    <a:pt x="2172" y="97"/>
                    <a:pt x="2164" y="99"/>
                  </a:cubicBezTo>
                  <a:cubicBezTo>
                    <a:pt x="1892" y="156"/>
                    <a:pt x="1615" y="184"/>
                    <a:pt x="1339" y="184"/>
                  </a:cubicBezTo>
                  <a:cubicBezTo>
                    <a:pt x="941" y="184"/>
                    <a:pt x="545" y="125"/>
                    <a:pt x="170" y="6"/>
                  </a:cubicBezTo>
                  <a:cubicBezTo>
                    <a:pt x="156" y="2"/>
                    <a:pt x="140" y="0"/>
                    <a:pt x="12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8"/>
            <p:cNvSpPr/>
            <p:nvPr/>
          </p:nvSpPr>
          <p:spPr>
            <a:xfrm rot="864690">
              <a:off x="7597803" y="1296128"/>
              <a:ext cx="250358" cy="46238"/>
            </a:xfrm>
            <a:custGeom>
              <a:avLst/>
              <a:gdLst/>
              <a:ahLst/>
              <a:cxnLst/>
              <a:rect l="l" t="t" r="r" b="b"/>
              <a:pathLst>
                <a:path w="1933" h="357" extrusionOk="0">
                  <a:moveTo>
                    <a:pt x="170" y="1"/>
                  </a:moveTo>
                  <a:cubicBezTo>
                    <a:pt x="93" y="1"/>
                    <a:pt x="31" y="16"/>
                    <a:pt x="16" y="78"/>
                  </a:cubicBezTo>
                  <a:cubicBezTo>
                    <a:pt x="0" y="140"/>
                    <a:pt x="31" y="202"/>
                    <a:pt x="93" y="217"/>
                  </a:cubicBezTo>
                  <a:cubicBezTo>
                    <a:pt x="433" y="310"/>
                    <a:pt x="789" y="356"/>
                    <a:pt x="1160" y="356"/>
                  </a:cubicBezTo>
                  <a:cubicBezTo>
                    <a:pt x="1361" y="356"/>
                    <a:pt x="1577" y="356"/>
                    <a:pt x="1809" y="279"/>
                  </a:cubicBezTo>
                  <a:cubicBezTo>
                    <a:pt x="1871" y="279"/>
                    <a:pt x="1932" y="217"/>
                    <a:pt x="1902" y="155"/>
                  </a:cubicBezTo>
                  <a:cubicBezTo>
                    <a:pt x="1902" y="104"/>
                    <a:pt x="1848" y="74"/>
                    <a:pt x="1804" y="74"/>
                  </a:cubicBezTo>
                  <a:cubicBezTo>
                    <a:pt x="1795" y="74"/>
                    <a:pt x="1786" y="76"/>
                    <a:pt x="1778" y="78"/>
                  </a:cubicBezTo>
                  <a:cubicBezTo>
                    <a:pt x="1572" y="108"/>
                    <a:pt x="1362" y="124"/>
                    <a:pt x="1151" y="124"/>
                  </a:cubicBezTo>
                  <a:cubicBezTo>
                    <a:pt x="822" y="124"/>
                    <a:pt x="490" y="86"/>
                    <a:pt x="1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8"/>
            <p:cNvSpPr/>
            <p:nvPr/>
          </p:nvSpPr>
          <p:spPr>
            <a:xfrm rot="864690">
              <a:off x="7754418" y="777788"/>
              <a:ext cx="92217" cy="407075"/>
            </a:xfrm>
            <a:custGeom>
              <a:avLst/>
              <a:gdLst/>
              <a:ahLst/>
              <a:cxnLst/>
              <a:rect l="l" t="t" r="r" b="b"/>
              <a:pathLst>
                <a:path w="712" h="3143" extrusionOk="0">
                  <a:moveTo>
                    <a:pt x="447" y="0"/>
                  </a:moveTo>
                  <a:cubicBezTo>
                    <a:pt x="416" y="0"/>
                    <a:pt x="383" y="15"/>
                    <a:pt x="356" y="51"/>
                  </a:cubicBezTo>
                  <a:cubicBezTo>
                    <a:pt x="186" y="330"/>
                    <a:pt x="263" y="654"/>
                    <a:pt x="325" y="886"/>
                  </a:cubicBezTo>
                  <a:lnTo>
                    <a:pt x="356" y="1025"/>
                  </a:lnTo>
                  <a:cubicBezTo>
                    <a:pt x="418" y="1226"/>
                    <a:pt x="480" y="1427"/>
                    <a:pt x="464" y="1612"/>
                  </a:cubicBezTo>
                  <a:cubicBezTo>
                    <a:pt x="433" y="1767"/>
                    <a:pt x="340" y="1922"/>
                    <a:pt x="263" y="2076"/>
                  </a:cubicBezTo>
                  <a:cubicBezTo>
                    <a:pt x="232" y="2153"/>
                    <a:pt x="186" y="2215"/>
                    <a:pt x="155" y="2293"/>
                  </a:cubicBezTo>
                  <a:cubicBezTo>
                    <a:pt x="0" y="2602"/>
                    <a:pt x="0" y="2911"/>
                    <a:pt x="170" y="3112"/>
                  </a:cubicBezTo>
                  <a:cubicBezTo>
                    <a:pt x="186" y="3127"/>
                    <a:pt x="232" y="3143"/>
                    <a:pt x="263" y="3143"/>
                  </a:cubicBezTo>
                  <a:cubicBezTo>
                    <a:pt x="294" y="3143"/>
                    <a:pt x="311" y="3136"/>
                    <a:pt x="324" y="3136"/>
                  </a:cubicBezTo>
                  <a:cubicBezTo>
                    <a:pt x="330" y="3136"/>
                    <a:pt x="335" y="3137"/>
                    <a:pt x="340" y="3143"/>
                  </a:cubicBezTo>
                  <a:cubicBezTo>
                    <a:pt x="387" y="3127"/>
                    <a:pt x="402" y="3050"/>
                    <a:pt x="356" y="3003"/>
                  </a:cubicBezTo>
                  <a:cubicBezTo>
                    <a:pt x="186" y="2818"/>
                    <a:pt x="279" y="2540"/>
                    <a:pt x="356" y="2385"/>
                  </a:cubicBezTo>
                  <a:cubicBezTo>
                    <a:pt x="387" y="2339"/>
                    <a:pt x="418" y="2262"/>
                    <a:pt x="464" y="2200"/>
                  </a:cubicBezTo>
                  <a:cubicBezTo>
                    <a:pt x="557" y="2030"/>
                    <a:pt x="650" y="1844"/>
                    <a:pt x="665" y="1659"/>
                  </a:cubicBezTo>
                  <a:cubicBezTo>
                    <a:pt x="711" y="1427"/>
                    <a:pt x="650" y="1195"/>
                    <a:pt x="572" y="979"/>
                  </a:cubicBezTo>
                  <a:lnTo>
                    <a:pt x="541" y="840"/>
                  </a:lnTo>
                  <a:cubicBezTo>
                    <a:pt x="480" y="654"/>
                    <a:pt x="418" y="361"/>
                    <a:pt x="557" y="144"/>
                  </a:cubicBezTo>
                  <a:cubicBezTo>
                    <a:pt x="588" y="113"/>
                    <a:pt x="572" y="36"/>
                    <a:pt x="510" y="21"/>
                  </a:cubicBezTo>
                  <a:cubicBezTo>
                    <a:pt x="491" y="8"/>
                    <a:pt x="469" y="0"/>
                    <a:pt x="4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8"/>
            <p:cNvSpPr/>
            <p:nvPr/>
          </p:nvSpPr>
          <p:spPr>
            <a:xfrm rot="864690">
              <a:off x="7974980" y="291837"/>
              <a:ext cx="34193" cy="250358"/>
            </a:xfrm>
            <a:custGeom>
              <a:avLst/>
              <a:gdLst/>
              <a:ahLst/>
              <a:cxnLst/>
              <a:rect l="l" t="t" r="r" b="b"/>
              <a:pathLst>
                <a:path w="264" h="1933" extrusionOk="0">
                  <a:moveTo>
                    <a:pt x="155" y="0"/>
                  </a:moveTo>
                  <a:cubicBezTo>
                    <a:pt x="93" y="0"/>
                    <a:pt x="47" y="31"/>
                    <a:pt x="47" y="93"/>
                  </a:cubicBezTo>
                  <a:lnTo>
                    <a:pt x="0" y="1840"/>
                  </a:lnTo>
                  <a:cubicBezTo>
                    <a:pt x="0" y="1886"/>
                    <a:pt x="47" y="1932"/>
                    <a:pt x="124" y="1932"/>
                  </a:cubicBezTo>
                  <a:cubicBezTo>
                    <a:pt x="201" y="1932"/>
                    <a:pt x="232" y="1886"/>
                    <a:pt x="232" y="1840"/>
                  </a:cubicBezTo>
                  <a:lnTo>
                    <a:pt x="263" y="93"/>
                  </a:lnTo>
                  <a:cubicBezTo>
                    <a:pt x="263" y="31"/>
                    <a:pt x="217" y="0"/>
                    <a:pt x="15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18"/>
            <p:cNvSpPr/>
            <p:nvPr/>
          </p:nvSpPr>
          <p:spPr>
            <a:xfrm rot="864690">
              <a:off x="8201277" y="909226"/>
              <a:ext cx="216295" cy="28105"/>
            </a:xfrm>
            <a:custGeom>
              <a:avLst/>
              <a:gdLst/>
              <a:ahLst/>
              <a:cxnLst/>
              <a:rect l="l" t="t" r="r" b="b"/>
              <a:pathLst>
                <a:path w="1670" h="217" extrusionOk="0">
                  <a:moveTo>
                    <a:pt x="1546" y="0"/>
                  </a:moveTo>
                  <a:lnTo>
                    <a:pt x="124" y="16"/>
                  </a:lnTo>
                  <a:cubicBezTo>
                    <a:pt x="62" y="16"/>
                    <a:pt x="0" y="62"/>
                    <a:pt x="0" y="124"/>
                  </a:cubicBezTo>
                  <a:cubicBezTo>
                    <a:pt x="0" y="170"/>
                    <a:pt x="62" y="217"/>
                    <a:pt x="124" y="217"/>
                  </a:cubicBezTo>
                  <a:lnTo>
                    <a:pt x="1546" y="201"/>
                  </a:lnTo>
                  <a:cubicBezTo>
                    <a:pt x="1608" y="201"/>
                    <a:pt x="1669" y="155"/>
                    <a:pt x="1669" y="93"/>
                  </a:cubicBezTo>
                  <a:cubicBezTo>
                    <a:pt x="1669" y="31"/>
                    <a:pt x="1608" y="0"/>
                    <a:pt x="15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8"/>
            <p:cNvSpPr/>
            <p:nvPr/>
          </p:nvSpPr>
          <p:spPr>
            <a:xfrm rot="864690">
              <a:off x="7251065" y="636179"/>
              <a:ext cx="312527" cy="66702"/>
            </a:xfrm>
            <a:custGeom>
              <a:avLst/>
              <a:gdLst/>
              <a:ahLst/>
              <a:cxnLst/>
              <a:rect l="l" t="t" r="r" b="b"/>
              <a:pathLst>
                <a:path w="2413" h="515" extrusionOk="0">
                  <a:moveTo>
                    <a:pt x="124" y="0"/>
                  </a:moveTo>
                  <a:cubicBezTo>
                    <a:pt x="74" y="0"/>
                    <a:pt x="29" y="30"/>
                    <a:pt x="16" y="82"/>
                  </a:cubicBezTo>
                  <a:cubicBezTo>
                    <a:pt x="1" y="143"/>
                    <a:pt x="63" y="205"/>
                    <a:pt x="109" y="205"/>
                  </a:cubicBezTo>
                  <a:lnTo>
                    <a:pt x="2258" y="514"/>
                  </a:lnTo>
                  <a:lnTo>
                    <a:pt x="2273" y="514"/>
                  </a:lnTo>
                  <a:cubicBezTo>
                    <a:pt x="2335" y="514"/>
                    <a:pt x="2397" y="483"/>
                    <a:pt x="2397" y="437"/>
                  </a:cubicBezTo>
                  <a:cubicBezTo>
                    <a:pt x="2412" y="375"/>
                    <a:pt x="2350" y="313"/>
                    <a:pt x="2304" y="313"/>
                  </a:cubicBezTo>
                  <a:lnTo>
                    <a:pt x="156" y="4"/>
                  </a:lnTo>
                  <a:cubicBezTo>
                    <a:pt x="145" y="2"/>
                    <a:pt x="134" y="0"/>
                    <a:pt x="1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8"/>
            <p:cNvSpPr/>
            <p:nvPr/>
          </p:nvSpPr>
          <p:spPr>
            <a:xfrm rot="864690">
              <a:off x="8164843" y="589260"/>
              <a:ext cx="92217" cy="114753"/>
            </a:xfrm>
            <a:custGeom>
              <a:avLst/>
              <a:gdLst/>
              <a:ahLst/>
              <a:cxnLst/>
              <a:rect l="l" t="t" r="r" b="b"/>
              <a:pathLst>
                <a:path w="712" h="886" extrusionOk="0">
                  <a:moveTo>
                    <a:pt x="567" y="0"/>
                  </a:moveTo>
                  <a:cubicBezTo>
                    <a:pt x="534" y="0"/>
                    <a:pt x="503" y="12"/>
                    <a:pt x="480" y="35"/>
                  </a:cubicBezTo>
                  <a:cubicBezTo>
                    <a:pt x="279" y="252"/>
                    <a:pt x="125" y="483"/>
                    <a:pt x="16" y="746"/>
                  </a:cubicBezTo>
                  <a:cubicBezTo>
                    <a:pt x="1" y="808"/>
                    <a:pt x="47" y="870"/>
                    <a:pt x="94" y="885"/>
                  </a:cubicBezTo>
                  <a:lnTo>
                    <a:pt x="140" y="885"/>
                  </a:lnTo>
                  <a:cubicBezTo>
                    <a:pt x="171" y="885"/>
                    <a:pt x="233" y="870"/>
                    <a:pt x="248" y="808"/>
                  </a:cubicBezTo>
                  <a:cubicBezTo>
                    <a:pt x="326" y="576"/>
                    <a:pt x="465" y="344"/>
                    <a:pt x="666" y="174"/>
                  </a:cubicBezTo>
                  <a:cubicBezTo>
                    <a:pt x="712" y="128"/>
                    <a:pt x="712" y="66"/>
                    <a:pt x="666" y="35"/>
                  </a:cubicBezTo>
                  <a:cubicBezTo>
                    <a:pt x="635" y="12"/>
                    <a:pt x="600" y="0"/>
                    <a:pt x="5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8"/>
            <p:cNvSpPr/>
            <p:nvPr/>
          </p:nvSpPr>
          <p:spPr>
            <a:xfrm rot="864690">
              <a:off x="7538891" y="362823"/>
              <a:ext cx="192334" cy="191946"/>
            </a:xfrm>
            <a:custGeom>
              <a:avLst/>
              <a:gdLst/>
              <a:ahLst/>
              <a:cxnLst/>
              <a:rect l="l" t="t" r="r" b="b"/>
              <a:pathLst>
                <a:path w="1485" h="1482" extrusionOk="0">
                  <a:moveTo>
                    <a:pt x="121" y="1"/>
                  </a:moveTo>
                  <a:cubicBezTo>
                    <a:pt x="105" y="1"/>
                    <a:pt x="91" y="5"/>
                    <a:pt x="78" y="13"/>
                  </a:cubicBezTo>
                  <a:cubicBezTo>
                    <a:pt x="16" y="28"/>
                    <a:pt x="1" y="90"/>
                    <a:pt x="16" y="137"/>
                  </a:cubicBezTo>
                  <a:cubicBezTo>
                    <a:pt x="264" y="693"/>
                    <a:pt x="727" y="1141"/>
                    <a:pt x="1284" y="1466"/>
                  </a:cubicBezTo>
                  <a:cubicBezTo>
                    <a:pt x="1315" y="1481"/>
                    <a:pt x="1330" y="1481"/>
                    <a:pt x="1346" y="1481"/>
                  </a:cubicBezTo>
                  <a:cubicBezTo>
                    <a:pt x="1392" y="1481"/>
                    <a:pt x="1423" y="1466"/>
                    <a:pt x="1438" y="1419"/>
                  </a:cubicBezTo>
                  <a:cubicBezTo>
                    <a:pt x="1485" y="1388"/>
                    <a:pt x="1469" y="1327"/>
                    <a:pt x="1407" y="1280"/>
                  </a:cubicBezTo>
                  <a:cubicBezTo>
                    <a:pt x="882" y="1002"/>
                    <a:pt x="465" y="569"/>
                    <a:pt x="233" y="75"/>
                  </a:cubicBezTo>
                  <a:cubicBezTo>
                    <a:pt x="210" y="29"/>
                    <a:pt x="163" y="1"/>
                    <a:pt x="1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8"/>
            <p:cNvSpPr/>
            <p:nvPr/>
          </p:nvSpPr>
          <p:spPr>
            <a:xfrm rot="864690">
              <a:off x="8092500" y="1038304"/>
              <a:ext cx="160343" cy="94289"/>
            </a:xfrm>
            <a:custGeom>
              <a:avLst/>
              <a:gdLst/>
              <a:ahLst/>
              <a:cxnLst/>
              <a:rect l="l" t="t" r="r" b="b"/>
              <a:pathLst>
                <a:path w="1238" h="728" extrusionOk="0">
                  <a:moveTo>
                    <a:pt x="126" y="0"/>
                  </a:moveTo>
                  <a:cubicBezTo>
                    <a:pt x="102" y="0"/>
                    <a:pt x="80" y="5"/>
                    <a:pt x="62" y="17"/>
                  </a:cubicBezTo>
                  <a:cubicBezTo>
                    <a:pt x="1" y="32"/>
                    <a:pt x="1" y="110"/>
                    <a:pt x="32" y="156"/>
                  </a:cubicBezTo>
                  <a:cubicBezTo>
                    <a:pt x="310" y="419"/>
                    <a:pt x="650" y="635"/>
                    <a:pt x="1067" y="728"/>
                  </a:cubicBezTo>
                  <a:lnTo>
                    <a:pt x="1098" y="728"/>
                  </a:lnTo>
                  <a:cubicBezTo>
                    <a:pt x="1160" y="728"/>
                    <a:pt x="1191" y="697"/>
                    <a:pt x="1206" y="697"/>
                  </a:cubicBezTo>
                  <a:cubicBezTo>
                    <a:pt x="1237" y="635"/>
                    <a:pt x="1191" y="573"/>
                    <a:pt x="1144" y="558"/>
                  </a:cubicBezTo>
                  <a:cubicBezTo>
                    <a:pt x="789" y="465"/>
                    <a:pt x="464" y="295"/>
                    <a:pt x="232" y="32"/>
                  </a:cubicBezTo>
                  <a:cubicBezTo>
                    <a:pt x="204" y="13"/>
                    <a:pt x="163" y="0"/>
                    <a:pt x="1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8"/>
            <p:cNvSpPr/>
            <p:nvPr/>
          </p:nvSpPr>
          <p:spPr>
            <a:xfrm rot="864690">
              <a:off x="7382482" y="916015"/>
              <a:ext cx="136253" cy="103226"/>
            </a:xfrm>
            <a:custGeom>
              <a:avLst/>
              <a:gdLst/>
              <a:ahLst/>
              <a:cxnLst/>
              <a:rect l="l" t="t" r="r" b="b"/>
              <a:pathLst>
                <a:path w="1052" h="797" extrusionOk="0">
                  <a:moveTo>
                    <a:pt x="920" y="1"/>
                  </a:moveTo>
                  <a:cubicBezTo>
                    <a:pt x="893" y="1"/>
                    <a:pt x="866" y="9"/>
                    <a:pt x="835" y="24"/>
                  </a:cubicBezTo>
                  <a:lnTo>
                    <a:pt x="47" y="627"/>
                  </a:lnTo>
                  <a:cubicBezTo>
                    <a:pt x="0" y="642"/>
                    <a:pt x="0" y="720"/>
                    <a:pt x="47" y="766"/>
                  </a:cubicBezTo>
                  <a:cubicBezTo>
                    <a:pt x="78" y="781"/>
                    <a:pt x="109" y="797"/>
                    <a:pt x="140" y="797"/>
                  </a:cubicBezTo>
                  <a:cubicBezTo>
                    <a:pt x="155" y="797"/>
                    <a:pt x="186" y="797"/>
                    <a:pt x="217" y="766"/>
                  </a:cubicBezTo>
                  <a:lnTo>
                    <a:pt x="1005" y="163"/>
                  </a:lnTo>
                  <a:cubicBezTo>
                    <a:pt x="1051" y="148"/>
                    <a:pt x="1051" y="70"/>
                    <a:pt x="1005" y="24"/>
                  </a:cubicBezTo>
                  <a:cubicBezTo>
                    <a:pt x="974" y="9"/>
                    <a:pt x="947" y="1"/>
                    <a:pt x="9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2" name="Google Shape;232;p18"/>
          <p:cNvGrpSpPr/>
          <p:nvPr/>
        </p:nvGrpSpPr>
        <p:grpSpPr>
          <a:xfrm>
            <a:off x="8216462" y="0"/>
            <a:ext cx="1051685" cy="885376"/>
            <a:chOff x="284887" y="816125"/>
            <a:chExt cx="1051685" cy="885376"/>
          </a:xfrm>
        </p:grpSpPr>
        <p:sp>
          <p:nvSpPr>
            <p:cNvPr id="233" name="Google Shape;233;p18"/>
            <p:cNvSpPr/>
            <p:nvPr/>
          </p:nvSpPr>
          <p:spPr>
            <a:xfrm>
              <a:off x="575067" y="952593"/>
              <a:ext cx="471302" cy="504335"/>
            </a:xfrm>
            <a:custGeom>
              <a:avLst/>
              <a:gdLst/>
              <a:ahLst/>
              <a:cxnLst/>
              <a:rect l="l" t="t" r="r" b="b"/>
              <a:pathLst>
                <a:path w="3154" h="3375" extrusionOk="0">
                  <a:moveTo>
                    <a:pt x="1700" y="0"/>
                  </a:moveTo>
                  <a:cubicBezTo>
                    <a:pt x="1428" y="0"/>
                    <a:pt x="1165" y="138"/>
                    <a:pt x="1083" y="413"/>
                  </a:cubicBezTo>
                  <a:cubicBezTo>
                    <a:pt x="928" y="521"/>
                    <a:pt x="805" y="675"/>
                    <a:pt x="774" y="923"/>
                  </a:cubicBezTo>
                  <a:cubicBezTo>
                    <a:pt x="774" y="984"/>
                    <a:pt x="758" y="1046"/>
                    <a:pt x="758" y="1108"/>
                  </a:cubicBezTo>
                  <a:cubicBezTo>
                    <a:pt x="372" y="1154"/>
                    <a:pt x="1" y="1464"/>
                    <a:pt x="202" y="1912"/>
                  </a:cubicBezTo>
                  <a:cubicBezTo>
                    <a:pt x="279" y="2113"/>
                    <a:pt x="356" y="2314"/>
                    <a:pt x="341" y="2530"/>
                  </a:cubicBezTo>
                  <a:cubicBezTo>
                    <a:pt x="295" y="2855"/>
                    <a:pt x="387" y="3195"/>
                    <a:pt x="727" y="3318"/>
                  </a:cubicBezTo>
                  <a:cubicBezTo>
                    <a:pt x="811" y="3355"/>
                    <a:pt x="907" y="3374"/>
                    <a:pt x="1005" y="3374"/>
                  </a:cubicBezTo>
                  <a:cubicBezTo>
                    <a:pt x="1233" y="3374"/>
                    <a:pt x="1469" y="3272"/>
                    <a:pt x="1577" y="3056"/>
                  </a:cubicBezTo>
                  <a:cubicBezTo>
                    <a:pt x="1608" y="2978"/>
                    <a:pt x="1655" y="2901"/>
                    <a:pt x="1670" y="2824"/>
                  </a:cubicBezTo>
                  <a:lnTo>
                    <a:pt x="2072" y="2994"/>
                  </a:lnTo>
                  <a:cubicBezTo>
                    <a:pt x="2192" y="3047"/>
                    <a:pt x="2320" y="3077"/>
                    <a:pt x="2445" y="3077"/>
                  </a:cubicBezTo>
                  <a:cubicBezTo>
                    <a:pt x="2610" y="3077"/>
                    <a:pt x="2768" y="3024"/>
                    <a:pt x="2891" y="2901"/>
                  </a:cubicBezTo>
                  <a:cubicBezTo>
                    <a:pt x="3077" y="2731"/>
                    <a:pt x="3154" y="2345"/>
                    <a:pt x="2984" y="2113"/>
                  </a:cubicBezTo>
                  <a:cubicBezTo>
                    <a:pt x="2659" y="1665"/>
                    <a:pt x="2458" y="1201"/>
                    <a:pt x="2427" y="644"/>
                  </a:cubicBezTo>
                  <a:cubicBezTo>
                    <a:pt x="2393" y="215"/>
                    <a:pt x="2039" y="0"/>
                    <a:pt x="1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8"/>
            <p:cNvSpPr/>
            <p:nvPr/>
          </p:nvSpPr>
          <p:spPr>
            <a:xfrm>
              <a:off x="284887" y="816125"/>
              <a:ext cx="1051685" cy="885376"/>
            </a:xfrm>
            <a:custGeom>
              <a:avLst/>
              <a:gdLst/>
              <a:ahLst/>
              <a:cxnLst/>
              <a:rect l="l" t="t" r="r" b="b"/>
              <a:pathLst>
                <a:path w="9908" h="8341" extrusionOk="0">
                  <a:moveTo>
                    <a:pt x="5161" y="0"/>
                  </a:moveTo>
                  <a:cubicBezTo>
                    <a:pt x="5111" y="0"/>
                    <a:pt x="5058" y="15"/>
                    <a:pt x="5004" y="47"/>
                  </a:cubicBezTo>
                  <a:cubicBezTo>
                    <a:pt x="4104" y="814"/>
                    <a:pt x="3436" y="1849"/>
                    <a:pt x="3270" y="3016"/>
                  </a:cubicBezTo>
                  <a:cubicBezTo>
                    <a:pt x="2725" y="2919"/>
                    <a:pt x="2170" y="2867"/>
                    <a:pt x="1603" y="2867"/>
                  </a:cubicBezTo>
                  <a:cubicBezTo>
                    <a:pt x="1197" y="2867"/>
                    <a:pt x="785" y="2894"/>
                    <a:pt x="368" y="2949"/>
                  </a:cubicBezTo>
                  <a:cubicBezTo>
                    <a:pt x="201" y="2949"/>
                    <a:pt x="1" y="3250"/>
                    <a:pt x="201" y="3350"/>
                  </a:cubicBezTo>
                  <a:cubicBezTo>
                    <a:pt x="901" y="3950"/>
                    <a:pt x="1769" y="4517"/>
                    <a:pt x="2669" y="4817"/>
                  </a:cubicBezTo>
                  <a:cubicBezTo>
                    <a:pt x="1835" y="5651"/>
                    <a:pt x="1402" y="6952"/>
                    <a:pt x="1335" y="8086"/>
                  </a:cubicBezTo>
                  <a:cubicBezTo>
                    <a:pt x="1335" y="8231"/>
                    <a:pt x="1456" y="8340"/>
                    <a:pt x="1574" y="8340"/>
                  </a:cubicBezTo>
                  <a:cubicBezTo>
                    <a:pt x="1619" y="8340"/>
                    <a:pt x="1665" y="8324"/>
                    <a:pt x="1702" y="8287"/>
                  </a:cubicBezTo>
                  <a:cubicBezTo>
                    <a:pt x="2836" y="7619"/>
                    <a:pt x="4003" y="6785"/>
                    <a:pt x="4837" y="5685"/>
                  </a:cubicBezTo>
                  <a:cubicBezTo>
                    <a:pt x="5738" y="6452"/>
                    <a:pt x="6705" y="7119"/>
                    <a:pt x="7739" y="7686"/>
                  </a:cubicBezTo>
                  <a:cubicBezTo>
                    <a:pt x="7785" y="7716"/>
                    <a:pt x="7831" y="7729"/>
                    <a:pt x="7876" y="7729"/>
                  </a:cubicBezTo>
                  <a:cubicBezTo>
                    <a:pt x="8030" y="7729"/>
                    <a:pt x="8158" y="7574"/>
                    <a:pt x="8106" y="7419"/>
                  </a:cubicBezTo>
                  <a:cubicBezTo>
                    <a:pt x="7940" y="6485"/>
                    <a:pt x="7606" y="5618"/>
                    <a:pt x="7172" y="4784"/>
                  </a:cubicBezTo>
                  <a:lnTo>
                    <a:pt x="7106" y="4751"/>
                  </a:lnTo>
                  <a:lnTo>
                    <a:pt x="7172" y="4751"/>
                  </a:lnTo>
                  <a:cubicBezTo>
                    <a:pt x="8173" y="4117"/>
                    <a:pt x="8940" y="3416"/>
                    <a:pt x="9741" y="2749"/>
                  </a:cubicBezTo>
                  <a:cubicBezTo>
                    <a:pt x="9908" y="2616"/>
                    <a:pt x="9774" y="2282"/>
                    <a:pt x="9541" y="2282"/>
                  </a:cubicBezTo>
                  <a:cubicBezTo>
                    <a:pt x="8607" y="2349"/>
                    <a:pt x="7739" y="2416"/>
                    <a:pt x="6805" y="2482"/>
                  </a:cubicBezTo>
                  <a:cubicBezTo>
                    <a:pt x="6472" y="2516"/>
                    <a:pt x="6472" y="3016"/>
                    <a:pt x="6805" y="3016"/>
                  </a:cubicBezTo>
                  <a:cubicBezTo>
                    <a:pt x="7439" y="2983"/>
                    <a:pt x="8106" y="2949"/>
                    <a:pt x="8740" y="2916"/>
                  </a:cubicBezTo>
                  <a:lnTo>
                    <a:pt x="8740" y="2916"/>
                  </a:lnTo>
                  <a:cubicBezTo>
                    <a:pt x="8140" y="3383"/>
                    <a:pt x="7573" y="3950"/>
                    <a:pt x="7039" y="4484"/>
                  </a:cubicBezTo>
                  <a:cubicBezTo>
                    <a:pt x="7006" y="4517"/>
                    <a:pt x="7006" y="4617"/>
                    <a:pt x="7006" y="4684"/>
                  </a:cubicBezTo>
                  <a:cubicBezTo>
                    <a:pt x="6805" y="4684"/>
                    <a:pt x="6639" y="4917"/>
                    <a:pt x="6739" y="5118"/>
                  </a:cubicBezTo>
                  <a:cubicBezTo>
                    <a:pt x="7072" y="5685"/>
                    <a:pt x="7339" y="6318"/>
                    <a:pt x="7506" y="6986"/>
                  </a:cubicBezTo>
                  <a:cubicBezTo>
                    <a:pt x="6672" y="6485"/>
                    <a:pt x="5871" y="5985"/>
                    <a:pt x="5071" y="5451"/>
                  </a:cubicBezTo>
                  <a:cubicBezTo>
                    <a:pt x="5038" y="5434"/>
                    <a:pt x="4996" y="5426"/>
                    <a:pt x="4958" y="5426"/>
                  </a:cubicBezTo>
                  <a:cubicBezTo>
                    <a:pt x="4921" y="5426"/>
                    <a:pt x="4887" y="5434"/>
                    <a:pt x="4871" y="5451"/>
                  </a:cubicBezTo>
                  <a:cubicBezTo>
                    <a:pt x="4813" y="5393"/>
                    <a:pt x="4754" y="5357"/>
                    <a:pt x="4690" y="5357"/>
                  </a:cubicBezTo>
                  <a:cubicBezTo>
                    <a:pt x="4643" y="5357"/>
                    <a:pt x="4593" y="5376"/>
                    <a:pt x="4537" y="5418"/>
                  </a:cubicBezTo>
                  <a:cubicBezTo>
                    <a:pt x="3703" y="6152"/>
                    <a:pt x="2903" y="6919"/>
                    <a:pt x="1935" y="7553"/>
                  </a:cubicBezTo>
                  <a:cubicBezTo>
                    <a:pt x="2169" y="6619"/>
                    <a:pt x="2602" y="5818"/>
                    <a:pt x="3103" y="4951"/>
                  </a:cubicBezTo>
                  <a:cubicBezTo>
                    <a:pt x="3270" y="4951"/>
                    <a:pt x="3403" y="4717"/>
                    <a:pt x="3270" y="4617"/>
                  </a:cubicBezTo>
                  <a:cubicBezTo>
                    <a:pt x="3320" y="4542"/>
                    <a:pt x="3257" y="4448"/>
                    <a:pt x="3180" y="4448"/>
                  </a:cubicBezTo>
                  <a:cubicBezTo>
                    <a:pt x="3155" y="4448"/>
                    <a:pt x="3128" y="4459"/>
                    <a:pt x="3103" y="4484"/>
                  </a:cubicBezTo>
                  <a:cubicBezTo>
                    <a:pt x="2402" y="4117"/>
                    <a:pt x="1735" y="3817"/>
                    <a:pt x="1068" y="3383"/>
                  </a:cubicBezTo>
                  <a:cubicBezTo>
                    <a:pt x="1349" y="3371"/>
                    <a:pt x="1630" y="3363"/>
                    <a:pt x="1910" y="3363"/>
                  </a:cubicBezTo>
                  <a:cubicBezTo>
                    <a:pt x="2397" y="3363"/>
                    <a:pt x="2883" y="3386"/>
                    <a:pt x="3370" y="3450"/>
                  </a:cubicBezTo>
                  <a:cubicBezTo>
                    <a:pt x="3503" y="3450"/>
                    <a:pt x="3536" y="3350"/>
                    <a:pt x="3536" y="3216"/>
                  </a:cubicBezTo>
                  <a:cubicBezTo>
                    <a:pt x="3570" y="3216"/>
                    <a:pt x="3570" y="3183"/>
                    <a:pt x="3603" y="3149"/>
                  </a:cubicBezTo>
                  <a:cubicBezTo>
                    <a:pt x="3937" y="2215"/>
                    <a:pt x="4404" y="1382"/>
                    <a:pt x="5071" y="681"/>
                  </a:cubicBezTo>
                  <a:cubicBezTo>
                    <a:pt x="5371" y="1482"/>
                    <a:pt x="5705" y="2282"/>
                    <a:pt x="6038" y="3049"/>
                  </a:cubicBezTo>
                  <a:cubicBezTo>
                    <a:pt x="6085" y="3143"/>
                    <a:pt x="6164" y="3183"/>
                    <a:pt x="6245" y="3183"/>
                  </a:cubicBezTo>
                  <a:cubicBezTo>
                    <a:pt x="6395" y="3183"/>
                    <a:pt x="6549" y="3044"/>
                    <a:pt x="6505" y="2849"/>
                  </a:cubicBezTo>
                  <a:cubicBezTo>
                    <a:pt x="6172" y="1949"/>
                    <a:pt x="5771" y="1048"/>
                    <a:pt x="5404" y="181"/>
                  </a:cubicBezTo>
                  <a:cubicBezTo>
                    <a:pt x="5359" y="67"/>
                    <a:pt x="5268" y="0"/>
                    <a:pt x="5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1">
  <p:cSld name="CUSTOM_1_1">
    <p:bg>
      <p:bgPr>
        <a:solidFill>
          <a:schemeClr val="lt1"/>
        </a:solidFill>
        <a:effectLst/>
      </p:bgPr>
    </p:bg>
    <p:spTree>
      <p:nvGrpSpPr>
        <p:cNvPr id="235" name="Shape 235"/>
        <p:cNvGrpSpPr/>
        <p:nvPr/>
      </p:nvGrpSpPr>
      <p:grpSpPr>
        <a:xfrm>
          <a:off x="0" y="0"/>
          <a:ext cx="0" cy="0"/>
          <a:chOff x="0" y="0"/>
          <a:chExt cx="0" cy="0"/>
        </a:xfrm>
      </p:grpSpPr>
      <p:sp>
        <p:nvSpPr>
          <p:cNvPr id="236" name="Google Shape;236;p19"/>
          <p:cNvSpPr txBox="1"/>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7" name="Google Shape;237;p19"/>
          <p:cNvSpPr txBox="1"/>
          <p:nvPr>
            <p:ph type="title" idx="2"/>
          </p:nvPr>
        </p:nvSpPr>
        <p:spPr>
          <a:xfrm>
            <a:off x="2271525" y="158527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238" name="Google Shape;238;p19"/>
          <p:cNvSpPr txBox="1"/>
          <p:nvPr>
            <p:ph type="subTitle" idx="1"/>
          </p:nvPr>
        </p:nvSpPr>
        <p:spPr>
          <a:xfrm>
            <a:off x="149617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p:txBody>
      </p:sp>
      <p:sp>
        <p:nvSpPr>
          <p:cNvPr id="239" name="Google Shape;239;p19"/>
          <p:cNvSpPr txBox="1"/>
          <p:nvPr>
            <p:ph type="title" idx="3"/>
          </p:nvPr>
        </p:nvSpPr>
        <p:spPr>
          <a:xfrm>
            <a:off x="2271525" y="309697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240" name="Google Shape;240;p19"/>
          <p:cNvSpPr txBox="1"/>
          <p:nvPr>
            <p:ph type="subTitle" idx="4"/>
          </p:nvPr>
        </p:nvSpPr>
        <p:spPr>
          <a:xfrm>
            <a:off x="1496175" y="3390397"/>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p:txBody>
      </p:sp>
      <p:sp>
        <p:nvSpPr>
          <p:cNvPr id="241" name="Google Shape;241;p19"/>
          <p:cNvSpPr txBox="1"/>
          <p:nvPr>
            <p:ph type="title" idx="5"/>
          </p:nvPr>
        </p:nvSpPr>
        <p:spPr>
          <a:xfrm>
            <a:off x="5601525" y="158527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242" name="Google Shape;242;p19"/>
          <p:cNvSpPr txBox="1"/>
          <p:nvPr>
            <p:ph type="subTitle" idx="6"/>
          </p:nvPr>
        </p:nvSpPr>
        <p:spPr>
          <a:xfrm>
            <a:off x="4915125" y="187176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p:txBody>
      </p:sp>
      <p:sp>
        <p:nvSpPr>
          <p:cNvPr id="243" name="Google Shape;243;p19"/>
          <p:cNvSpPr txBox="1"/>
          <p:nvPr>
            <p:ph type="title" idx="7"/>
          </p:nvPr>
        </p:nvSpPr>
        <p:spPr>
          <a:xfrm>
            <a:off x="5601525" y="3097125"/>
            <a:ext cx="13599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244" name="Google Shape;244;p19"/>
          <p:cNvSpPr txBox="1"/>
          <p:nvPr>
            <p:ph type="subTitle" idx="8"/>
          </p:nvPr>
        </p:nvSpPr>
        <p:spPr>
          <a:xfrm>
            <a:off x="4915125" y="3389952"/>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800"/>
              <a:buNone/>
              <a:defRPr sz="14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p:txBody>
      </p:sp>
      <p:grpSp>
        <p:nvGrpSpPr>
          <p:cNvPr id="245" name="Google Shape;245;p19"/>
          <p:cNvGrpSpPr/>
          <p:nvPr/>
        </p:nvGrpSpPr>
        <p:grpSpPr>
          <a:xfrm>
            <a:off x="12" y="4079200"/>
            <a:ext cx="1051685" cy="885376"/>
            <a:chOff x="284887" y="816125"/>
            <a:chExt cx="1051685" cy="885376"/>
          </a:xfrm>
        </p:grpSpPr>
        <p:sp>
          <p:nvSpPr>
            <p:cNvPr id="246" name="Google Shape;246;p19"/>
            <p:cNvSpPr/>
            <p:nvPr/>
          </p:nvSpPr>
          <p:spPr>
            <a:xfrm>
              <a:off x="575067" y="952593"/>
              <a:ext cx="471302" cy="504335"/>
            </a:xfrm>
            <a:custGeom>
              <a:avLst/>
              <a:gdLst/>
              <a:ahLst/>
              <a:cxnLst/>
              <a:rect l="l" t="t" r="r" b="b"/>
              <a:pathLst>
                <a:path w="3154" h="3375" extrusionOk="0">
                  <a:moveTo>
                    <a:pt x="1700" y="0"/>
                  </a:moveTo>
                  <a:cubicBezTo>
                    <a:pt x="1428" y="0"/>
                    <a:pt x="1165" y="138"/>
                    <a:pt x="1083" y="413"/>
                  </a:cubicBezTo>
                  <a:cubicBezTo>
                    <a:pt x="928" y="521"/>
                    <a:pt x="805" y="675"/>
                    <a:pt x="774" y="923"/>
                  </a:cubicBezTo>
                  <a:cubicBezTo>
                    <a:pt x="774" y="984"/>
                    <a:pt x="758" y="1046"/>
                    <a:pt x="758" y="1108"/>
                  </a:cubicBezTo>
                  <a:cubicBezTo>
                    <a:pt x="372" y="1154"/>
                    <a:pt x="1" y="1464"/>
                    <a:pt x="202" y="1912"/>
                  </a:cubicBezTo>
                  <a:cubicBezTo>
                    <a:pt x="279" y="2113"/>
                    <a:pt x="356" y="2314"/>
                    <a:pt x="341" y="2530"/>
                  </a:cubicBezTo>
                  <a:cubicBezTo>
                    <a:pt x="295" y="2855"/>
                    <a:pt x="387" y="3195"/>
                    <a:pt x="727" y="3318"/>
                  </a:cubicBezTo>
                  <a:cubicBezTo>
                    <a:pt x="811" y="3355"/>
                    <a:pt x="907" y="3374"/>
                    <a:pt x="1005" y="3374"/>
                  </a:cubicBezTo>
                  <a:cubicBezTo>
                    <a:pt x="1233" y="3374"/>
                    <a:pt x="1469" y="3272"/>
                    <a:pt x="1577" y="3056"/>
                  </a:cubicBezTo>
                  <a:cubicBezTo>
                    <a:pt x="1608" y="2978"/>
                    <a:pt x="1655" y="2901"/>
                    <a:pt x="1670" y="2824"/>
                  </a:cubicBezTo>
                  <a:lnTo>
                    <a:pt x="2072" y="2994"/>
                  </a:lnTo>
                  <a:cubicBezTo>
                    <a:pt x="2192" y="3047"/>
                    <a:pt x="2320" y="3077"/>
                    <a:pt x="2445" y="3077"/>
                  </a:cubicBezTo>
                  <a:cubicBezTo>
                    <a:pt x="2610" y="3077"/>
                    <a:pt x="2768" y="3024"/>
                    <a:pt x="2891" y="2901"/>
                  </a:cubicBezTo>
                  <a:cubicBezTo>
                    <a:pt x="3077" y="2731"/>
                    <a:pt x="3154" y="2345"/>
                    <a:pt x="2984" y="2113"/>
                  </a:cubicBezTo>
                  <a:cubicBezTo>
                    <a:pt x="2659" y="1665"/>
                    <a:pt x="2458" y="1201"/>
                    <a:pt x="2427" y="644"/>
                  </a:cubicBezTo>
                  <a:cubicBezTo>
                    <a:pt x="2393" y="215"/>
                    <a:pt x="2039" y="0"/>
                    <a:pt x="1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9"/>
            <p:cNvSpPr/>
            <p:nvPr/>
          </p:nvSpPr>
          <p:spPr>
            <a:xfrm>
              <a:off x="284887" y="816125"/>
              <a:ext cx="1051685" cy="885376"/>
            </a:xfrm>
            <a:custGeom>
              <a:avLst/>
              <a:gdLst/>
              <a:ahLst/>
              <a:cxnLst/>
              <a:rect l="l" t="t" r="r" b="b"/>
              <a:pathLst>
                <a:path w="9908" h="8341" extrusionOk="0">
                  <a:moveTo>
                    <a:pt x="5161" y="0"/>
                  </a:moveTo>
                  <a:cubicBezTo>
                    <a:pt x="5111" y="0"/>
                    <a:pt x="5058" y="15"/>
                    <a:pt x="5004" y="47"/>
                  </a:cubicBezTo>
                  <a:cubicBezTo>
                    <a:pt x="4104" y="814"/>
                    <a:pt x="3436" y="1849"/>
                    <a:pt x="3270" y="3016"/>
                  </a:cubicBezTo>
                  <a:cubicBezTo>
                    <a:pt x="2725" y="2919"/>
                    <a:pt x="2170" y="2867"/>
                    <a:pt x="1603" y="2867"/>
                  </a:cubicBezTo>
                  <a:cubicBezTo>
                    <a:pt x="1197" y="2867"/>
                    <a:pt x="785" y="2894"/>
                    <a:pt x="368" y="2949"/>
                  </a:cubicBezTo>
                  <a:cubicBezTo>
                    <a:pt x="201" y="2949"/>
                    <a:pt x="1" y="3250"/>
                    <a:pt x="201" y="3350"/>
                  </a:cubicBezTo>
                  <a:cubicBezTo>
                    <a:pt x="901" y="3950"/>
                    <a:pt x="1769" y="4517"/>
                    <a:pt x="2669" y="4817"/>
                  </a:cubicBezTo>
                  <a:cubicBezTo>
                    <a:pt x="1835" y="5651"/>
                    <a:pt x="1402" y="6952"/>
                    <a:pt x="1335" y="8086"/>
                  </a:cubicBezTo>
                  <a:cubicBezTo>
                    <a:pt x="1335" y="8231"/>
                    <a:pt x="1456" y="8340"/>
                    <a:pt x="1574" y="8340"/>
                  </a:cubicBezTo>
                  <a:cubicBezTo>
                    <a:pt x="1619" y="8340"/>
                    <a:pt x="1665" y="8324"/>
                    <a:pt x="1702" y="8287"/>
                  </a:cubicBezTo>
                  <a:cubicBezTo>
                    <a:pt x="2836" y="7619"/>
                    <a:pt x="4003" y="6785"/>
                    <a:pt x="4837" y="5685"/>
                  </a:cubicBezTo>
                  <a:cubicBezTo>
                    <a:pt x="5738" y="6452"/>
                    <a:pt x="6705" y="7119"/>
                    <a:pt x="7739" y="7686"/>
                  </a:cubicBezTo>
                  <a:cubicBezTo>
                    <a:pt x="7785" y="7716"/>
                    <a:pt x="7831" y="7729"/>
                    <a:pt x="7876" y="7729"/>
                  </a:cubicBezTo>
                  <a:cubicBezTo>
                    <a:pt x="8030" y="7729"/>
                    <a:pt x="8158" y="7574"/>
                    <a:pt x="8106" y="7419"/>
                  </a:cubicBezTo>
                  <a:cubicBezTo>
                    <a:pt x="7940" y="6485"/>
                    <a:pt x="7606" y="5618"/>
                    <a:pt x="7172" y="4784"/>
                  </a:cubicBezTo>
                  <a:lnTo>
                    <a:pt x="7106" y="4751"/>
                  </a:lnTo>
                  <a:lnTo>
                    <a:pt x="7172" y="4751"/>
                  </a:lnTo>
                  <a:cubicBezTo>
                    <a:pt x="8173" y="4117"/>
                    <a:pt x="8940" y="3416"/>
                    <a:pt x="9741" y="2749"/>
                  </a:cubicBezTo>
                  <a:cubicBezTo>
                    <a:pt x="9908" y="2616"/>
                    <a:pt x="9774" y="2282"/>
                    <a:pt x="9541" y="2282"/>
                  </a:cubicBezTo>
                  <a:cubicBezTo>
                    <a:pt x="8607" y="2349"/>
                    <a:pt x="7739" y="2416"/>
                    <a:pt x="6805" y="2482"/>
                  </a:cubicBezTo>
                  <a:cubicBezTo>
                    <a:pt x="6472" y="2516"/>
                    <a:pt x="6472" y="3016"/>
                    <a:pt x="6805" y="3016"/>
                  </a:cubicBezTo>
                  <a:cubicBezTo>
                    <a:pt x="7439" y="2983"/>
                    <a:pt x="8106" y="2949"/>
                    <a:pt x="8740" y="2916"/>
                  </a:cubicBezTo>
                  <a:lnTo>
                    <a:pt x="8740" y="2916"/>
                  </a:lnTo>
                  <a:cubicBezTo>
                    <a:pt x="8140" y="3383"/>
                    <a:pt x="7573" y="3950"/>
                    <a:pt x="7039" y="4484"/>
                  </a:cubicBezTo>
                  <a:cubicBezTo>
                    <a:pt x="7006" y="4517"/>
                    <a:pt x="7006" y="4617"/>
                    <a:pt x="7006" y="4684"/>
                  </a:cubicBezTo>
                  <a:cubicBezTo>
                    <a:pt x="6805" y="4684"/>
                    <a:pt x="6639" y="4917"/>
                    <a:pt x="6739" y="5118"/>
                  </a:cubicBezTo>
                  <a:cubicBezTo>
                    <a:pt x="7072" y="5685"/>
                    <a:pt x="7339" y="6318"/>
                    <a:pt x="7506" y="6986"/>
                  </a:cubicBezTo>
                  <a:cubicBezTo>
                    <a:pt x="6672" y="6485"/>
                    <a:pt x="5871" y="5985"/>
                    <a:pt x="5071" y="5451"/>
                  </a:cubicBezTo>
                  <a:cubicBezTo>
                    <a:pt x="5038" y="5434"/>
                    <a:pt x="4996" y="5426"/>
                    <a:pt x="4958" y="5426"/>
                  </a:cubicBezTo>
                  <a:cubicBezTo>
                    <a:pt x="4921" y="5426"/>
                    <a:pt x="4887" y="5434"/>
                    <a:pt x="4871" y="5451"/>
                  </a:cubicBezTo>
                  <a:cubicBezTo>
                    <a:pt x="4813" y="5393"/>
                    <a:pt x="4754" y="5357"/>
                    <a:pt x="4690" y="5357"/>
                  </a:cubicBezTo>
                  <a:cubicBezTo>
                    <a:pt x="4643" y="5357"/>
                    <a:pt x="4593" y="5376"/>
                    <a:pt x="4537" y="5418"/>
                  </a:cubicBezTo>
                  <a:cubicBezTo>
                    <a:pt x="3703" y="6152"/>
                    <a:pt x="2903" y="6919"/>
                    <a:pt x="1935" y="7553"/>
                  </a:cubicBezTo>
                  <a:cubicBezTo>
                    <a:pt x="2169" y="6619"/>
                    <a:pt x="2602" y="5818"/>
                    <a:pt x="3103" y="4951"/>
                  </a:cubicBezTo>
                  <a:cubicBezTo>
                    <a:pt x="3270" y="4951"/>
                    <a:pt x="3403" y="4717"/>
                    <a:pt x="3270" y="4617"/>
                  </a:cubicBezTo>
                  <a:cubicBezTo>
                    <a:pt x="3320" y="4542"/>
                    <a:pt x="3257" y="4448"/>
                    <a:pt x="3180" y="4448"/>
                  </a:cubicBezTo>
                  <a:cubicBezTo>
                    <a:pt x="3155" y="4448"/>
                    <a:pt x="3128" y="4459"/>
                    <a:pt x="3103" y="4484"/>
                  </a:cubicBezTo>
                  <a:cubicBezTo>
                    <a:pt x="2402" y="4117"/>
                    <a:pt x="1735" y="3817"/>
                    <a:pt x="1068" y="3383"/>
                  </a:cubicBezTo>
                  <a:cubicBezTo>
                    <a:pt x="1349" y="3371"/>
                    <a:pt x="1630" y="3363"/>
                    <a:pt x="1910" y="3363"/>
                  </a:cubicBezTo>
                  <a:cubicBezTo>
                    <a:pt x="2397" y="3363"/>
                    <a:pt x="2883" y="3386"/>
                    <a:pt x="3370" y="3450"/>
                  </a:cubicBezTo>
                  <a:cubicBezTo>
                    <a:pt x="3503" y="3450"/>
                    <a:pt x="3536" y="3350"/>
                    <a:pt x="3536" y="3216"/>
                  </a:cubicBezTo>
                  <a:cubicBezTo>
                    <a:pt x="3570" y="3216"/>
                    <a:pt x="3570" y="3183"/>
                    <a:pt x="3603" y="3149"/>
                  </a:cubicBezTo>
                  <a:cubicBezTo>
                    <a:pt x="3937" y="2215"/>
                    <a:pt x="4404" y="1382"/>
                    <a:pt x="5071" y="681"/>
                  </a:cubicBezTo>
                  <a:cubicBezTo>
                    <a:pt x="5371" y="1482"/>
                    <a:pt x="5705" y="2282"/>
                    <a:pt x="6038" y="3049"/>
                  </a:cubicBezTo>
                  <a:cubicBezTo>
                    <a:pt x="6085" y="3143"/>
                    <a:pt x="6164" y="3183"/>
                    <a:pt x="6245" y="3183"/>
                  </a:cubicBezTo>
                  <a:cubicBezTo>
                    <a:pt x="6395" y="3183"/>
                    <a:pt x="6549" y="3044"/>
                    <a:pt x="6505" y="2849"/>
                  </a:cubicBezTo>
                  <a:cubicBezTo>
                    <a:pt x="6172" y="1949"/>
                    <a:pt x="5771" y="1048"/>
                    <a:pt x="5404" y="181"/>
                  </a:cubicBezTo>
                  <a:cubicBezTo>
                    <a:pt x="5359" y="67"/>
                    <a:pt x="5268" y="0"/>
                    <a:pt x="5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8" name="Google Shape;248;p19"/>
          <p:cNvSpPr/>
          <p:nvPr/>
        </p:nvSpPr>
        <p:spPr>
          <a:xfrm rot="-1582263">
            <a:off x="94175" y="-157235"/>
            <a:ext cx="734753" cy="1339114"/>
          </a:xfrm>
          <a:custGeom>
            <a:avLst/>
            <a:gdLst/>
            <a:ahLst/>
            <a:cxnLst/>
            <a:rect l="l" t="t" r="r" b="b"/>
            <a:pathLst>
              <a:path w="5549" h="10113" extrusionOk="0">
                <a:moveTo>
                  <a:pt x="3207" y="0"/>
                </a:moveTo>
                <a:cubicBezTo>
                  <a:pt x="2393" y="0"/>
                  <a:pt x="1505" y="185"/>
                  <a:pt x="1051" y="581"/>
                </a:cubicBezTo>
                <a:cubicBezTo>
                  <a:pt x="263" y="1292"/>
                  <a:pt x="773" y="3054"/>
                  <a:pt x="850" y="3966"/>
                </a:cubicBezTo>
                <a:cubicBezTo>
                  <a:pt x="896" y="4770"/>
                  <a:pt x="958" y="5604"/>
                  <a:pt x="1020" y="6423"/>
                </a:cubicBezTo>
                <a:cubicBezTo>
                  <a:pt x="1051" y="6856"/>
                  <a:pt x="974" y="7505"/>
                  <a:pt x="1345" y="7830"/>
                </a:cubicBezTo>
                <a:cubicBezTo>
                  <a:pt x="1547" y="8002"/>
                  <a:pt x="1856" y="8081"/>
                  <a:pt x="2181" y="8081"/>
                </a:cubicBezTo>
                <a:cubicBezTo>
                  <a:pt x="2702" y="8081"/>
                  <a:pt x="3265" y="7879"/>
                  <a:pt x="3493" y="7536"/>
                </a:cubicBezTo>
                <a:cubicBezTo>
                  <a:pt x="3818" y="7042"/>
                  <a:pt x="3679" y="6269"/>
                  <a:pt x="3679" y="5697"/>
                </a:cubicBezTo>
                <a:cubicBezTo>
                  <a:pt x="3709" y="4692"/>
                  <a:pt x="3725" y="3688"/>
                  <a:pt x="3740" y="2714"/>
                </a:cubicBezTo>
                <a:cubicBezTo>
                  <a:pt x="3740" y="2528"/>
                  <a:pt x="3597" y="2436"/>
                  <a:pt x="3454" y="2436"/>
                </a:cubicBezTo>
                <a:cubicBezTo>
                  <a:pt x="3311" y="2436"/>
                  <a:pt x="3168" y="2528"/>
                  <a:pt x="3168" y="2714"/>
                </a:cubicBezTo>
                <a:cubicBezTo>
                  <a:pt x="3138" y="3827"/>
                  <a:pt x="3122" y="4970"/>
                  <a:pt x="3107" y="6083"/>
                </a:cubicBezTo>
                <a:cubicBezTo>
                  <a:pt x="3092" y="6613"/>
                  <a:pt x="3051" y="7475"/>
                  <a:pt x="2418" y="7475"/>
                </a:cubicBezTo>
                <a:cubicBezTo>
                  <a:pt x="2368" y="7475"/>
                  <a:pt x="2314" y="7470"/>
                  <a:pt x="2257" y="7459"/>
                </a:cubicBezTo>
                <a:cubicBezTo>
                  <a:pt x="1484" y="7320"/>
                  <a:pt x="1592" y="6238"/>
                  <a:pt x="1546" y="5666"/>
                </a:cubicBezTo>
                <a:cubicBezTo>
                  <a:pt x="1453" y="4522"/>
                  <a:pt x="1391" y="3409"/>
                  <a:pt x="1298" y="2266"/>
                </a:cubicBezTo>
                <a:cubicBezTo>
                  <a:pt x="1267" y="1740"/>
                  <a:pt x="1206" y="1678"/>
                  <a:pt x="1499" y="1246"/>
                </a:cubicBezTo>
                <a:cubicBezTo>
                  <a:pt x="1793" y="797"/>
                  <a:pt x="1839" y="828"/>
                  <a:pt x="2334" y="736"/>
                </a:cubicBezTo>
                <a:cubicBezTo>
                  <a:pt x="2643" y="674"/>
                  <a:pt x="2952" y="643"/>
                  <a:pt x="3261" y="627"/>
                </a:cubicBezTo>
                <a:cubicBezTo>
                  <a:pt x="3379" y="621"/>
                  <a:pt x="3486" y="615"/>
                  <a:pt x="3584" y="615"/>
                </a:cubicBezTo>
                <a:cubicBezTo>
                  <a:pt x="3935" y="615"/>
                  <a:pt x="4172" y="692"/>
                  <a:pt x="4389" y="1091"/>
                </a:cubicBezTo>
                <a:cubicBezTo>
                  <a:pt x="4915" y="1972"/>
                  <a:pt x="4529" y="3610"/>
                  <a:pt x="4513" y="4661"/>
                </a:cubicBezTo>
                <a:cubicBezTo>
                  <a:pt x="4467" y="5774"/>
                  <a:pt x="4436" y="6902"/>
                  <a:pt x="4389" y="8046"/>
                </a:cubicBezTo>
                <a:cubicBezTo>
                  <a:pt x="4389" y="8232"/>
                  <a:pt x="4389" y="8463"/>
                  <a:pt x="4343" y="8664"/>
                </a:cubicBezTo>
                <a:cubicBezTo>
                  <a:pt x="4158" y="9236"/>
                  <a:pt x="3648" y="9314"/>
                  <a:pt x="3138" y="9391"/>
                </a:cubicBezTo>
                <a:cubicBezTo>
                  <a:pt x="2763" y="9451"/>
                  <a:pt x="2219" y="9559"/>
                  <a:pt x="1778" y="9559"/>
                </a:cubicBezTo>
                <a:cubicBezTo>
                  <a:pt x="1655" y="9559"/>
                  <a:pt x="1539" y="9550"/>
                  <a:pt x="1437" y="9530"/>
                </a:cubicBezTo>
                <a:cubicBezTo>
                  <a:pt x="618" y="9360"/>
                  <a:pt x="711" y="8664"/>
                  <a:pt x="696" y="7969"/>
                </a:cubicBezTo>
                <a:cubicBezTo>
                  <a:pt x="665" y="7366"/>
                  <a:pt x="649" y="6763"/>
                  <a:pt x="634" y="6191"/>
                </a:cubicBezTo>
                <a:cubicBezTo>
                  <a:pt x="602" y="5994"/>
                  <a:pt x="438" y="5898"/>
                  <a:pt x="284" y="5898"/>
                </a:cubicBezTo>
                <a:cubicBezTo>
                  <a:pt x="137" y="5898"/>
                  <a:pt x="0" y="5987"/>
                  <a:pt x="0" y="6161"/>
                </a:cubicBezTo>
                <a:cubicBezTo>
                  <a:pt x="16" y="6933"/>
                  <a:pt x="31" y="7706"/>
                  <a:pt x="77" y="8479"/>
                </a:cubicBezTo>
                <a:cubicBezTo>
                  <a:pt x="93" y="8927"/>
                  <a:pt x="31" y="9468"/>
                  <a:pt x="340" y="9839"/>
                </a:cubicBezTo>
                <a:cubicBezTo>
                  <a:pt x="537" y="10064"/>
                  <a:pt x="797" y="10113"/>
                  <a:pt x="1067" y="10113"/>
                </a:cubicBezTo>
                <a:cubicBezTo>
                  <a:pt x="1242" y="10113"/>
                  <a:pt x="1422" y="10092"/>
                  <a:pt x="1592" y="10086"/>
                </a:cubicBezTo>
                <a:cubicBezTo>
                  <a:pt x="2318" y="10055"/>
                  <a:pt x="3107" y="10055"/>
                  <a:pt x="3818" y="9916"/>
                </a:cubicBezTo>
                <a:cubicBezTo>
                  <a:pt x="4776" y="9715"/>
                  <a:pt x="4915" y="8912"/>
                  <a:pt x="4961" y="8046"/>
                </a:cubicBezTo>
                <a:cubicBezTo>
                  <a:pt x="5039" y="6361"/>
                  <a:pt x="5070" y="4661"/>
                  <a:pt x="5147" y="2977"/>
                </a:cubicBezTo>
                <a:cubicBezTo>
                  <a:pt x="5193" y="2049"/>
                  <a:pt x="5549" y="643"/>
                  <a:pt x="4482" y="195"/>
                </a:cubicBezTo>
                <a:cubicBezTo>
                  <a:pt x="4157" y="67"/>
                  <a:pt x="3696" y="0"/>
                  <a:pt x="3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9" name="Google Shape;249;p19"/>
          <p:cNvGrpSpPr/>
          <p:nvPr/>
        </p:nvGrpSpPr>
        <p:grpSpPr>
          <a:xfrm>
            <a:off x="8055925" y="7"/>
            <a:ext cx="894906" cy="1024649"/>
            <a:chOff x="5731825" y="4473182"/>
            <a:chExt cx="894906" cy="1024649"/>
          </a:xfrm>
        </p:grpSpPr>
        <p:sp>
          <p:nvSpPr>
            <p:cNvPr id="250" name="Google Shape;250;p19"/>
            <p:cNvSpPr/>
            <p:nvPr/>
          </p:nvSpPr>
          <p:spPr>
            <a:xfrm>
              <a:off x="5832430" y="4560965"/>
              <a:ext cx="773932" cy="847479"/>
            </a:xfrm>
            <a:custGeom>
              <a:avLst/>
              <a:gdLst/>
              <a:ahLst/>
              <a:cxnLst/>
              <a:rect l="l" t="t" r="r" b="b"/>
              <a:pathLst>
                <a:path w="8208" h="8988" extrusionOk="0">
                  <a:moveTo>
                    <a:pt x="5717" y="0"/>
                  </a:moveTo>
                  <a:cubicBezTo>
                    <a:pt x="5427" y="0"/>
                    <a:pt x="5149" y="154"/>
                    <a:pt x="5101" y="497"/>
                  </a:cubicBezTo>
                  <a:cubicBezTo>
                    <a:pt x="5008" y="1130"/>
                    <a:pt x="4931" y="1779"/>
                    <a:pt x="4853" y="2429"/>
                  </a:cubicBezTo>
                  <a:cubicBezTo>
                    <a:pt x="4765" y="2396"/>
                    <a:pt x="4672" y="2379"/>
                    <a:pt x="4581" y="2379"/>
                  </a:cubicBezTo>
                  <a:cubicBezTo>
                    <a:pt x="4326" y="2379"/>
                    <a:pt x="4091" y="2519"/>
                    <a:pt x="4034" y="2861"/>
                  </a:cubicBezTo>
                  <a:cubicBezTo>
                    <a:pt x="3880" y="3773"/>
                    <a:pt x="3710" y="4670"/>
                    <a:pt x="3493" y="5551"/>
                  </a:cubicBezTo>
                  <a:cubicBezTo>
                    <a:pt x="3416" y="4747"/>
                    <a:pt x="3401" y="3912"/>
                    <a:pt x="3169" y="3155"/>
                  </a:cubicBezTo>
                  <a:cubicBezTo>
                    <a:pt x="3069" y="2835"/>
                    <a:pt x="2796" y="2680"/>
                    <a:pt x="2519" y="2680"/>
                  </a:cubicBezTo>
                  <a:cubicBezTo>
                    <a:pt x="2408" y="2680"/>
                    <a:pt x="2296" y="2705"/>
                    <a:pt x="2195" y="2753"/>
                  </a:cubicBezTo>
                  <a:lnTo>
                    <a:pt x="2195" y="1733"/>
                  </a:lnTo>
                  <a:cubicBezTo>
                    <a:pt x="2195" y="1312"/>
                    <a:pt x="1821" y="1062"/>
                    <a:pt x="1471" y="1062"/>
                  </a:cubicBezTo>
                  <a:cubicBezTo>
                    <a:pt x="1255" y="1062"/>
                    <a:pt x="1049" y="1156"/>
                    <a:pt x="943" y="1362"/>
                  </a:cubicBezTo>
                  <a:cubicBezTo>
                    <a:pt x="870" y="1339"/>
                    <a:pt x="792" y="1327"/>
                    <a:pt x="713" y="1327"/>
                  </a:cubicBezTo>
                  <a:cubicBezTo>
                    <a:pt x="376" y="1327"/>
                    <a:pt x="31" y="1542"/>
                    <a:pt x="31" y="1980"/>
                  </a:cubicBezTo>
                  <a:cubicBezTo>
                    <a:pt x="16" y="2908"/>
                    <a:pt x="0" y="3820"/>
                    <a:pt x="0" y="4747"/>
                  </a:cubicBezTo>
                  <a:cubicBezTo>
                    <a:pt x="0" y="5141"/>
                    <a:pt x="369" y="5424"/>
                    <a:pt x="736" y="5424"/>
                  </a:cubicBezTo>
                  <a:cubicBezTo>
                    <a:pt x="800" y="5424"/>
                    <a:pt x="865" y="5415"/>
                    <a:pt x="928" y="5396"/>
                  </a:cubicBezTo>
                  <a:cubicBezTo>
                    <a:pt x="1020" y="5844"/>
                    <a:pt x="1252" y="6215"/>
                    <a:pt x="1654" y="6493"/>
                  </a:cubicBezTo>
                  <a:cubicBezTo>
                    <a:pt x="1773" y="6573"/>
                    <a:pt x="1893" y="6608"/>
                    <a:pt x="2008" y="6608"/>
                  </a:cubicBezTo>
                  <a:cubicBezTo>
                    <a:pt x="2116" y="6608"/>
                    <a:pt x="2221" y="6577"/>
                    <a:pt x="2319" y="6524"/>
                  </a:cubicBezTo>
                  <a:cubicBezTo>
                    <a:pt x="2411" y="7112"/>
                    <a:pt x="2597" y="7715"/>
                    <a:pt x="2968" y="8255"/>
                  </a:cubicBezTo>
                  <a:cubicBezTo>
                    <a:pt x="3126" y="8462"/>
                    <a:pt x="3352" y="8574"/>
                    <a:pt x="3569" y="8574"/>
                  </a:cubicBezTo>
                  <a:cubicBezTo>
                    <a:pt x="3627" y="8574"/>
                    <a:pt x="3685" y="8566"/>
                    <a:pt x="3741" y="8549"/>
                  </a:cubicBezTo>
                  <a:lnTo>
                    <a:pt x="3803" y="8657"/>
                  </a:lnTo>
                  <a:cubicBezTo>
                    <a:pt x="3943" y="8884"/>
                    <a:pt x="4155" y="8987"/>
                    <a:pt x="4368" y="8987"/>
                  </a:cubicBezTo>
                  <a:cubicBezTo>
                    <a:pt x="4646" y="8987"/>
                    <a:pt x="4925" y="8810"/>
                    <a:pt x="5039" y="8503"/>
                  </a:cubicBezTo>
                  <a:cubicBezTo>
                    <a:pt x="5178" y="8116"/>
                    <a:pt x="5302" y="7761"/>
                    <a:pt x="5410" y="7374"/>
                  </a:cubicBezTo>
                  <a:cubicBezTo>
                    <a:pt x="5420" y="7375"/>
                    <a:pt x="5429" y="7375"/>
                    <a:pt x="5439" y="7375"/>
                  </a:cubicBezTo>
                  <a:cubicBezTo>
                    <a:pt x="5738" y="7375"/>
                    <a:pt x="6032" y="7149"/>
                    <a:pt x="6136" y="6864"/>
                  </a:cubicBezTo>
                  <a:cubicBezTo>
                    <a:pt x="6291" y="6416"/>
                    <a:pt x="6445" y="5999"/>
                    <a:pt x="6600" y="5551"/>
                  </a:cubicBezTo>
                  <a:cubicBezTo>
                    <a:pt x="6690" y="5587"/>
                    <a:pt x="6787" y="5604"/>
                    <a:pt x="6884" y="5604"/>
                  </a:cubicBezTo>
                  <a:cubicBezTo>
                    <a:pt x="7119" y="5604"/>
                    <a:pt x="7354" y="5500"/>
                    <a:pt x="7496" y="5303"/>
                  </a:cubicBezTo>
                  <a:cubicBezTo>
                    <a:pt x="7836" y="4732"/>
                    <a:pt x="8053" y="4160"/>
                    <a:pt x="8146" y="3495"/>
                  </a:cubicBezTo>
                  <a:cubicBezTo>
                    <a:pt x="8207" y="3124"/>
                    <a:pt x="8037" y="2861"/>
                    <a:pt x="7806" y="2738"/>
                  </a:cubicBezTo>
                  <a:cubicBezTo>
                    <a:pt x="7821" y="2599"/>
                    <a:pt x="7821" y="2475"/>
                    <a:pt x="7836" y="2351"/>
                  </a:cubicBezTo>
                  <a:cubicBezTo>
                    <a:pt x="7883" y="1779"/>
                    <a:pt x="7790" y="1424"/>
                    <a:pt x="7326" y="1069"/>
                  </a:cubicBezTo>
                  <a:cubicBezTo>
                    <a:pt x="7229" y="1000"/>
                    <a:pt x="7115" y="969"/>
                    <a:pt x="7000" y="969"/>
                  </a:cubicBezTo>
                  <a:cubicBezTo>
                    <a:pt x="6751" y="969"/>
                    <a:pt x="6495" y="1114"/>
                    <a:pt x="6368" y="1347"/>
                  </a:cubicBezTo>
                  <a:cubicBezTo>
                    <a:pt x="6399" y="1115"/>
                    <a:pt x="6415" y="898"/>
                    <a:pt x="6430" y="667"/>
                  </a:cubicBezTo>
                  <a:cubicBezTo>
                    <a:pt x="6464" y="245"/>
                    <a:pt x="6081" y="0"/>
                    <a:pt x="5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9"/>
            <p:cNvSpPr/>
            <p:nvPr/>
          </p:nvSpPr>
          <p:spPr>
            <a:xfrm>
              <a:off x="5731825" y="4473182"/>
              <a:ext cx="894906" cy="1024649"/>
            </a:xfrm>
            <a:custGeom>
              <a:avLst/>
              <a:gdLst/>
              <a:ahLst/>
              <a:cxnLst/>
              <a:rect l="l" t="t" r="r" b="b"/>
              <a:pathLst>
                <a:path w="9491" h="10867" extrusionOk="0">
                  <a:moveTo>
                    <a:pt x="6926" y="528"/>
                  </a:moveTo>
                  <a:cubicBezTo>
                    <a:pt x="8293" y="528"/>
                    <a:pt x="8615" y="2778"/>
                    <a:pt x="8455" y="3870"/>
                  </a:cubicBezTo>
                  <a:cubicBezTo>
                    <a:pt x="8138" y="6123"/>
                    <a:pt x="7154" y="8243"/>
                    <a:pt x="6012" y="10186"/>
                  </a:cubicBezTo>
                  <a:lnTo>
                    <a:pt x="6012" y="10186"/>
                  </a:lnTo>
                  <a:cubicBezTo>
                    <a:pt x="4203" y="8572"/>
                    <a:pt x="2346" y="6754"/>
                    <a:pt x="1237" y="4612"/>
                  </a:cubicBezTo>
                  <a:cubicBezTo>
                    <a:pt x="944" y="4055"/>
                    <a:pt x="758" y="3452"/>
                    <a:pt x="743" y="2819"/>
                  </a:cubicBezTo>
                  <a:cubicBezTo>
                    <a:pt x="707" y="2061"/>
                    <a:pt x="1214" y="1368"/>
                    <a:pt x="1885" y="1368"/>
                  </a:cubicBezTo>
                  <a:cubicBezTo>
                    <a:pt x="2076" y="1368"/>
                    <a:pt x="2280" y="1425"/>
                    <a:pt x="2489" y="1551"/>
                  </a:cubicBezTo>
                  <a:cubicBezTo>
                    <a:pt x="3509" y="2170"/>
                    <a:pt x="3942" y="3282"/>
                    <a:pt x="4390" y="4318"/>
                  </a:cubicBezTo>
                  <a:cubicBezTo>
                    <a:pt x="4430" y="4421"/>
                    <a:pt x="4515" y="4465"/>
                    <a:pt x="4606" y="4465"/>
                  </a:cubicBezTo>
                  <a:cubicBezTo>
                    <a:pt x="4760" y="4465"/>
                    <a:pt x="4931" y="4338"/>
                    <a:pt x="4931" y="4163"/>
                  </a:cubicBezTo>
                  <a:cubicBezTo>
                    <a:pt x="4931" y="2989"/>
                    <a:pt x="4931" y="1319"/>
                    <a:pt x="6183" y="717"/>
                  </a:cubicBezTo>
                  <a:cubicBezTo>
                    <a:pt x="6460" y="586"/>
                    <a:pt x="6706" y="528"/>
                    <a:pt x="6926" y="528"/>
                  </a:cubicBezTo>
                  <a:close/>
                  <a:moveTo>
                    <a:pt x="6788" y="1"/>
                  </a:moveTo>
                  <a:cubicBezTo>
                    <a:pt x="6450" y="1"/>
                    <a:pt x="6107" y="90"/>
                    <a:pt x="5781" y="284"/>
                  </a:cubicBezTo>
                  <a:cubicBezTo>
                    <a:pt x="4819" y="859"/>
                    <a:pt x="4498" y="1878"/>
                    <a:pt x="4393" y="2920"/>
                  </a:cubicBezTo>
                  <a:lnTo>
                    <a:pt x="4393" y="2920"/>
                  </a:lnTo>
                  <a:cubicBezTo>
                    <a:pt x="3958" y="2051"/>
                    <a:pt x="3407" y="1247"/>
                    <a:pt x="2474" y="840"/>
                  </a:cubicBezTo>
                  <a:cubicBezTo>
                    <a:pt x="2271" y="752"/>
                    <a:pt x="2067" y="711"/>
                    <a:pt x="1870" y="711"/>
                  </a:cubicBezTo>
                  <a:cubicBezTo>
                    <a:pt x="999" y="711"/>
                    <a:pt x="244" y="1497"/>
                    <a:pt x="155" y="2417"/>
                  </a:cubicBezTo>
                  <a:cubicBezTo>
                    <a:pt x="1" y="3947"/>
                    <a:pt x="990" y="5338"/>
                    <a:pt x="1840" y="6482"/>
                  </a:cubicBezTo>
                  <a:cubicBezTo>
                    <a:pt x="3015" y="8089"/>
                    <a:pt x="4390" y="9480"/>
                    <a:pt x="5874" y="10763"/>
                  </a:cubicBezTo>
                  <a:cubicBezTo>
                    <a:pt x="5936" y="10836"/>
                    <a:pt x="6009" y="10866"/>
                    <a:pt x="6079" y="10866"/>
                  </a:cubicBezTo>
                  <a:cubicBezTo>
                    <a:pt x="6188" y="10866"/>
                    <a:pt x="6290" y="10795"/>
                    <a:pt x="6335" y="10701"/>
                  </a:cubicBezTo>
                  <a:lnTo>
                    <a:pt x="6335" y="10701"/>
                  </a:lnTo>
                  <a:cubicBezTo>
                    <a:pt x="6371" y="10677"/>
                    <a:pt x="6404" y="10641"/>
                    <a:pt x="6431" y="10593"/>
                  </a:cubicBezTo>
                  <a:cubicBezTo>
                    <a:pt x="7358" y="9032"/>
                    <a:pt x="8177" y="7378"/>
                    <a:pt x="8672" y="5616"/>
                  </a:cubicBezTo>
                  <a:cubicBezTo>
                    <a:pt x="9058" y="4225"/>
                    <a:pt x="9491" y="2432"/>
                    <a:pt x="8656" y="1103"/>
                  </a:cubicBezTo>
                  <a:cubicBezTo>
                    <a:pt x="8232" y="425"/>
                    <a:pt x="7525" y="1"/>
                    <a:pt x="6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ote">
  <p:cSld name="CUSTOM_6">
    <p:bg>
      <p:bgPr>
        <a:solidFill>
          <a:schemeClr val="lt1"/>
        </a:solidFill>
        <a:effectLst/>
      </p:bgPr>
    </p:bg>
    <p:spTree>
      <p:nvGrpSpPr>
        <p:cNvPr id="252" name="Shape 252"/>
        <p:cNvGrpSpPr/>
        <p:nvPr/>
      </p:nvGrpSpPr>
      <p:grpSpPr>
        <a:xfrm>
          <a:off x="0" y="0"/>
          <a:ext cx="0" cy="0"/>
          <a:chOff x="0" y="0"/>
          <a:chExt cx="0" cy="0"/>
        </a:xfrm>
      </p:grpSpPr>
      <p:sp>
        <p:nvSpPr>
          <p:cNvPr id="253" name="Google Shape;253;p20"/>
          <p:cNvSpPr txBox="1"/>
          <p:nvPr>
            <p:ph type="title"/>
          </p:nvPr>
        </p:nvSpPr>
        <p:spPr>
          <a:xfrm>
            <a:off x="2914950" y="1784925"/>
            <a:ext cx="33615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000"/>
              <a:buNone/>
              <a:defRPr sz="2000">
                <a:solidFill>
                  <a:schemeClr val="dk1"/>
                </a:solidFill>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p:txBody>
      </p:sp>
      <p:sp>
        <p:nvSpPr>
          <p:cNvPr id="254" name="Google Shape;254;p20"/>
          <p:cNvSpPr txBox="1"/>
          <p:nvPr>
            <p:ph type="subTitle" idx="1"/>
          </p:nvPr>
        </p:nvSpPr>
        <p:spPr>
          <a:xfrm>
            <a:off x="6874450" y="3752150"/>
            <a:ext cx="1311000" cy="25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55" name="Google Shape;255;p20"/>
          <p:cNvGrpSpPr/>
          <p:nvPr/>
        </p:nvGrpSpPr>
        <p:grpSpPr>
          <a:xfrm>
            <a:off x="6626725" y="-100504"/>
            <a:ext cx="1051672" cy="685801"/>
            <a:chOff x="7255375" y="4149246"/>
            <a:chExt cx="1051672" cy="685801"/>
          </a:xfrm>
        </p:grpSpPr>
        <p:sp>
          <p:nvSpPr>
            <p:cNvPr id="256" name="Google Shape;256;p20"/>
            <p:cNvSpPr/>
            <p:nvPr/>
          </p:nvSpPr>
          <p:spPr>
            <a:xfrm>
              <a:off x="7420482" y="4402677"/>
              <a:ext cx="708329" cy="349265"/>
            </a:xfrm>
            <a:custGeom>
              <a:avLst/>
              <a:gdLst/>
              <a:ahLst/>
              <a:cxnLst/>
              <a:rect l="l" t="t" r="r" b="b"/>
              <a:pathLst>
                <a:path w="35523" h="17518" extrusionOk="0">
                  <a:moveTo>
                    <a:pt x="3774" y="10775"/>
                  </a:moveTo>
                  <a:cubicBezTo>
                    <a:pt x="2619" y="10198"/>
                    <a:pt x="353" y="8285"/>
                    <a:pt x="100" y="9551"/>
                  </a:cubicBezTo>
                  <a:cubicBezTo>
                    <a:pt x="-700" y="13554"/>
                    <a:pt x="6631" y="19346"/>
                    <a:pt x="9897" y="16898"/>
                  </a:cubicBezTo>
                  <a:cubicBezTo>
                    <a:pt x="14519" y="13434"/>
                    <a:pt x="9580" y="3364"/>
                    <a:pt x="14387" y="162"/>
                  </a:cubicBezTo>
                  <a:cubicBezTo>
                    <a:pt x="15361" y="-487"/>
                    <a:pt x="16028" y="1919"/>
                    <a:pt x="16428" y="3019"/>
                  </a:cubicBezTo>
                  <a:cubicBezTo>
                    <a:pt x="17676" y="6450"/>
                    <a:pt x="17937" y="11459"/>
                    <a:pt x="21327" y="12816"/>
                  </a:cubicBezTo>
                  <a:cubicBezTo>
                    <a:pt x="23352" y="13627"/>
                    <a:pt x="26043" y="14435"/>
                    <a:pt x="27858" y="13225"/>
                  </a:cubicBezTo>
                  <a:cubicBezTo>
                    <a:pt x="30136" y="11706"/>
                    <a:pt x="34340" y="6953"/>
                    <a:pt x="35206" y="9551"/>
                  </a:cubicBezTo>
                  <a:cubicBezTo>
                    <a:pt x="37745" y="17172"/>
                    <a:pt x="18742" y="7827"/>
                    <a:pt x="11122" y="10367"/>
                  </a:cubicBezTo>
                </a:path>
              </a:pathLst>
            </a:custGeom>
            <a:noFill/>
            <a:ln w="228600" cap="flat" cmpd="sng">
              <a:solidFill>
                <a:schemeClr val="accent1"/>
              </a:solidFill>
              <a:prstDash val="solid"/>
              <a:round/>
              <a:headEnd type="none" w="med" len="med"/>
              <a:tailEnd type="none" w="med" len="med"/>
            </a:ln>
          </p:spPr>
        </p:sp>
        <p:sp>
          <p:nvSpPr>
            <p:cNvPr id="257" name="Google Shape;257;p20"/>
            <p:cNvSpPr/>
            <p:nvPr/>
          </p:nvSpPr>
          <p:spPr>
            <a:xfrm>
              <a:off x="7255375" y="4149246"/>
              <a:ext cx="1051672" cy="685801"/>
            </a:xfrm>
            <a:custGeom>
              <a:avLst/>
              <a:gdLst/>
              <a:ahLst/>
              <a:cxnLst/>
              <a:rect l="l" t="t" r="r" b="b"/>
              <a:pathLst>
                <a:path w="10141" h="6613" extrusionOk="0">
                  <a:moveTo>
                    <a:pt x="4689" y="581"/>
                  </a:moveTo>
                  <a:cubicBezTo>
                    <a:pt x="5301" y="581"/>
                    <a:pt x="5834" y="1062"/>
                    <a:pt x="6038" y="1698"/>
                  </a:cubicBezTo>
                  <a:cubicBezTo>
                    <a:pt x="6305" y="2398"/>
                    <a:pt x="6171" y="3199"/>
                    <a:pt x="6104" y="3933"/>
                  </a:cubicBezTo>
                  <a:cubicBezTo>
                    <a:pt x="6071" y="4116"/>
                    <a:pt x="6205" y="4208"/>
                    <a:pt x="6350" y="4208"/>
                  </a:cubicBezTo>
                  <a:cubicBezTo>
                    <a:pt x="6496" y="4208"/>
                    <a:pt x="6655" y="4116"/>
                    <a:pt x="6672" y="3933"/>
                  </a:cubicBezTo>
                  <a:lnTo>
                    <a:pt x="6672" y="3899"/>
                  </a:lnTo>
                  <a:cubicBezTo>
                    <a:pt x="7039" y="3614"/>
                    <a:pt x="7493" y="3440"/>
                    <a:pt x="7944" y="3440"/>
                  </a:cubicBezTo>
                  <a:cubicBezTo>
                    <a:pt x="8230" y="3440"/>
                    <a:pt x="8514" y="3510"/>
                    <a:pt x="8773" y="3666"/>
                  </a:cubicBezTo>
                  <a:cubicBezTo>
                    <a:pt x="9407" y="4133"/>
                    <a:pt x="9474" y="5100"/>
                    <a:pt x="9107" y="5801"/>
                  </a:cubicBezTo>
                  <a:cubicBezTo>
                    <a:pt x="9073" y="5867"/>
                    <a:pt x="9073" y="5934"/>
                    <a:pt x="9073" y="5967"/>
                  </a:cubicBezTo>
                  <a:cubicBezTo>
                    <a:pt x="9007" y="5934"/>
                    <a:pt x="8940" y="5901"/>
                    <a:pt x="8906" y="5901"/>
                  </a:cubicBezTo>
                  <a:cubicBezTo>
                    <a:pt x="7922" y="5838"/>
                    <a:pt x="6928" y="5813"/>
                    <a:pt x="5932" y="5813"/>
                  </a:cubicBezTo>
                  <a:cubicBezTo>
                    <a:pt x="4262" y="5813"/>
                    <a:pt x="2585" y="5884"/>
                    <a:pt x="934" y="5967"/>
                  </a:cubicBezTo>
                  <a:cubicBezTo>
                    <a:pt x="967" y="5934"/>
                    <a:pt x="967" y="5834"/>
                    <a:pt x="934" y="5767"/>
                  </a:cubicBezTo>
                  <a:cubicBezTo>
                    <a:pt x="567" y="5334"/>
                    <a:pt x="567" y="4566"/>
                    <a:pt x="1001" y="4166"/>
                  </a:cubicBezTo>
                  <a:cubicBezTo>
                    <a:pt x="1140" y="4055"/>
                    <a:pt x="1312" y="4006"/>
                    <a:pt x="1489" y="4006"/>
                  </a:cubicBezTo>
                  <a:cubicBezTo>
                    <a:pt x="1952" y="4006"/>
                    <a:pt x="2454" y="4342"/>
                    <a:pt x="2502" y="4800"/>
                  </a:cubicBezTo>
                  <a:cubicBezTo>
                    <a:pt x="2535" y="4983"/>
                    <a:pt x="2694" y="5075"/>
                    <a:pt x="2840" y="5075"/>
                  </a:cubicBezTo>
                  <a:cubicBezTo>
                    <a:pt x="2986" y="5075"/>
                    <a:pt x="3119" y="4983"/>
                    <a:pt x="3102" y="4800"/>
                  </a:cubicBezTo>
                  <a:cubicBezTo>
                    <a:pt x="3102" y="4733"/>
                    <a:pt x="3102" y="4667"/>
                    <a:pt x="3036" y="4633"/>
                  </a:cubicBezTo>
                  <a:lnTo>
                    <a:pt x="3036" y="4566"/>
                  </a:lnTo>
                  <a:cubicBezTo>
                    <a:pt x="3002" y="3232"/>
                    <a:pt x="2669" y="1464"/>
                    <a:pt x="4103" y="730"/>
                  </a:cubicBezTo>
                  <a:cubicBezTo>
                    <a:pt x="4301" y="627"/>
                    <a:pt x="4499" y="581"/>
                    <a:pt x="4689" y="581"/>
                  </a:cubicBezTo>
                  <a:close/>
                  <a:moveTo>
                    <a:pt x="4671" y="1"/>
                  </a:moveTo>
                  <a:cubicBezTo>
                    <a:pt x="4562" y="1"/>
                    <a:pt x="4450" y="10"/>
                    <a:pt x="4337" y="30"/>
                  </a:cubicBezTo>
                  <a:cubicBezTo>
                    <a:pt x="2502" y="363"/>
                    <a:pt x="2268" y="2298"/>
                    <a:pt x="2502" y="3899"/>
                  </a:cubicBezTo>
                  <a:cubicBezTo>
                    <a:pt x="2231" y="3607"/>
                    <a:pt x="1842" y="3433"/>
                    <a:pt x="1442" y="3433"/>
                  </a:cubicBezTo>
                  <a:cubicBezTo>
                    <a:pt x="1202" y="3433"/>
                    <a:pt x="959" y="3495"/>
                    <a:pt x="734" y="3632"/>
                  </a:cubicBezTo>
                  <a:cubicBezTo>
                    <a:pt x="300" y="3899"/>
                    <a:pt x="67" y="4366"/>
                    <a:pt x="67" y="4867"/>
                  </a:cubicBezTo>
                  <a:cubicBezTo>
                    <a:pt x="0" y="5334"/>
                    <a:pt x="234" y="5734"/>
                    <a:pt x="634" y="6034"/>
                  </a:cubicBezTo>
                  <a:cubicBezTo>
                    <a:pt x="434" y="6101"/>
                    <a:pt x="467" y="6401"/>
                    <a:pt x="734" y="6434"/>
                  </a:cubicBezTo>
                  <a:cubicBezTo>
                    <a:pt x="2535" y="6523"/>
                    <a:pt x="4351" y="6612"/>
                    <a:pt x="6172" y="6612"/>
                  </a:cubicBezTo>
                  <a:cubicBezTo>
                    <a:pt x="7083" y="6612"/>
                    <a:pt x="7995" y="6590"/>
                    <a:pt x="8906" y="6535"/>
                  </a:cubicBezTo>
                  <a:cubicBezTo>
                    <a:pt x="9107" y="6535"/>
                    <a:pt x="9173" y="6368"/>
                    <a:pt x="9173" y="6168"/>
                  </a:cubicBezTo>
                  <a:cubicBezTo>
                    <a:pt x="9240" y="6218"/>
                    <a:pt x="9315" y="6251"/>
                    <a:pt x="9390" y="6251"/>
                  </a:cubicBezTo>
                  <a:cubicBezTo>
                    <a:pt x="9465" y="6251"/>
                    <a:pt x="9540" y="6218"/>
                    <a:pt x="9607" y="6134"/>
                  </a:cubicBezTo>
                  <a:cubicBezTo>
                    <a:pt x="10141" y="5134"/>
                    <a:pt x="9907" y="3799"/>
                    <a:pt x="8973" y="3232"/>
                  </a:cubicBezTo>
                  <a:cubicBezTo>
                    <a:pt x="8641" y="3011"/>
                    <a:pt x="8256" y="2902"/>
                    <a:pt x="7873" y="2902"/>
                  </a:cubicBezTo>
                  <a:cubicBezTo>
                    <a:pt x="7447" y="2902"/>
                    <a:pt x="7022" y="3036"/>
                    <a:pt x="6672" y="3299"/>
                  </a:cubicBezTo>
                  <a:cubicBezTo>
                    <a:pt x="6772" y="2432"/>
                    <a:pt x="6738" y="1564"/>
                    <a:pt x="6171" y="797"/>
                  </a:cubicBezTo>
                  <a:cubicBezTo>
                    <a:pt x="5830" y="314"/>
                    <a:pt x="5296" y="1"/>
                    <a:pt x="46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8" name="Google Shape;258;p20"/>
          <p:cNvGrpSpPr/>
          <p:nvPr/>
        </p:nvGrpSpPr>
        <p:grpSpPr>
          <a:xfrm>
            <a:off x="-305663" y="3275350"/>
            <a:ext cx="1051685" cy="885376"/>
            <a:chOff x="284887" y="816125"/>
            <a:chExt cx="1051685" cy="885376"/>
          </a:xfrm>
        </p:grpSpPr>
        <p:sp>
          <p:nvSpPr>
            <p:cNvPr id="259" name="Google Shape;259;p20"/>
            <p:cNvSpPr/>
            <p:nvPr/>
          </p:nvSpPr>
          <p:spPr>
            <a:xfrm>
              <a:off x="575067" y="952593"/>
              <a:ext cx="471302" cy="504335"/>
            </a:xfrm>
            <a:custGeom>
              <a:avLst/>
              <a:gdLst/>
              <a:ahLst/>
              <a:cxnLst/>
              <a:rect l="l" t="t" r="r" b="b"/>
              <a:pathLst>
                <a:path w="3154" h="3375" extrusionOk="0">
                  <a:moveTo>
                    <a:pt x="1700" y="0"/>
                  </a:moveTo>
                  <a:cubicBezTo>
                    <a:pt x="1428" y="0"/>
                    <a:pt x="1165" y="138"/>
                    <a:pt x="1083" y="413"/>
                  </a:cubicBezTo>
                  <a:cubicBezTo>
                    <a:pt x="928" y="521"/>
                    <a:pt x="805" y="675"/>
                    <a:pt x="774" y="923"/>
                  </a:cubicBezTo>
                  <a:cubicBezTo>
                    <a:pt x="774" y="984"/>
                    <a:pt x="758" y="1046"/>
                    <a:pt x="758" y="1108"/>
                  </a:cubicBezTo>
                  <a:cubicBezTo>
                    <a:pt x="372" y="1154"/>
                    <a:pt x="1" y="1464"/>
                    <a:pt x="202" y="1912"/>
                  </a:cubicBezTo>
                  <a:cubicBezTo>
                    <a:pt x="279" y="2113"/>
                    <a:pt x="356" y="2314"/>
                    <a:pt x="341" y="2530"/>
                  </a:cubicBezTo>
                  <a:cubicBezTo>
                    <a:pt x="295" y="2855"/>
                    <a:pt x="387" y="3195"/>
                    <a:pt x="727" y="3318"/>
                  </a:cubicBezTo>
                  <a:cubicBezTo>
                    <a:pt x="811" y="3355"/>
                    <a:pt x="907" y="3374"/>
                    <a:pt x="1005" y="3374"/>
                  </a:cubicBezTo>
                  <a:cubicBezTo>
                    <a:pt x="1233" y="3374"/>
                    <a:pt x="1469" y="3272"/>
                    <a:pt x="1577" y="3056"/>
                  </a:cubicBezTo>
                  <a:cubicBezTo>
                    <a:pt x="1608" y="2978"/>
                    <a:pt x="1655" y="2901"/>
                    <a:pt x="1670" y="2824"/>
                  </a:cubicBezTo>
                  <a:lnTo>
                    <a:pt x="2072" y="2994"/>
                  </a:lnTo>
                  <a:cubicBezTo>
                    <a:pt x="2192" y="3047"/>
                    <a:pt x="2320" y="3077"/>
                    <a:pt x="2445" y="3077"/>
                  </a:cubicBezTo>
                  <a:cubicBezTo>
                    <a:pt x="2610" y="3077"/>
                    <a:pt x="2768" y="3024"/>
                    <a:pt x="2891" y="2901"/>
                  </a:cubicBezTo>
                  <a:cubicBezTo>
                    <a:pt x="3077" y="2731"/>
                    <a:pt x="3154" y="2345"/>
                    <a:pt x="2984" y="2113"/>
                  </a:cubicBezTo>
                  <a:cubicBezTo>
                    <a:pt x="2659" y="1665"/>
                    <a:pt x="2458" y="1201"/>
                    <a:pt x="2427" y="644"/>
                  </a:cubicBezTo>
                  <a:cubicBezTo>
                    <a:pt x="2393" y="215"/>
                    <a:pt x="2039" y="0"/>
                    <a:pt x="1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20"/>
            <p:cNvSpPr/>
            <p:nvPr/>
          </p:nvSpPr>
          <p:spPr>
            <a:xfrm>
              <a:off x="284887" y="816125"/>
              <a:ext cx="1051685" cy="885376"/>
            </a:xfrm>
            <a:custGeom>
              <a:avLst/>
              <a:gdLst/>
              <a:ahLst/>
              <a:cxnLst/>
              <a:rect l="l" t="t" r="r" b="b"/>
              <a:pathLst>
                <a:path w="9908" h="8341" extrusionOk="0">
                  <a:moveTo>
                    <a:pt x="5161" y="0"/>
                  </a:moveTo>
                  <a:cubicBezTo>
                    <a:pt x="5111" y="0"/>
                    <a:pt x="5058" y="15"/>
                    <a:pt x="5004" y="47"/>
                  </a:cubicBezTo>
                  <a:cubicBezTo>
                    <a:pt x="4104" y="814"/>
                    <a:pt x="3436" y="1849"/>
                    <a:pt x="3270" y="3016"/>
                  </a:cubicBezTo>
                  <a:cubicBezTo>
                    <a:pt x="2725" y="2919"/>
                    <a:pt x="2170" y="2867"/>
                    <a:pt x="1603" y="2867"/>
                  </a:cubicBezTo>
                  <a:cubicBezTo>
                    <a:pt x="1197" y="2867"/>
                    <a:pt x="785" y="2894"/>
                    <a:pt x="368" y="2949"/>
                  </a:cubicBezTo>
                  <a:cubicBezTo>
                    <a:pt x="201" y="2949"/>
                    <a:pt x="1" y="3250"/>
                    <a:pt x="201" y="3350"/>
                  </a:cubicBezTo>
                  <a:cubicBezTo>
                    <a:pt x="901" y="3950"/>
                    <a:pt x="1769" y="4517"/>
                    <a:pt x="2669" y="4817"/>
                  </a:cubicBezTo>
                  <a:cubicBezTo>
                    <a:pt x="1835" y="5651"/>
                    <a:pt x="1402" y="6952"/>
                    <a:pt x="1335" y="8086"/>
                  </a:cubicBezTo>
                  <a:cubicBezTo>
                    <a:pt x="1335" y="8231"/>
                    <a:pt x="1456" y="8340"/>
                    <a:pt x="1574" y="8340"/>
                  </a:cubicBezTo>
                  <a:cubicBezTo>
                    <a:pt x="1619" y="8340"/>
                    <a:pt x="1665" y="8324"/>
                    <a:pt x="1702" y="8287"/>
                  </a:cubicBezTo>
                  <a:cubicBezTo>
                    <a:pt x="2836" y="7619"/>
                    <a:pt x="4003" y="6785"/>
                    <a:pt x="4837" y="5685"/>
                  </a:cubicBezTo>
                  <a:cubicBezTo>
                    <a:pt x="5738" y="6452"/>
                    <a:pt x="6705" y="7119"/>
                    <a:pt x="7739" y="7686"/>
                  </a:cubicBezTo>
                  <a:cubicBezTo>
                    <a:pt x="7785" y="7716"/>
                    <a:pt x="7831" y="7729"/>
                    <a:pt x="7876" y="7729"/>
                  </a:cubicBezTo>
                  <a:cubicBezTo>
                    <a:pt x="8030" y="7729"/>
                    <a:pt x="8158" y="7574"/>
                    <a:pt x="8106" y="7419"/>
                  </a:cubicBezTo>
                  <a:cubicBezTo>
                    <a:pt x="7940" y="6485"/>
                    <a:pt x="7606" y="5618"/>
                    <a:pt x="7172" y="4784"/>
                  </a:cubicBezTo>
                  <a:lnTo>
                    <a:pt x="7106" y="4751"/>
                  </a:lnTo>
                  <a:lnTo>
                    <a:pt x="7172" y="4751"/>
                  </a:lnTo>
                  <a:cubicBezTo>
                    <a:pt x="8173" y="4117"/>
                    <a:pt x="8940" y="3416"/>
                    <a:pt x="9741" y="2749"/>
                  </a:cubicBezTo>
                  <a:cubicBezTo>
                    <a:pt x="9908" y="2616"/>
                    <a:pt x="9774" y="2282"/>
                    <a:pt x="9541" y="2282"/>
                  </a:cubicBezTo>
                  <a:cubicBezTo>
                    <a:pt x="8607" y="2349"/>
                    <a:pt x="7739" y="2416"/>
                    <a:pt x="6805" y="2482"/>
                  </a:cubicBezTo>
                  <a:cubicBezTo>
                    <a:pt x="6472" y="2516"/>
                    <a:pt x="6472" y="3016"/>
                    <a:pt x="6805" y="3016"/>
                  </a:cubicBezTo>
                  <a:cubicBezTo>
                    <a:pt x="7439" y="2983"/>
                    <a:pt x="8106" y="2949"/>
                    <a:pt x="8740" y="2916"/>
                  </a:cubicBezTo>
                  <a:lnTo>
                    <a:pt x="8740" y="2916"/>
                  </a:lnTo>
                  <a:cubicBezTo>
                    <a:pt x="8140" y="3383"/>
                    <a:pt x="7573" y="3950"/>
                    <a:pt x="7039" y="4484"/>
                  </a:cubicBezTo>
                  <a:cubicBezTo>
                    <a:pt x="7006" y="4517"/>
                    <a:pt x="7006" y="4617"/>
                    <a:pt x="7006" y="4684"/>
                  </a:cubicBezTo>
                  <a:cubicBezTo>
                    <a:pt x="6805" y="4684"/>
                    <a:pt x="6639" y="4917"/>
                    <a:pt x="6739" y="5118"/>
                  </a:cubicBezTo>
                  <a:cubicBezTo>
                    <a:pt x="7072" y="5685"/>
                    <a:pt x="7339" y="6318"/>
                    <a:pt x="7506" y="6986"/>
                  </a:cubicBezTo>
                  <a:cubicBezTo>
                    <a:pt x="6672" y="6485"/>
                    <a:pt x="5871" y="5985"/>
                    <a:pt x="5071" y="5451"/>
                  </a:cubicBezTo>
                  <a:cubicBezTo>
                    <a:pt x="5038" y="5434"/>
                    <a:pt x="4996" y="5426"/>
                    <a:pt x="4958" y="5426"/>
                  </a:cubicBezTo>
                  <a:cubicBezTo>
                    <a:pt x="4921" y="5426"/>
                    <a:pt x="4887" y="5434"/>
                    <a:pt x="4871" y="5451"/>
                  </a:cubicBezTo>
                  <a:cubicBezTo>
                    <a:pt x="4813" y="5393"/>
                    <a:pt x="4754" y="5357"/>
                    <a:pt x="4690" y="5357"/>
                  </a:cubicBezTo>
                  <a:cubicBezTo>
                    <a:pt x="4643" y="5357"/>
                    <a:pt x="4593" y="5376"/>
                    <a:pt x="4537" y="5418"/>
                  </a:cubicBezTo>
                  <a:cubicBezTo>
                    <a:pt x="3703" y="6152"/>
                    <a:pt x="2903" y="6919"/>
                    <a:pt x="1935" y="7553"/>
                  </a:cubicBezTo>
                  <a:cubicBezTo>
                    <a:pt x="2169" y="6619"/>
                    <a:pt x="2602" y="5818"/>
                    <a:pt x="3103" y="4951"/>
                  </a:cubicBezTo>
                  <a:cubicBezTo>
                    <a:pt x="3270" y="4951"/>
                    <a:pt x="3403" y="4717"/>
                    <a:pt x="3270" y="4617"/>
                  </a:cubicBezTo>
                  <a:cubicBezTo>
                    <a:pt x="3320" y="4542"/>
                    <a:pt x="3257" y="4448"/>
                    <a:pt x="3180" y="4448"/>
                  </a:cubicBezTo>
                  <a:cubicBezTo>
                    <a:pt x="3155" y="4448"/>
                    <a:pt x="3128" y="4459"/>
                    <a:pt x="3103" y="4484"/>
                  </a:cubicBezTo>
                  <a:cubicBezTo>
                    <a:pt x="2402" y="4117"/>
                    <a:pt x="1735" y="3817"/>
                    <a:pt x="1068" y="3383"/>
                  </a:cubicBezTo>
                  <a:cubicBezTo>
                    <a:pt x="1349" y="3371"/>
                    <a:pt x="1630" y="3363"/>
                    <a:pt x="1910" y="3363"/>
                  </a:cubicBezTo>
                  <a:cubicBezTo>
                    <a:pt x="2397" y="3363"/>
                    <a:pt x="2883" y="3386"/>
                    <a:pt x="3370" y="3450"/>
                  </a:cubicBezTo>
                  <a:cubicBezTo>
                    <a:pt x="3503" y="3450"/>
                    <a:pt x="3536" y="3350"/>
                    <a:pt x="3536" y="3216"/>
                  </a:cubicBezTo>
                  <a:cubicBezTo>
                    <a:pt x="3570" y="3216"/>
                    <a:pt x="3570" y="3183"/>
                    <a:pt x="3603" y="3149"/>
                  </a:cubicBezTo>
                  <a:cubicBezTo>
                    <a:pt x="3937" y="2215"/>
                    <a:pt x="4404" y="1382"/>
                    <a:pt x="5071" y="681"/>
                  </a:cubicBezTo>
                  <a:cubicBezTo>
                    <a:pt x="5371" y="1482"/>
                    <a:pt x="5705" y="2282"/>
                    <a:pt x="6038" y="3049"/>
                  </a:cubicBezTo>
                  <a:cubicBezTo>
                    <a:pt x="6085" y="3143"/>
                    <a:pt x="6164" y="3183"/>
                    <a:pt x="6245" y="3183"/>
                  </a:cubicBezTo>
                  <a:cubicBezTo>
                    <a:pt x="6395" y="3183"/>
                    <a:pt x="6549" y="3044"/>
                    <a:pt x="6505" y="2849"/>
                  </a:cubicBezTo>
                  <a:cubicBezTo>
                    <a:pt x="6172" y="1949"/>
                    <a:pt x="5771" y="1048"/>
                    <a:pt x="5404" y="181"/>
                  </a:cubicBezTo>
                  <a:cubicBezTo>
                    <a:pt x="5359" y="67"/>
                    <a:pt x="5268" y="0"/>
                    <a:pt x="5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1" name="Google Shape;261;p20"/>
          <p:cNvSpPr/>
          <p:nvPr/>
        </p:nvSpPr>
        <p:spPr>
          <a:xfrm rot="-1191946">
            <a:off x="8603567" y="2034493"/>
            <a:ext cx="1189101" cy="1420602"/>
          </a:xfrm>
          <a:custGeom>
            <a:avLst/>
            <a:gdLst/>
            <a:ahLst/>
            <a:cxnLst/>
            <a:rect l="l" t="t" r="r" b="b"/>
            <a:pathLst>
              <a:path w="18214" h="21760" extrusionOk="0">
                <a:moveTo>
                  <a:pt x="7097" y="9137"/>
                </a:moveTo>
                <a:cubicBezTo>
                  <a:pt x="7930" y="9137"/>
                  <a:pt x="8824" y="9338"/>
                  <a:pt x="9707" y="9507"/>
                </a:cubicBezTo>
                <a:cubicBezTo>
                  <a:pt x="8806" y="11508"/>
                  <a:pt x="8440" y="13710"/>
                  <a:pt x="8673" y="15978"/>
                </a:cubicBezTo>
                <a:cubicBezTo>
                  <a:pt x="8273" y="16012"/>
                  <a:pt x="7839" y="16012"/>
                  <a:pt x="7439" y="16045"/>
                </a:cubicBezTo>
                <a:cubicBezTo>
                  <a:pt x="7272" y="14811"/>
                  <a:pt x="6972" y="13610"/>
                  <a:pt x="6605" y="12376"/>
                </a:cubicBezTo>
                <a:cubicBezTo>
                  <a:pt x="6505" y="12109"/>
                  <a:pt x="5838" y="10674"/>
                  <a:pt x="5304" y="9607"/>
                </a:cubicBezTo>
                <a:cubicBezTo>
                  <a:pt x="5843" y="9258"/>
                  <a:pt x="6452" y="9137"/>
                  <a:pt x="7097" y="9137"/>
                </a:cubicBezTo>
                <a:close/>
                <a:moveTo>
                  <a:pt x="8155" y="807"/>
                </a:moveTo>
                <a:cubicBezTo>
                  <a:pt x="8439" y="807"/>
                  <a:pt x="8723" y="817"/>
                  <a:pt x="9007" y="834"/>
                </a:cubicBezTo>
                <a:cubicBezTo>
                  <a:pt x="14477" y="1001"/>
                  <a:pt x="18213" y="6271"/>
                  <a:pt x="14044" y="10674"/>
                </a:cubicBezTo>
                <a:cubicBezTo>
                  <a:pt x="12776" y="12042"/>
                  <a:pt x="9040" y="13476"/>
                  <a:pt x="10007" y="15845"/>
                </a:cubicBezTo>
                <a:lnTo>
                  <a:pt x="9007" y="15978"/>
                </a:lnTo>
                <a:cubicBezTo>
                  <a:pt x="8973" y="13710"/>
                  <a:pt x="9374" y="11575"/>
                  <a:pt x="10274" y="9640"/>
                </a:cubicBezTo>
                <a:cubicBezTo>
                  <a:pt x="10374" y="9674"/>
                  <a:pt x="10508" y="9674"/>
                  <a:pt x="10674" y="9707"/>
                </a:cubicBezTo>
                <a:cubicBezTo>
                  <a:pt x="10888" y="9741"/>
                  <a:pt x="11091" y="9760"/>
                  <a:pt x="11283" y="9760"/>
                </a:cubicBezTo>
                <a:cubicBezTo>
                  <a:pt x="12026" y="9760"/>
                  <a:pt x="12612" y="9481"/>
                  <a:pt x="13009" y="8740"/>
                </a:cubicBezTo>
                <a:cubicBezTo>
                  <a:pt x="13124" y="8557"/>
                  <a:pt x="12940" y="8374"/>
                  <a:pt x="12759" y="8374"/>
                </a:cubicBezTo>
                <a:cubicBezTo>
                  <a:pt x="12677" y="8374"/>
                  <a:pt x="12595" y="8412"/>
                  <a:pt x="12542" y="8506"/>
                </a:cubicBezTo>
                <a:cubicBezTo>
                  <a:pt x="12220" y="9052"/>
                  <a:pt x="11695" y="9229"/>
                  <a:pt x="11104" y="9229"/>
                </a:cubicBezTo>
                <a:cubicBezTo>
                  <a:pt x="10900" y="9229"/>
                  <a:pt x="10688" y="9208"/>
                  <a:pt x="10474" y="9173"/>
                </a:cubicBezTo>
                <a:cubicBezTo>
                  <a:pt x="10775" y="8540"/>
                  <a:pt x="11108" y="7973"/>
                  <a:pt x="11508" y="7372"/>
                </a:cubicBezTo>
                <a:cubicBezTo>
                  <a:pt x="11643" y="7170"/>
                  <a:pt x="11491" y="6999"/>
                  <a:pt x="11307" y="6999"/>
                </a:cubicBezTo>
                <a:cubicBezTo>
                  <a:pt x="11216" y="6999"/>
                  <a:pt x="11118" y="7040"/>
                  <a:pt x="11041" y="7139"/>
                </a:cubicBezTo>
                <a:cubicBezTo>
                  <a:pt x="10641" y="7739"/>
                  <a:pt x="10207" y="8406"/>
                  <a:pt x="9941" y="9073"/>
                </a:cubicBezTo>
                <a:cubicBezTo>
                  <a:pt x="9340" y="8907"/>
                  <a:pt x="8806" y="8740"/>
                  <a:pt x="8306" y="8673"/>
                </a:cubicBezTo>
                <a:cubicBezTo>
                  <a:pt x="8011" y="8622"/>
                  <a:pt x="7720" y="8595"/>
                  <a:pt x="7431" y="8595"/>
                </a:cubicBezTo>
                <a:cubicBezTo>
                  <a:pt x="6969" y="8595"/>
                  <a:pt x="6510" y="8663"/>
                  <a:pt x="6038" y="8806"/>
                </a:cubicBezTo>
                <a:cubicBezTo>
                  <a:pt x="5671" y="8907"/>
                  <a:pt x="5337" y="9073"/>
                  <a:pt x="5037" y="9307"/>
                </a:cubicBezTo>
                <a:cubicBezTo>
                  <a:pt x="4970" y="9140"/>
                  <a:pt x="4870" y="8973"/>
                  <a:pt x="4804" y="8840"/>
                </a:cubicBezTo>
                <a:cubicBezTo>
                  <a:pt x="4837" y="8840"/>
                  <a:pt x="4837" y="8806"/>
                  <a:pt x="4870" y="8806"/>
                </a:cubicBezTo>
                <a:cubicBezTo>
                  <a:pt x="5004" y="8706"/>
                  <a:pt x="5037" y="8540"/>
                  <a:pt x="4970" y="8406"/>
                </a:cubicBezTo>
                <a:cubicBezTo>
                  <a:pt x="4837" y="8173"/>
                  <a:pt x="4770" y="8139"/>
                  <a:pt x="4470" y="8073"/>
                </a:cubicBezTo>
                <a:cubicBezTo>
                  <a:pt x="4337" y="8073"/>
                  <a:pt x="4203" y="8173"/>
                  <a:pt x="4170" y="8306"/>
                </a:cubicBezTo>
                <a:cubicBezTo>
                  <a:pt x="4036" y="8740"/>
                  <a:pt x="4270" y="9240"/>
                  <a:pt x="4503" y="9707"/>
                </a:cubicBezTo>
                <a:cubicBezTo>
                  <a:pt x="4203" y="10041"/>
                  <a:pt x="3970" y="10408"/>
                  <a:pt x="3803" y="10875"/>
                </a:cubicBezTo>
                <a:cubicBezTo>
                  <a:pt x="3735" y="10987"/>
                  <a:pt x="3850" y="11085"/>
                  <a:pt x="3963" y="11085"/>
                </a:cubicBezTo>
                <a:cubicBezTo>
                  <a:pt x="4017" y="11085"/>
                  <a:pt x="4071" y="11062"/>
                  <a:pt x="4103" y="11008"/>
                </a:cubicBezTo>
                <a:cubicBezTo>
                  <a:pt x="4303" y="10641"/>
                  <a:pt x="4503" y="10341"/>
                  <a:pt x="4770" y="10074"/>
                </a:cubicBezTo>
                <a:cubicBezTo>
                  <a:pt x="5004" y="10474"/>
                  <a:pt x="5271" y="10841"/>
                  <a:pt x="5371" y="11141"/>
                </a:cubicBezTo>
                <a:cubicBezTo>
                  <a:pt x="6138" y="12743"/>
                  <a:pt x="6605" y="14410"/>
                  <a:pt x="6972" y="16178"/>
                </a:cubicBezTo>
                <a:lnTo>
                  <a:pt x="6138" y="16178"/>
                </a:lnTo>
                <a:cubicBezTo>
                  <a:pt x="6271" y="15511"/>
                  <a:pt x="6105" y="14911"/>
                  <a:pt x="5537" y="14344"/>
                </a:cubicBezTo>
                <a:cubicBezTo>
                  <a:pt x="4970" y="13710"/>
                  <a:pt x="4003" y="13376"/>
                  <a:pt x="3303" y="12876"/>
                </a:cubicBezTo>
                <a:cubicBezTo>
                  <a:pt x="2369" y="12209"/>
                  <a:pt x="1768" y="11342"/>
                  <a:pt x="1334" y="10308"/>
                </a:cubicBezTo>
                <a:cubicBezTo>
                  <a:pt x="467" y="8139"/>
                  <a:pt x="801" y="5671"/>
                  <a:pt x="2002" y="3703"/>
                </a:cubicBezTo>
                <a:cubicBezTo>
                  <a:pt x="3345" y="1493"/>
                  <a:pt x="5731" y="807"/>
                  <a:pt x="8155" y="807"/>
                </a:cubicBezTo>
                <a:close/>
                <a:moveTo>
                  <a:pt x="10174" y="16312"/>
                </a:moveTo>
                <a:cubicBezTo>
                  <a:pt x="10174" y="16345"/>
                  <a:pt x="10207" y="16379"/>
                  <a:pt x="10207" y="16445"/>
                </a:cubicBezTo>
                <a:cubicBezTo>
                  <a:pt x="10641" y="16912"/>
                  <a:pt x="10441" y="17212"/>
                  <a:pt x="10007" y="17446"/>
                </a:cubicBezTo>
                <a:cubicBezTo>
                  <a:pt x="9941" y="17446"/>
                  <a:pt x="9807" y="17479"/>
                  <a:pt x="9774" y="17513"/>
                </a:cubicBezTo>
                <a:cubicBezTo>
                  <a:pt x="9107" y="17780"/>
                  <a:pt x="8139" y="17813"/>
                  <a:pt x="7939" y="17813"/>
                </a:cubicBezTo>
                <a:cubicBezTo>
                  <a:pt x="7717" y="17813"/>
                  <a:pt x="7465" y="17828"/>
                  <a:pt x="7223" y="17828"/>
                </a:cubicBezTo>
                <a:cubicBezTo>
                  <a:pt x="7102" y="17828"/>
                  <a:pt x="6983" y="17824"/>
                  <a:pt x="6872" y="17813"/>
                </a:cubicBezTo>
                <a:cubicBezTo>
                  <a:pt x="6338" y="17713"/>
                  <a:pt x="5271" y="16912"/>
                  <a:pt x="5804" y="16479"/>
                </a:cubicBezTo>
                <a:lnTo>
                  <a:pt x="5804" y="16479"/>
                </a:lnTo>
                <a:cubicBezTo>
                  <a:pt x="5827" y="16490"/>
                  <a:pt x="5856" y="16497"/>
                  <a:pt x="5890" y="16497"/>
                </a:cubicBezTo>
                <a:cubicBezTo>
                  <a:pt x="5956" y="16497"/>
                  <a:pt x="6038" y="16468"/>
                  <a:pt x="6105" y="16379"/>
                </a:cubicBezTo>
                <a:cubicBezTo>
                  <a:pt x="6678" y="16479"/>
                  <a:pt x="7258" y="16524"/>
                  <a:pt x="7842" y="16524"/>
                </a:cubicBezTo>
                <a:cubicBezTo>
                  <a:pt x="8615" y="16524"/>
                  <a:pt x="9395" y="16445"/>
                  <a:pt x="10174" y="16312"/>
                </a:cubicBezTo>
                <a:close/>
                <a:moveTo>
                  <a:pt x="9874" y="18013"/>
                </a:moveTo>
                <a:lnTo>
                  <a:pt x="9874" y="18013"/>
                </a:lnTo>
                <a:cubicBezTo>
                  <a:pt x="10308" y="19014"/>
                  <a:pt x="9173" y="19814"/>
                  <a:pt x="8273" y="19814"/>
                </a:cubicBezTo>
                <a:cubicBezTo>
                  <a:pt x="7806" y="19814"/>
                  <a:pt x="7339" y="19714"/>
                  <a:pt x="6872" y="19547"/>
                </a:cubicBezTo>
                <a:cubicBezTo>
                  <a:pt x="6638" y="19481"/>
                  <a:pt x="6438" y="19381"/>
                  <a:pt x="6205" y="19281"/>
                </a:cubicBezTo>
                <a:cubicBezTo>
                  <a:pt x="5604" y="18847"/>
                  <a:pt x="5537" y="18447"/>
                  <a:pt x="6038" y="18046"/>
                </a:cubicBezTo>
                <a:lnTo>
                  <a:pt x="6038" y="18046"/>
                </a:lnTo>
                <a:cubicBezTo>
                  <a:pt x="6338" y="18180"/>
                  <a:pt x="6672" y="18280"/>
                  <a:pt x="6972" y="18313"/>
                </a:cubicBezTo>
                <a:cubicBezTo>
                  <a:pt x="7211" y="18333"/>
                  <a:pt x="7492" y="18347"/>
                  <a:pt x="7791" y="18347"/>
                </a:cubicBezTo>
                <a:cubicBezTo>
                  <a:pt x="8492" y="18347"/>
                  <a:pt x="9289" y="18270"/>
                  <a:pt x="9874" y="18013"/>
                </a:cubicBezTo>
                <a:close/>
                <a:moveTo>
                  <a:pt x="8440" y="0"/>
                </a:moveTo>
                <a:cubicBezTo>
                  <a:pt x="4370" y="0"/>
                  <a:pt x="1201" y="1868"/>
                  <a:pt x="334" y="6038"/>
                </a:cubicBezTo>
                <a:cubicBezTo>
                  <a:pt x="0" y="7739"/>
                  <a:pt x="167" y="9540"/>
                  <a:pt x="1001" y="11075"/>
                </a:cubicBezTo>
                <a:cubicBezTo>
                  <a:pt x="1368" y="11809"/>
                  <a:pt x="1868" y="12476"/>
                  <a:pt x="2469" y="12976"/>
                </a:cubicBezTo>
                <a:cubicBezTo>
                  <a:pt x="3436" y="13843"/>
                  <a:pt x="6004" y="14544"/>
                  <a:pt x="5671" y="16245"/>
                </a:cubicBezTo>
                <a:cubicBezTo>
                  <a:pt x="5371" y="16479"/>
                  <a:pt x="5204" y="16846"/>
                  <a:pt x="5304" y="17246"/>
                </a:cubicBezTo>
                <a:cubicBezTo>
                  <a:pt x="5337" y="17546"/>
                  <a:pt x="5471" y="17746"/>
                  <a:pt x="5638" y="17913"/>
                </a:cubicBezTo>
                <a:cubicBezTo>
                  <a:pt x="5337" y="18146"/>
                  <a:pt x="5171" y="18513"/>
                  <a:pt x="5271" y="18914"/>
                </a:cubicBezTo>
                <a:cubicBezTo>
                  <a:pt x="5471" y="19848"/>
                  <a:pt x="6672" y="20148"/>
                  <a:pt x="7439" y="20248"/>
                </a:cubicBezTo>
                <a:cubicBezTo>
                  <a:pt x="7694" y="20294"/>
                  <a:pt x="7958" y="20325"/>
                  <a:pt x="8220" y="20325"/>
                </a:cubicBezTo>
                <a:cubicBezTo>
                  <a:pt x="8710" y="20325"/>
                  <a:pt x="9194" y="20219"/>
                  <a:pt x="9607" y="19914"/>
                </a:cubicBezTo>
                <a:lnTo>
                  <a:pt x="9607" y="19914"/>
                </a:lnTo>
                <a:cubicBezTo>
                  <a:pt x="9198" y="20884"/>
                  <a:pt x="8390" y="21338"/>
                  <a:pt x="7592" y="21338"/>
                </a:cubicBezTo>
                <a:cubicBezTo>
                  <a:pt x="6633" y="21338"/>
                  <a:pt x="5689" y="20682"/>
                  <a:pt x="5471" y="19481"/>
                </a:cubicBezTo>
                <a:cubicBezTo>
                  <a:pt x="5455" y="19418"/>
                  <a:pt x="5395" y="19385"/>
                  <a:pt x="5335" y="19385"/>
                </a:cubicBezTo>
                <a:cubicBezTo>
                  <a:pt x="5269" y="19385"/>
                  <a:pt x="5204" y="19426"/>
                  <a:pt x="5204" y="19514"/>
                </a:cubicBezTo>
                <a:cubicBezTo>
                  <a:pt x="5294" y="20981"/>
                  <a:pt x="6456" y="21759"/>
                  <a:pt x="7628" y="21759"/>
                </a:cubicBezTo>
                <a:cubicBezTo>
                  <a:pt x="8614" y="21759"/>
                  <a:pt x="9608" y="21207"/>
                  <a:pt x="9974" y="20048"/>
                </a:cubicBezTo>
                <a:cubicBezTo>
                  <a:pt x="10007" y="19881"/>
                  <a:pt x="9874" y="19814"/>
                  <a:pt x="9774" y="19814"/>
                </a:cubicBezTo>
                <a:cubicBezTo>
                  <a:pt x="9807" y="19748"/>
                  <a:pt x="9874" y="19714"/>
                  <a:pt x="9941" y="19648"/>
                </a:cubicBezTo>
                <a:cubicBezTo>
                  <a:pt x="10341" y="19147"/>
                  <a:pt x="10508" y="18513"/>
                  <a:pt x="10274" y="17913"/>
                </a:cubicBezTo>
                <a:cubicBezTo>
                  <a:pt x="10841" y="17513"/>
                  <a:pt x="11008" y="16812"/>
                  <a:pt x="10541" y="16245"/>
                </a:cubicBezTo>
                <a:cubicBezTo>
                  <a:pt x="10708" y="16178"/>
                  <a:pt x="10808" y="15978"/>
                  <a:pt x="10674" y="15811"/>
                </a:cubicBezTo>
                <a:cubicBezTo>
                  <a:pt x="9941" y="14344"/>
                  <a:pt x="14511" y="11475"/>
                  <a:pt x="15344" y="10308"/>
                </a:cubicBezTo>
                <a:cubicBezTo>
                  <a:pt x="16345" y="8840"/>
                  <a:pt x="16879" y="7305"/>
                  <a:pt x="16612" y="5671"/>
                </a:cubicBezTo>
                <a:cubicBezTo>
                  <a:pt x="15978" y="1801"/>
                  <a:pt x="11975" y="0"/>
                  <a:pt x="8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20"/>
          <p:cNvSpPr/>
          <p:nvPr/>
        </p:nvSpPr>
        <p:spPr>
          <a:xfrm rot="-1582230">
            <a:off x="403123" y="-376560"/>
            <a:ext cx="493312" cy="899078"/>
          </a:xfrm>
          <a:custGeom>
            <a:avLst/>
            <a:gdLst/>
            <a:ahLst/>
            <a:cxnLst/>
            <a:rect l="l" t="t" r="r" b="b"/>
            <a:pathLst>
              <a:path w="5549" h="10113" extrusionOk="0">
                <a:moveTo>
                  <a:pt x="3207" y="0"/>
                </a:moveTo>
                <a:cubicBezTo>
                  <a:pt x="2393" y="0"/>
                  <a:pt x="1505" y="185"/>
                  <a:pt x="1051" y="581"/>
                </a:cubicBezTo>
                <a:cubicBezTo>
                  <a:pt x="263" y="1292"/>
                  <a:pt x="773" y="3054"/>
                  <a:pt x="850" y="3966"/>
                </a:cubicBezTo>
                <a:cubicBezTo>
                  <a:pt x="896" y="4770"/>
                  <a:pt x="958" y="5604"/>
                  <a:pt x="1020" y="6423"/>
                </a:cubicBezTo>
                <a:cubicBezTo>
                  <a:pt x="1051" y="6856"/>
                  <a:pt x="974" y="7505"/>
                  <a:pt x="1345" y="7830"/>
                </a:cubicBezTo>
                <a:cubicBezTo>
                  <a:pt x="1547" y="8002"/>
                  <a:pt x="1856" y="8081"/>
                  <a:pt x="2181" y="8081"/>
                </a:cubicBezTo>
                <a:cubicBezTo>
                  <a:pt x="2702" y="8081"/>
                  <a:pt x="3265" y="7879"/>
                  <a:pt x="3493" y="7536"/>
                </a:cubicBezTo>
                <a:cubicBezTo>
                  <a:pt x="3818" y="7042"/>
                  <a:pt x="3679" y="6269"/>
                  <a:pt x="3679" y="5697"/>
                </a:cubicBezTo>
                <a:cubicBezTo>
                  <a:pt x="3709" y="4692"/>
                  <a:pt x="3725" y="3688"/>
                  <a:pt x="3740" y="2714"/>
                </a:cubicBezTo>
                <a:cubicBezTo>
                  <a:pt x="3740" y="2528"/>
                  <a:pt x="3597" y="2436"/>
                  <a:pt x="3454" y="2436"/>
                </a:cubicBezTo>
                <a:cubicBezTo>
                  <a:pt x="3311" y="2436"/>
                  <a:pt x="3168" y="2528"/>
                  <a:pt x="3168" y="2714"/>
                </a:cubicBezTo>
                <a:cubicBezTo>
                  <a:pt x="3138" y="3827"/>
                  <a:pt x="3122" y="4970"/>
                  <a:pt x="3107" y="6083"/>
                </a:cubicBezTo>
                <a:cubicBezTo>
                  <a:pt x="3092" y="6613"/>
                  <a:pt x="3051" y="7475"/>
                  <a:pt x="2418" y="7475"/>
                </a:cubicBezTo>
                <a:cubicBezTo>
                  <a:pt x="2368" y="7475"/>
                  <a:pt x="2314" y="7470"/>
                  <a:pt x="2257" y="7459"/>
                </a:cubicBezTo>
                <a:cubicBezTo>
                  <a:pt x="1484" y="7320"/>
                  <a:pt x="1592" y="6238"/>
                  <a:pt x="1546" y="5666"/>
                </a:cubicBezTo>
                <a:cubicBezTo>
                  <a:pt x="1453" y="4522"/>
                  <a:pt x="1391" y="3409"/>
                  <a:pt x="1298" y="2266"/>
                </a:cubicBezTo>
                <a:cubicBezTo>
                  <a:pt x="1267" y="1740"/>
                  <a:pt x="1206" y="1678"/>
                  <a:pt x="1499" y="1246"/>
                </a:cubicBezTo>
                <a:cubicBezTo>
                  <a:pt x="1793" y="797"/>
                  <a:pt x="1839" y="828"/>
                  <a:pt x="2334" y="736"/>
                </a:cubicBezTo>
                <a:cubicBezTo>
                  <a:pt x="2643" y="674"/>
                  <a:pt x="2952" y="643"/>
                  <a:pt x="3261" y="627"/>
                </a:cubicBezTo>
                <a:cubicBezTo>
                  <a:pt x="3379" y="621"/>
                  <a:pt x="3486" y="615"/>
                  <a:pt x="3584" y="615"/>
                </a:cubicBezTo>
                <a:cubicBezTo>
                  <a:pt x="3935" y="615"/>
                  <a:pt x="4172" y="692"/>
                  <a:pt x="4389" y="1091"/>
                </a:cubicBezTo>
                <a:cubicBezTo>
                  <a:pt x="4915" y="1972"/>
                  <a:pt x="4529" y="3610"/>
                  <a:pt x="4513" y="4661"/>
                </a:cubicBezTo>
                <a:cubicBezTo>
                  <a:pt x="4467" y="5774"/>
                  <a:pt x="4436" y="6902"/>
                  <a:pt x="4389" y="8046"/>
                </a:cubicBezTo>
                <a:cubicBezTo>
                  <a:pt x="4389" y="8232"/>
                  <a:pt x="4389" y="8463"/>
                  <a:pt x="4343" y="8664"/>
                </a:cubicBezTo>
                <a:cubicBezTo>
                  <a:pt x="4158" y="9236"/>
                  <a:pt x="3648" y="9314"/>
                  <a:pt x="3138" y="9391"/>
                </a:cubicBezTo>
                <a:cubicBezTo>
                  <a:pt x="2763" y="9451"/>
                  <a:pt x="2219" y="9559"/>
                  <a:pt x="1778" y="9559"/>
                </a:cubicBezTo>
                <a:cubicBezTo>
                  <a:pt x="1655" y="9559"/>
                  <a:pt x="1539" y="9550"/>
                  <a:pt x="1437" y="9530"/>
                </a:cubicBezTo>
                <a:cubicBezTo>
                  <a:pt x="618" y="9360"/>
                  <a:pt x="711" y="8664"/>
                  <a:pt x="696" y="7969"/>
                </a:cubicBezTo>
                <a:cubicBezTo>
                  <a:pt x="665" y="7366"/>
                  <a:pt x="649" y="6763"/>
                  <a:pt x="634" y="6191"/>
                </a:cubicBezTo>
                <a:cubicBezTo>
                  <a:pt x="602" y="5994"/>
                  <a:pt x="438" y="5898"/>
                  <a:pt x="284" y="5898"/>
                </a:cubicBezTo>
                <a:cubicBezTo>
                  <a:pt x="137" y="5898"/>
                  <a:pt x="0" y="5987"/>
                  <a:pt x="0" y="6161"/>
                </a:cubicBezTo>
                <a:cubicBezTo>
                  <a:pt x="16" y="6933"/>
                  <a:pt x="31" y="7706"/>
                  <a:pt x="77" y="8479"/>
                </a:cubicBezTo>
                <a:cubicBezTo>
                  <a:pt x="93" y="8927"/>
                  <a:pt x="31" y="9468"/>
                  <a:pt x="340" y="9839"/>
                </a:cubicBezTo>
                <a:cubicBezTo>
                  <a:pt x="537" y="10064"/>
                  <a:pt x="797" y="10113"/>
                  <a:pt x="1067" y="10113"/>
                </a:cubicBezTo>
                <a:cubicBezTo>
                  <a:pt x="1242" y="10113"/>
                  <a:pt x="1422" y="10092"/>
                  <a:pt x="1592" y="10086"/>
                </a:cubicBezTo>
                <a:cubicBezTo>
                  <a:pt x="2318" y="10055"/>
                  <a:pt x="3107" y="10055"/>
                  <a:pt x="3818" y="9916"/>
                </a:cubicBezTo>
                <a:cubicBezTo>
                  <a:pt x="4776" y="9715"/>
                  <a:pt x="4915" y="8912"/>
                  <a:pt x="4961" y="8046"/>
                </a:cubicBezTo>
                <a:cubicBezTo>
                  <a:pt x="5039" y="6361"/>
                  <a:pt x="5070" y="4661"/>
                  <a:pt x="5147" y="2977"/>
                </a:cubicBezTo>
                <a:cubicBezTo>
                  <a:pt x="5193" y="2049"/>
                  <a:pt x="5549" y="643"/>
                  <a:pt x="4482" y="195"/>
                </a:cubicBezTo>
                <a:cubicBezTo>
                  <a:pt x="4157" y="67"/>
                  <a:pt x="3696" y="0"/>
                  <a:pt x="3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63" name="Google Shape;263;p20"/>
          <p:cNvGrpSpPr/>
          <p:nvPr/>
        </p:nvGrpSpPr>
        <p:grpSpPr>
          <a:xfrm>
            <a:off x="5122225" y="4611082"/>
            <a:ext cx="894906" cy="1024649"/>
            <a:chOff x="5731825" y="4473182"/>
            <a:chExt cx="894906" cy="1024649"/>
          </a:xfrm>
        </p:grpSpPr>
        <p:sp>
          <p:nvSpPr>
            <p:cNvPr id="264" name="Google Shape;264;p20"/>
            <p:cNvSpPr/>
            <p:nvPr/>
          </p:nvSpPr>
          <p:spPr>
            <a:xfrm>
              <a:off x="5832430" y="4560965"/>
              <a:ext cx="773932" cy="847479"/>
            </a:xfrm>
            <a:custGeom>
              <a:avLst/>
              <a:gdLst/>
              <a:ahLst/>
              <a:cxnLst/>
              <a:rect l="l" t="t" r="r" b="b"/>
              <a:pathLst>
                <a:path w="8208" h="8988" extrusionOk="0">
                  <a:moveTo>
                    <a:pt x="5717" y="0"/>
                  </a:moveTo>
                  <a:cubicBezTo>
                    <a:pt x="5427" y="0"/>
                    <a:pt x="5149" y="154"/>
                    <a:pt x="5101" y="497"/>
                  </a:cubicBezTo>
                  <a:cubicBezTo>
                    <a:pt x="5008" y="1130"/>
                    <a:pt x="4931" y="1779"/>
                    <a:pt x="4853" y="2429"/>
                  </a:cubicBezTo>
                  <a:cubicBezTo>
                    <a:pt x="4765" y="2396"/>
                    <a:pt x="4672" y="2379"/>
                    <a:pt x="4581" y="2379"/>
                  </a:cubicBezTo>
                  <a:cubicBezTo>
                    <a:pt x="4326" y="2379"/>
                    <a:pt x="4091" y="2519"/>
                    <a:pt x="4034" y="2861"/>
                  </a:cubicBezTo>
                  <a:cubicBezTo>
                    <a:pt x="3880" y="3773"/>
                    <a:pt x="3710" y="4670"/>
                    <a:pt x="3493" y="5551"/>
                  </a:cubicBezTo>
                  <a:cubicBezTo>
                    <a:pt x="3416" y="4747"/>
                    <a:pt x="3401" y="3912"/>
                    <a:pt x="3169" y="3155"/>
                  </a:cubicBezTo>
                  <a:cubicBezTo>
                    <a:pt x="3069" y="2835"/>
                    <a:pt x="2796" y="2680"/>
                    <a:pt x="2519" y="2680"/>
                  </a:cubicBezTo>
                  <a:cubicBezTo>
                    <a:pt x="2408" y="2680"/>
                    <a:pt x="2296" y="2705"/>
                    <a:pt x="2195" y="2753"/>
                  </a:cubicBezTo>
                  <a:lnTo>
                    <a:pt x="2195" y="1733"/>
                  </a:lnTo>
                  <a:cubicBezTo>
                    <a:pt x="2195" y="1312"/>
                    <a:pt x="1821" y="1062"/>
                    <a:pt x="1471" y="1062"/>
                  </a:cubicBezTo>
                  <a:cubicBezTo>
                    <a:pt x="1255" y="1062"/>
                    <a:pt x="1049" y="1156"/>
                    <a:pt x="943" y="1362"/>
                  </a:cubicBezTo>
                  <a:cubicBezTo>
                    <a:pt x="870" y="1339"/>
                    <a:pt x="792" y="1327"/>
                    <a:pt x="713" y="1327"/>
                  </a:cubicBezTo>
                  <a:cubicBezTo>
                    <a:pt x="376" y="1327"/>
                    <a:pt x="31" y="1542"/>
                    <a:pt x="31" y="1980"/>
                  </a:cubicBezTo>
                  <a:cubicBezTo>
                    <a:pt x="16" y="2908"/>
                    <a:pt x="0" y="3820"/>
                    <a:pt x="0" y="4747"/>
                  </a:cubicBezTo>
                  <a:cubicBezTo>
                    <a:pt x="0" y="5141"/>
                    <a:pt x="369" y="5424"/>
                    <a:pt x="736" y="5424"/>
                  </a:cubicBezTo>
                  <a:cubicBezTo>
                    <a:pt x="800" y="5424"/>
                    <a:pt x="865" y="5415"/>
                    <a:pt x="928" y="5396"/>
                  </a:cubicBezTo>
                  <a:cubicBezTo>
                    <a:pt x="1020" y="5844"/>
                    <a:pt x="1252" y="6215"/>
                    <a:pt x="1654" y="6493"/>
                  </a:cubicBezTo>
                  <a:cubicBezTo>
                    <a:pt x="1773" y="6573"/>
                    <a:pt x="1893" y="6608"/>
                    <a:pt x="2008" y="6608"/>
                  </a:cubicBezTo>
                  <a:cubicBezTo>
                    <a:pt x="2116" y="6608"/>
                    <a:pt x="2221" y="6577"/>
                    <a:pt x="2319" y="6524"/>
                  </a:cubicBezTo>
                  <a:cubicBezTo>
                    <a:pt x="2411" y="7112"/>
                    <a:pt x="2597" y="7715"/>
                    <a:pt x="2968" y="8255"/>
                  </a:cubicBezTo>
                  <a:cubicBezTo>
                    <a:pt x="3126" y="8462"/>
                    <a:pt x="3352" y="8574"/>
                    <a:pt x="3569" y="8574"/>
                  </a:cubicBezTo>
                  <a:cubicBezTo>
                    <a:pt x="3627" y="8574"/>
                    <a:pt x="3685" y="8566"/>
                    <a:pt x="3741" y="8549"/>
                  </a:cubicBezTo>
                  <a:lnTo>
                    <a:pt x="3803" y="8657"/>
                  </a:lnTo>
                  <a:cubicBezTo>
                    <a:pt x="3943" y="8884"/>
                    <a:pt x="4155" y="8987"/>
                    <a:pt x="4368" y="8987"/>
                  </a:cubicBezTo>
                  <a:cubicBezTo>
                    <a:pt x="4646" y="8987"/>
                    <a:pt x="4925" y="8810"/>
                    <a:pt x="5039" y="8503"/>
                  </a:cubicBezTo>
                  <a:cubicBezTo>
                    <a:pt x="5178" y="8116"/>
                    <a:pt x="5302" y="7761"/>
                    <a:pt x="5410" y="7374"/>
                  </a:cubicBezTo>
                  <a:cubicBezTo>
                    <a:pt x="5420" y="7375"/>
                    <a:pt x="5429" y="7375"/>
                    <a:pt x="5439" y="7375"/>
                  </a:cubicBezTo>
                  <a:cubicBezTo>
                    <a:pt x="5738" y="7375"/>
                    <a:pt x="6032" y="7149"/>
                    <a:pt x="6136" y="6864"/>
                  </a:cubicBezTo>
                  <a:cubicBezTo>
                    <a:pt x="6291" y="6416"/>
                    <a:pt x="6445" y="5999"/>
                    <a:pt x="6600" y="5551"/>
                  </a:cubicBezTo>
                  <a:cubicBezTo>
                    <a:pt x="6690" y="5587"/>
                    <a:pt x="6787" y="5604"/>
                    <a:pt x="6884" y="5604"/>
                  </a:cubicBezTo>
                  <a:cubicBezTo>
                    <a:pt x="7119" y="5604"/>
                    <a:pt x="7354" y="5500"/>
                    <a:pt x="7496" y="5303"/>
                  </a:cubicBezTo>
                  <a:cubicBezTo>
                    <a:pt x="7836" y="4732"/>
                    <a:pt x="8053" y="4160"/>
                    <a:pt x="8146" y="3495"/>
                  </a:cubicBezTo>
                  <a:cubicBezTo>
                    <a:pt x="8207" y="3124"/>
                    <a:pt x="8037" y="2861"/>
                    <a:pt x="7806" y="2738"/>
                  </a:cubicBezTo>
                  <a:cubicBezTo>
                    <a:pt x="7821" y="2599"/>
                    <a:pt x="7821" y="2475"/>
                    <a:pt x="7836" y="2351"/>
                  </a:cubicBezTo>
                  <a:cubicBezTo>
                    <a:pt x="7883" y="1779"/>
                    <a:pt x="7790" y="1424"/>
                    <a:pt x="7326" y="1069"/>
                  </a:cubicBezTo>
                  <a:cubicBezTo>
                    <a:pt x="7229" y="1000"/>
                    <a:pt x="7115" y="969"/>
                    <a:pt x="7000" y="969"/>
                  </a:cubicBezTo>
                  <a:cubicBezTo>
                    <a:pt x="6751" y="969"/>
                    <a:pt x="6495" y="1114"/>
                    <a:pt x="6368" y="1347"/>
                  </a:cubicBezTo>
                  <a:cubicBezTo>
                    <a:pt x="6399" y="1115"/>
                    <a:pt x="6415" y="898"/>
                    <a:pt x="6430" y="667"/>
                  </a:cubicBezTo>
                  <a:cubicBezTo>
                    <a:pt x="6464" y="245"/>
                    <a:pt x="6081" y="0"/>
                    <a:pt x="57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20"/>
            <p:cNvSpPr/>
            <p:nvPr/>
          </p:nvSpPr>
          <p:spPr>
            <a:xfrm>
              <a:off x="5731825" y="4473182"/>
              <a:ext cx="894906" cy="1024649"/>
            </a:xfrm>
            <a:custGeom>
              <a:avLst/>
              <a:gdLst/>
              <a:ahLst/>
              <a:cxnLst/>
              <a:rect l="l" t="t" r="r" b="b"/>
              <a:pathLst>
                <a:path w="9491" h="10867" extrusionOk="0">
                  <a:moveTo>
                    <a:pt x="6926" y="528"/>
                  </a:moveTo>
                  <a:cubicBezTo>
                    <a:pt x="8293" y="528"/>
                    <a:pt x="8615" y="2778"/>
                    <a:pt x="8455" y="3870"/>
                  </a:cubicBezTo>
                  <a:cubicBezTo>
                    <a:pt x="8138" y="6123"/>
                    <a:pt x="7154" y="8243"/>
                    <a:pt x="6012" y="10186"/>
                  </a:cubicBezTo>
                  <a:lnTo>
                    <a:pt x="6012" y="10186"/>
                  </a:lnTo>
                  <a:cubicBezTo>
                    <a:pt x="4203" y="8572"/>
                    <a:pt x="2346" y="6754"/>
                    <a:pt x="1237" y="4612"/>
                  </a:cubicBezTo>
                  <a:cubicBezTo>
                    <a:pt x="944" y="4055"/>
                    <a:pt x="758" y="3452"/>
                    <a:pt x="743" y="2819"/>
                  </a:cubicBezTo>
                  <a:cubicBezTo>
                    <a:pt x="707" y="2061"/>
                    <a:pt x="1214" y="1368"/>
                    <a:pt x="1885" y="1368"/>
                  </a:cubicBezTo>
                  <a:cubicBezTo>
                    <a:pt x="2076" y="1368"/>
                    <a:pt x="2280" y="1425"/>
                    <a:pt x="2489" y="1551"/>
                  </a:cubicBezTo>
                  <a:cubicBezTo>
                    <a:pt x="3509" y="2170"/>
                    <a:pt x="3942" y="3282"/>
                    <a:pt x="4390" y="4318"/>
                  </a:cubicBezTo>
                  <a:cubicBezTo>
                    <a:pt x="4430" y="4421"/>
                    <a:pt x="4515" y="4465"/>
                    <a:pt x="4606" y="4465"/>
                  </a:cubicBezTo>
                  <a:cubicBezTo>
                    <a:pt x="4760" y="4465"/>
                    <a:pt x="4931" y="4338"/>
                    <a:pt x="4931" y="4163"/>
                  </a:cubicBezTo>
                  <a:cubicBezTo>
                    <a:pt x="4931" y="2989"/>
                    <a:pt x="4931" y="1319"/>
                    <a:pt x="6183" y="717"/>
                  </a:cubicBezTo>
                  <a:cubicBezTo>
                    <a:pt x="6460" y="586"/>
                    <a:pt x="6706" y="528"/>
                    <a:pt x="6926" y="528"/>
                  </a:cubicBezTo>
                  <a:close/>
                  <a:moveTo>
                    <a:pt x="6788" y="1"/>
                  </a:moveTo>
                  <a:cubicBezTo>
                    <a:pt x="6450" y="1"/>
                    <a:pt x="6107" y="90"/>
                    <a:pt x="5781" y="284"/>
                  </a:cubicBezTo>
                  <a:cubicBezTo>
                    <a:pt x="4819" y="859"/>
                    <a:pt x="4498" y="1878"/>
                    <a:pt x="4393" y="2920"/>
                  </a:cubicBezTo>
                  <a:lnTo>
                    <a:pt x="4393" y="2920"/>
                  </a:lnTo>
                  <a:cubicBezTo>
                    <a:pt x="3958" y="2051"/>
                    <a:pt x="3407" y="1247"/>
                    <a:pt x="2474" y="840"/>
                  </a:cubicBezTo>
                  <a:cubicBezTo>
                    <a:pt x="2271" y="752"/>
                    <a:pt x="2067" y="711"/>
                    <a:pt x="1870" y="711"/>
                  </a:cubicBezTo>
                  <a:cubicBezTo>
                    <a:pt x="999" y="711"/>
                    <a:pt x="244" y="1497"/>
                    <a:pt x="155" y="2417"/>
                  </a:cubicBezTo>
                  <a:cubicBezTo>
                    <a:pt x="1" y="3947"/>
                    <a:pt x="990" y="5338"/>
                    <a:pt x="1840" y="6482"/>
                  </a:cubicBezTo>
                  <a:cubicBezTo>
                    <a:pt x="3015" y="8089"/>
                    <a:pt x="4390" y="9480"/>
                    <a:pt x="5874" y="10763"/>
                  </a:cubicBezTo>
                  <a:cubicBezTo>
                    <a:pt x="5936" y="10836"/>
                    <a:pt x="6009" y="10866"/>
                    <a:pt x="6079" y="10866"/>
                  </a:cubicBezTo>
                  <a:cubicBezTo>
                    <a:pt x="6188" y="10866"/>
                    <a:pt x="6290" y="10795"/>
                    <a:pt x="6335" y="10701"/>
                  </a:cubicBezTo>
                  <a:lnTo>
                    <a:pt x="6335" y="10701"/>
                  </a:lnTo>
                  <a:cubicBezTo>
                    <a:pt x="6371" y="10677"/>
                    <a:pt x="6404" y="10641"/>
                    <a:pt x="6431" y="10593"/>
                  </a:cubicBezTo>
                  <a:cubicBezTo>
                    <a:pt x="7358" y="9032"/>
                    <a:pt x="8177" y="7378"/>
                    <a:pt x="8672" y="5616"/>
                  </a:cubicBezTo>
                  <a:cubicBezTo>
                    <a:pt x="9058" y="4225"/>
                    <a:pt x="9491" y="2432"/>
                    <a:pt x="8656" y="1103"/>
                  </a:cubicBezTo>
                  <a:cubicBezTo>
                    <a:pt x="8232" y="425"/>
                    <a:pt x="7525" y="1"/>
                    <a:pt x="6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1"/>
        </a:solidFill>
        <a:effectLst/>
      </p:bgPr>
    </p:bg>
    <p:spTree>
      <p:nvGrpSpPr>
        <p:cNvPr id="30" name="Shape 30"/>
        <p:cNvGrpSpPr/>
        <p:nvPr/>
      </p:nvGrpSpPr>
      <p:grpSpPr>
        <a:xfrm>
          <a:off x="0" y="0"/>
          <a:ext cx="0" cy="0"/>
          <a:chOff x="0" y="0"/>
          <a:chExt cx="0" cy="0"/>
        </a:xfrm>
      </p:grpSpPr>
      <p:sp>
        <p:nvSpPr>
          <p:cNvPr id="31" name="Google Shape;31;p3"/>
          <p:cNvSpPr txBox="1"/>
          <p:nvPr>
            <p:ph type="title"/>
          </p:nvPr>
        </p:nvSpPr>
        <p:spPr>
          <a:xfrm>
            <a:off x="2860200" y="3050992"/>
            <a:ext cx="3423600" cy="62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2" name="Google Shape;32;p3"/>
          <p:cNvSpPr txBox="1"/>
          <p:nvPr>
            <p:ph type="title" idx="2" hasCustomPrompt="1"/>
          </p:nvPr>
        </p:nvSpPr>
        <p:spPr>
          <a:xfrm>
            <a:off x="3850375" y="1048277"/>
            <a:ext cx="1443300" cy="138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6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3" name="Google Shape;33;p3"/>
          <p:cNvSpPr txBox="1"/>
          <p:nvPr>
            <p:ph type="subTitle" idx="1"/>
          </p:nvPr>
        </p:nvSpPr>
        <p:spPr>
          <a:xfrm>
            <a:off x="2948550" y="3767008"/>
            <a:ext cx="3246900" cy="40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4" name="Google Shape;34;p3"/>
          <p:cNvSpPr/>
          <p:nvPr/>
        </p:nvSpPr>
        <p:spPr>
          <a:xfrm>
            <a:off x="6694626" y="-520050"/>
            <a:ext cx="926100" cy="952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a:off x="-1200262" y="2449900"/>
            <a:ext cx="1741800" cy="209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a:off x="523351" y="-263273"/>
            <a:ext cx="926025" cy="952049"/>
          </a:xfrm>
          <a:custGeom>
            <a:avLst/>
            <a:gdLst/>
            <a:ahLst/>
            <a:cxnLst/>
            <a:rect l="l" t="t" r="r" b="b"/>
            <a:pathLst>
              <a:path w="4165" h="4282" extrusionOk="0">
                <a:moveTo>
                  <a:pt x="3241" y="294"/>
                </a:moveTo>
                <a:cubicBezTo>
                  <a:pt x="3377" y="430"/>
                  <a:pt x="3543" y="566"/>
                  <a:pt x="3665" y="717"/>
                </a:cubicBezTo>
                <a:cubicBezTo>
                  <a:pt x="3710" y="793"/>
                  <a:pt x="3604" y="884"/>
                  <a:pt x="3528" y="975"/>
                </a:cubicBezTo>
                <a:cubicBezTo>
                  <a:pt x="3226" y="1338"/>
                  <a:pt x="2938" y="1702"/>
                  <a:pt x="2650" y="2050"/>
                </a:cubicBezTo>
                <a:cubicBezTo>
                  <a:pt x="2620" y="2110"/>
                  <a:pt x="2696" y="2231"/>
                  <a:pt x="2771" y="2307"/>
                </a:cubicBezTo>
                <a:cubicBezTo>
                  <a:pt x="3104" y="2610"/>
                  <a:pt x="3453" y="2928"/>
                  <a:pt x="3786" y="3231"/>
                </a:cubicBezTo>
                <a:cubicBezTo>
                  <a:pt x="3892" y="3306"/>
                  <a:pt x="3861" y="3337"/>
                  <a:pt x="3786" y="3397"/>
                </a:cubicBezTo>
                <a:cubicBezTo>
                  <a:pt x="3619" y="3518"/>
                  <a:pt x="3589" y="3791"/>
                  <a:pt x="3316" y="3791"/>
                </a:cubicBezTo>
                <a:cubicBezTo>
                  <a:pt x="3165" y="3745"/>
                  <a:pt x="3029" y="3715"/>
                  <a:pt x="2908" y="3488"/>
                </a:cubicBezTo>
                <a:cubicBezTo>
                  <a:pt x="2756" y="3155"/>
                  <a:pt x="2408" y="2943"/>
                  <a:pt x="2090" y="2731"/>
                </a:cubicBezTo>
                <a:cubicBezTo>
                  <a:pt x="2074" y="2721"/>
                  <a:pt x="2057" y="2717"/>
                  <a:pt x="2041" y="2717"/>
                </a:cubicBezTo>
                <a:cubicBezTo>
                  <a:pt x="1983" y="2717"/>
                  <a:pt x="1929" y="2771"/>
                  <a:pt x="1893" y="2807"/>
                </a:cubicBezTo>
                <a:cubicBezTo>
                  <a:pt x="1621" y="3231"/>
                  <a:pt x="1136" y="3518"/>
                  <a:pt x="939" y="3988"/>
                </a:cubicBezTo>
                <a:cubicBezTo>
                  <a:pt x="911" y="4026"/>
                  <a:pt x="877" y="4058"/>
                  <a:pt x="836" y="4058"/>
                </a:cubicBezTo>
                <a:cubicBezTo>
                  <a:pt x="812" y="4058"/>
                  <a:pt x="786" y="4046"/>
                  <a:pt x="758" y="4018"/>
                </a:cubicBezTo>
                <a:cubicBezTo>
                  <a:pt x="606" y="3897"/>
                  <a:pt x="455" y="3761"/>
                  <a:pt x="334" y="3609"/>
                </a:cubicBezTo>
                <a:cubicBezTo>
                  <a:pt x="213" y="3473"/>
                  <a:pt x="364" y="3321"/>
                  <a:pt x="425" y="3291"/>
                </a:cubicBezTo>
                <a:cubicBezTo>
                  <a:pt x="652" y="3140"/>
                  <a:pt x="652" y="2837"/>
                  <a:pt x="879" y="2701"/>
                </a:cubicBezTo>
                <a:cubicBezTo>
                  <a:pt x="1030" y="2610"/>
                  <a:pt x="1045" y="2413"/>
                  <a:pt x="1197" y="2322"/>
                </a:cubicBezTo>
                <a:cubicBezTo>
                  <a:pt x="1394" y="2201"/>
                  <a:pt x="1333" y="2004"/>
                  <a:pt x="1212" y="1898"/>
                </a:cubicBezTo>
                <a:cubicBezTo>
                  <a:pt x="939" y="1671"/>
                  <a:pt x="803" y="1323"/>
                  <a:pt x="425" y="1202"/>
                </a:cubicBezTo>
                <a:cubicBezTo>
                  <a:pt x="334" y="1187"/>
                  <a:pt x="258" y="960"/>
                  <a:pt x="425" y="839"/>
                </a:cubicBezTo>
                <a:cubicBezTo>
                  <a:pt x="515" y="793"/>
                  <a:pt x="606" y="733"/>
                  <a:pt x="667" y="611"/>
                </a:cubicBezTo>
                <a:cubicBezTo>
                  <a:pt x="710" y="540"/>
                  <a:pt x="739" y="428"/>
                  <a:pt x="818" y="428"/>
                </a:cubicBezTo>
                <a:cubicBezTo>
                  <a:pt x="823" y="428"/>
                  <a:pt x="828" y="429"/>
                  <a:pt x="833" y="430"/>
                </a:cubicBezTo>
                <a:cubicBezTo>
                  <a:pt x="909" y="445"/>
                  <a:pt x="985" y="566"/>
                  <a:pt x="1030" y="657"/>
                </a:cubicBezTo>
                <a:cubicBezTo>
                  <a:pt x="1242" y="1035"/>
                  <a:pt x="1575" y="1293"/>
                  <a:pt x="1878" y="1565"/>
                </a:cubicBezTo>
                <a:cubicBezTo>
                  <a:pt x="1903" y="1585"/>
                  <a:pt x="1928" y="1593"/>
                  <a:pt x="1953" y="1593"/>
                </a:cubicBezTo>
                <a:cubicBezTo>
                  <a:pt x="2061" y="1593"/>
                  <a:pt x="2159" y="1430"/>
                  <a:pt x="2196" y="1368"/>
                </a:cubicBezTo>
                <a:cubicBezTo>
                  <a:pt x="2499" y="990"/>
                  <a:pt x="2862" y="672"/>
                  <a:pt x="3210" y="339"/>
                </a:cubicBezTo>
                <a:lnTo>
                  <a:pt x="3241" y="294"/>
                </a:lnTo>
                <a:close/>
                <a:moveTo>
                  <a:pt x="3312" y="0"/>
                </a:moveTo>
                <a:cubicBezTo>
                  <a:pt x="3240" y="0"/>
                  <a:pt x="3166" y="42"/>
                  <a:pt x="3104" y="97"/>
                </a:cubicBezTo>
                <a:cubicBezTo>
                  <a:pt x="2786" y="400"/>
                  <a:pt x="2469" y="733"/>
                  <a:pt x="2196" y="1096"/>
                </a:cubicBezTo>
                <a:cubicBezTo>
                  <a:pt x="2119" y="1207"/>
                  <a:pt x="2036" y="1258"/>
                  <a:pt x="1954" y="1258"/>
                </a:cubicBezTo>
                <a:cubicBezTo>
                  <a:pt x="1858" y="1258"/>
                  <a:pt x="1763" y="1188"/>
                  <a:pt x="1681" y="1066"/>
                </a:cubicBezTo>
                <a:cubicBezTo>
                  <a:pt x="1560" y="854"/>
                  <a:pt x="1424" y="672"/>
                  <a:pt x="1288" y="475"/>
                </a:cubicBezTo>
                <a:cubicBezTo>
                  <a:pt x="1178" y="311"/>
                  <a:pt x="1041" y="223"/>
                  <a:pt x="909" y="223"/>
                </a:cubicBezTo>
                <a:cubicBezTo>
                  <a:pt x="823" y="223"/>
                  <a:pt x="739" y="261"/>
                  <a:pt x="667" y="339"/>
                </a:cubicBezTo>
                <a:cubicBezTo>
                  <a:pt x="531" y="460"/>
                  <a:pt x="425" y="581"/>
                  <a:pt x="334" y="733"/>
                </a:cubicBezTo>
                <a:cubicBezTo>
                  <a:pt x="198" y="945"/>
                  <a:pt x="1" y="1141"/>
                  <a:pt x="349" y="1399"/>
                </a:cubicBezTo>
                <a:cubicBezTo>
                  <a:pt x="606" y="1580"/>
                  <a:pt x="803" y="1868"/>
                  <a:pt x="1045" y="2095"/>
                </a:cubicBezTo>
                <a:cubicBezTo>
                  <a:pt x="1136" y="2171"/>
                  <a:pt x="1136" y="2156"/>
                  <a:pt x="1061" y="2247"/>
                </a:cubicBezTo>
                <a:cubicBezTo>
                  <a:pt x="803" y="2565"/>
                  <a:pt x="531" y="2867"/>
                  <a:pt x="304" y="3216"/>
                </a:cubicBezTo>
                <a:cubicBezTo>
                  <a:pt x="228" y="3321"/>
                  <a:pt x="61" y="3443"/>
                  <a:pt x="76" y="3624"/>
                </a:cubicBezTo>
                <a:cubicBezTo>
                  <a:pt x="31" y="3791"/>
                  <a:pt x="152" y="3851"/>
                  <a:pt x="213" y="3942"/>
                </a:cubicBezTo>
                <a:cubicBezTo>
                  <a:pt x="472" y="4164"/>
                  <a:pt x="608" y="4281"/>
                  <a:pt x="730" y="4281"/>
                </a:cubicBezTo>
                <a:cubicBezTo>
                  <a:pt x="859" y="4281"/>
                  <a:pt x="972" y="4153"/>
                  <a:pt x="1197" y="3882"/>
                </a:cubicBezTo>
                <a:cubicBezTo>
                  <a:pt x="1439" y="3579"/>
                  <a:pt x="1833" y="3427"/>
                  <a:pt x="1984" y="3034"/>
                </a:cubicBezTo>
                <a:cubicBezTo>
                  <a:pt x="2009" y="3008"/>
                  <a:pt x="2030" y="2988"/>
                  <a:pt x="2054" y="2988"/>
                </a:cubicBezTo>
                <a:cubicBezTo>
                  <a:pt x="2073" y="2988"/>
                  <a:pt x="2094" y="3001"/>
                  <a:pt x="2120" y="3034"/>
                </a:cubicBezTo>
                <a:cubicBezTo>
                  <a:pt x="2423" y="3458"/>
                  <a:pt x="2817" y="3761"/>
                  <a:pt x="3195" y="4094"/>
                </a:cubicBezTo>
                <a:cubicBezTo>
                  <a:pt x="3236" y="4134"/>
                  <a:pt x="3310" y="4188"/>
                  <a:pt x="3363" y="4188"/>
                </a:cubicBezTo>
                <a:cubicBezTo>
                  <a:pt x="3390" y="4188"/>
                  <a:pt x="3412" y="4174"/>
                  <a:pt x="3422" y="4139"/>
                </a:cubicBezTo>
                <a:cubicBezTo>
                  <a:pt x="3498" y="3988"/>
                  <a:pt x="3634" y="3927"/>
                  <a:pt x="3755" y="3851"/>
                </a:cubicBezTo>
                <a:cubicBezTo>
                  <a:pt x="4134" y="3564"/>
                  <a:pt x="4164" y="3306"/>
                  <a:pt x="3831" y="2988"/>
                </a:cubicBezTo>
                <a:cubicBezTo>
                  <a:pt x="3543" y="2731"/>
                  <a:pt x="3256" y="2504"/>
                  <a:pt x="2968" y="2262"/>
                </a:cubicBezTo>
                <a:cubicBezTo>
                  <a:pt x="2817" y="2125"/>
                  <a:pt x="2847" y="1944"/>
                  <a:pt x="2998" y="1898"/>
                </a:cubicBezTo>
                <a:cubicBezTo>
                  <a:pt x="3150" y="1868"/>
                  <a:pt x="3180" y="1777"/>
                  <a:pt x="3195" y="1671"/>
                </a:cubicBezTo>
                <a:cubicBezTo>
                  <a:pt x="3241" y="1535"/>
                  <a:pt x="3362" y="1414"/>
                  <a:pt x="3407" y="1399"/>
                </a:cubicBezTo>
                <a:cubicBezTo>
                  <a:pt x="3649" y="1293"/>
                  <a:pt x="3710" y="1035"/>
                  <a:pt x="3861" y="884"/>
                </a:cubicBezTo>
                <a:cubicBezTo>
                  <a:pt x="4058" y="717"/>
                  <a:pt x="3922" y="505"/>
                  <a:pt x="3771" y="400"/>
                </a:cubicBezTo>
                <a:cubicBezTo>
                  <a:pt x="3649" y="339"/>
                  <a:pt x="3559" y="233"/>
                  <a:pt x="3498" y="142"/>
                </a:cubicBezTo>
                <a:cubicBezTo>
                  <a:pt x="3446" y="39"/>
                  <a:pt x="3380" y="0"/>
                  <a:pt x="3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a:off x="7994026" y="1214759"/>
            <a:ext cx="526822" cy="490315"/>
          </a:xfrm>
          <a:custGeom>
            <a:avLst/>
            <a:gdLst/>
            <a:ahLst/>
            <a:cxnLst/>
            <a:rect l="l" t="t" r="r" b="b"/>
            <a:pathLst>
              <a:path w="4316" h="4017" extrusionOk="0">
                <a:moveTo>
                  <a:pt x="3463" y="470"/>
                </a:moveTo>
                <a:cubicBezTo>
                  <a:pt x="3497" y="470"/>
                  <a:pt x="3539" y="489"/>
                  <a:pt x="3588" y="539"/>
                </a:cubicBezTo>
                <a:cubicBezTo>
                  <a:pt x="3679" y="630"/>
                  <a:pt x="3755" y="781"/>
                  <a:pt x="3921" y="842"/>
                </a:cubicBezTo>
                <a:cubicBezTo>
                  <a:pt x="3982" y="857"/>
                  <a:pt x="3937" y="917"/>
                  <a:pt x="3906" y="932"/>
                </a:cubicBezTo>
                <a:cubicBezTo>
                  <a:pt x="3604" y="1099"/>
                  <a:pt x="3437" y="1402"/>
                  <a:pt x="3225" y="1659"/>
                </a:cubicBezTo>
                <a:cubicBezTo>
                  <a:pt x="3164" y="1720"/>
                  <a:pt x="3074" y="1780"/>
                  <a:pt x="3013" y="1826"/>
                </a:cubicBezTo>
                <a:cubicBezTo>
                  <a:pt x="2831" y="1977"/>
                  <a:pt x="2771" y="2234"/>
                  <a:pt x="2574" y="2371"/>
                </a:cubicBezTo>
                <a:cubicBezTo>
                  <a:pt x="2483" y="2431"/>
                  <a:pt x="2453" y="2507"/>
                  <a:pt x="2392" y="2583"/>
                </a:cubicBezTo>
                <a:cubicBezTo>
                  <a:pt x="2241" y="2764"/>
                  <a:pt x="2074" y="2961"/>
                  <a:pt x="1923" y="3173"/>
                </a:cubicBezTo>
                <a:cubicBezTo>
                  <a:pt x="1802" y="3325"/>
                  <a:pt x="1650" y="3476"/>
                  <a:pt x="1560" y="3658"/>
                </a:cubicBezTo>
                <a:cubicBezTo>
                  <a:pt x="1348" y="3370"/>
                  <a:pt x="1136" y="3143"/>
                  <a:pt x="969" y="2916"/>
                </a:cubicBezTo>
                <a:cubicBezTo>
                  <a:pt x="818" y="2673"/>
                  <a:pt x="682" y="2401"/>
                  <a:pt x="560" y="2159"/>
                </a:cubicBezTo>
                <a:cubicBezTo>
                  <a:pt x="500" y="2068"/>
                  <a:pt x="560" y="1947"/>
                  <a:pt x="651" y="1901"/>
                </a:cubicBezTo>
                <a:cubicBezTo>
                  <a:pt x="757" y="1826"/>
                  <a:pt x="863" y="1705"/>
                  <a:pt x="954" y="1599"/>
                </a:cubicBezTo>
                <a:lnTo>
                  <a:pt x="1181" y="1932"/>
                </a:lnTo>
                <a:cubicBezTo>
                  <a:pt x="1333" y="2144"/>
                  <a:pt x="1484" y="2325"/>
                  <a:pt x="1650" y="2507"/>
                </a:cubicBezTo>
                <a:cubicBezTo>
                  <a:pt x="1685" y="2530"/>
                  <a:pt x="1702" y="2562"/>
                  <a:pt x="1722" y="2562"/>
                </a:cubicBezTo>
                <a:cubicBezTo>
                  <a:pt x="1728" y="2562"/>
                  <a:pt x="1734" y="2559"/>
                  <a:pt x="1741" y="2552"/>
                </a:cubicBezTo>
                <a:cubicBezTo>
                  <a:pt x="1923" y="2507"/>
                  <a:pt x="2029" y="2401"/>
                  <a:pt x="2120" y="2250"/>
                </a:cubicBezTo>
                <a:cubicBezTo>
                  <a:pt x="2241" y="2083"/>
                  <a:pt x="2302" y="1841"/>
                  <a:pt x="2423" y="1780"/>
                </a:cubicBezTo>
                <a:cubicBezTo>
                  <a:pt x="2619" y="1705"/>
                  <a:pt x="2604" y="1523"/>
                  <a:pt x="2710" y="1417"/>
                </a:cubicBezTo>
                <a:cubicBezTo>
                  <a:pt x="2724" y="1390"/>
                  <a:pt x="2725" y="1339"/>
                  <a:pt x="2779" y="1339"/>
                </a:cubicBezTo>
                <a:cubicBezTo>
                  <a:pt x="2786" y="1339"/>
                  <a:pt x="2793" y="1340"/>
                  <a:pt x="2801" y="1341"/>
                </a:cubicBezTo>
                <a:cubicBezTo>
                  <a:pt x="2812" y="1348"/>
                  <a:pt x="2822" y="1351"/>
                  <a:pt x="2831" y="1351"/>
                </a:cubicBezTo>
                <a:cubicBezTo>
                  <a:pt x="2859" y="1351"/>
                  <a:pt x="2877" y="1322"/>
                  <a:pt x="2877" y="1311"/>
                </a:cubicBezTo>
                <a:cubicBezTo>
                  <a:pt x="2953" y="1008"/>
                  <a:pt x="3301" y="872"/>
                  <a:pt x="3376" y="554"/>
                </a:cubicBezTo>
                <a:cubicBezTo>
                  <a:pt x="3385" y="509"/>
                  <a:pt x="3415" y="470"/>
                  <a:pt x="3463" y="470"/>
                </a:cubicBezTo>
                <a:close/>
                <a:moveTo>
                  <a:pt x="3510" y="1"/>
                </a:moveTo>
                <a:cubicBezTo>
                  <a:pt x="3454" y="1"/>
                  <a:pt x="3405" y="20"/>
                  <a:pt x="3392" y="54"/>
                </a:cubicBezTo>
                <a:cubicBezTo>
                  <a:pt x="3331" y="175"/>
                  <a:pt x="3225" y="236"/>
                  <a:pt x="3164" y="327"/>
                </a:cubicBezTo>
                <a:cubicBezTo>
                  <a:pt x="3013" y="554"/>
                  <a:pt x="2801" y="720"/>
                  <a:pt x="2635" y="948"/>
                </a:cubicBezTo>
                <a:cubicBezTo>
                  <a:pt x="2498" y="1099"/>
                  <a:pt x="2392" y="1296"/>
                  <a:pt x="2241" y="1417"/>
                </a:cubicBezTo>
                <a:cubicBezTo>
                  <a:pt x="2044" y="1599"/>
                  <a:pt x="1953" y="1826"/>
                  <a:pt x="1787" y="2007"/>
                </a:cubicBezTo>
                <a:cubicBezTo>
                  <a:pt x="1721" y="2074"/>
                  <a:pt x="1669" y="2108"/>
                  <a:pt x="1627" y="2108"/>
                </a:cubicBezTo>
                <a:cubicBezTo>
                  <a:pt x="1572" y="2108"/>
                  <a:pt x="1533" y="2051"/>
                  <a:pt x="1499" y="1932"/>
                </a:cubicBezTo>
                <a:cubicBezTo>
                  <a:pt x="1499" y="1901"/>
                  <a:pt x="1484" y="1841"/>
                  <a:pt x="1439" y="1795"/>
                </a:cubicBezTo>
                <a:cubicBezTo>
                  <a:pt x="1333" y="1644"/>
                  <a:pt x="1211" y="1523"/>
                  <a:pt x="1196" y="1326"/>
                </a:cubicBezTo>
                <a:cubicBezTo>
                  <a:pt x="1183" y="1234"/>
                  <a:pt x="1090" y="1154"/>
                  <a:pt x="997" y="1154"/>
                </a:cubicBezTo>
                <a:cubicBezTo>
                  <a:pt x="982" y="1154"/>
                  <a:pt x="968" y="1155"/>
                  <a:pt x="954" y="1160"/>
                </a:cubicBezTo>
                <a:cubicBezTo>
                  <a:pt x="591" y="1250"/>
                  <a:pt x="409" y="1614"/>
                  <a:pt x="106" y="1795"/>
                </a:cubicBezTo>
                <a:lnTo>
                  <a:pt x="106" y="1841"/>
                </a:lnTo>
                <a:cubicBezTo>
                  <a:pt x="0" y="2022"/>
                  <a:pt x="121" y="2174"/>
                  <a:pt x="197" y="2325"/>
                </a:cubicBezTo>
                <a:cubicBezTo>
                  <a:pt x="409" y="2689"/>
                  <a:pt x="621" y="3037"/>
                  <a:pt x="863" y="3400"/>
                </a:cubicBezTo>
                <a:cubicBezTo>
                  <a:pt x="999" y="3642"/>
                  <a:pt x="1272" y="3794"/>
                  <a:pt x="1484" y="3976"/>
                </a:cubicBezTo>
                <a:cubicBezTo>
                  <a:pt x="1513" y="4005"/>
                  <a:pt x="1544" y="4017"/>
                  <a:pt x="1574" y="4017"/>
                </a:cubicBezTo>
                <a:cubicBezTo>
                  <a:pt x="1653" y="4017"/>
                  <a:pt x="1732" y="3935"/>
                  <a:pt x="1787" y="3870"/>
                </a:cubicBezTo>
                <a:cubicBezTo>
                  <a:pt x="1968" y="3627"/>
                  <a:pt x="2196" y="3400"/>
                  <a:pt x="2377" y="3128"/>
                </a:cubicBezTo>
                <a:cubicBezTo>
                  <a:pt x="2453" y="3022"/>
                  <a:pt x="2544" y="2885"/>
                  <a:pt x="2619" y="2810"/>
                </a:cubicBezTo>
                <a:cubicBezTo>
                  <a:pt x="2801" y="2583"/>
                  <a:pt x="3043" y="2416"/>
                  <a:pt x="3164" y="2113"/>
                </a:cubicBezTo>
                <a:cubicBezTo>
                  <a:pt x="3164" y="2083"/>
                  <a:pt x="3180" y="2083"/>
                  <a:pt x="3180" y="2083"/>
                </a:cubicBezTo>
                <a:cubicBezTo>
                  <a:pt x="3482" y="1977"/>
                  <a:pt x="3588" y="1674"/>
                  <a:pt x="3785" y="1477"/>
                </a:cubicBezTo>
                <a:cubicBezTo>
                  <a:pt x="3997" y="1296"/>
                  <a:pt x="4073" y="1023"/>
                  <a:pt x="4300" y="857"/>
                </a:cubicBezTo>
                <a:cubicBezTo>
                  <a:pt x="4315" y="857"/>
                  <a:pt x="4315" y="826"/>
                  <a:pt x="4315" y="796"/>
                </a:cubicBezTo>
                <a:cubicBezTo>
                  <a:pt x="4302" y="757"/>
                  <a:pt x="4300" y="717"/>
                  <a:pt x="4261" y="717"/>
                </a:cubicBezTo>
                <a:cubicBezTo>
                  <a:pt x="4255" y="717"/>
                  <a:pt x="4248" y="718"/>
                  <a:pt x="4239" y="720"/>
                </a:cubicBezTo>
                <a:cubicBezTo>
                  <a:pt x="4103" y="463"/>
                  <a:pt x="3876" y="281"/>
                  <a:pt x="3694" y="85"/>
                </a:cubicBezTo>
                <a:cubicBezTo>
                  <a:pt x="3653" y="27"/>
                  <a:pt x="3577" y="1"/>
                  <a:pt x="3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a:off x="6694625" y="-592324"/>
            <a:ext cx="1133278" cy="1096721"/>
          </a:xfrm>
          <a:custGeom>
            <a:avLst/>
            <a:gdLst/>
            <a:ahLst/>
            <a:cxnLst/>
            <a:rect l="l" t="t" r="r" b="b"/>
            <a:pathLst>
              <a:path w="7237" h="7004" extrusionOk="0">
                <a:moveTo>
                  <a:pt x="3422" y="435"/>
                </a:moveTo>
                <a:cubicBezTo>
                  <a:pt x="3533" y="435"/>
                  <a:pt x="3644" y="462"/>
                  <a:pt x="3755" y="462"/>
                </a:cubicBezTo>
                <a:cubicBezTo>
                  <a:pt x="4133" y="477"/>
                  <a:pt x="4512" y="522"/>
                  <a:pt x="4860" y="689"/>
                </a:cubicBezTo>
                <a:cubicBezTo>
                  <a:pt x="5193" y="840"/>
                  <a:pt x="5450" y="1128"/>
                  <a:pt x="5708" y="1385"/>
                </a:cubicBezTo>
                <a:cubicBezTo>
                  <a:pt x="5905" y="1597"/>
                  <a:pt x="6071" y="1809"/>
                  <a:pt x="6223" y="2052"/>
                </a:cubicBezTo>
                <a:cubicBezTo>
                  <a:pt x="6374" y="2294"/>
                  <a:pt x="6540" y="2566"/>
                  <a:pt x="6601" y="2884"/>
                </a:cubicBezTo>
                <a:cubicBezTo>
                  <a:pt x="6677" y="3369"/>
                  <a:pt x="6662" y="3853"/>
                  <a:pt x="6540" y="4322"/>
                </a:cubicBezTo>
                <a:cubicBezTo>
                  <a:pt x="6465" y="4565"/>
                  <a:pt x="6329" y="4822"/>
                  <a:pt x="6162" y="5049"/>
                </a:cubicBezTo>
                <a:cubicBezTo>
                  <a:pt x="6026" y="5231"/>
                  <a:pt x="5874" y="5382"/>
                  <a:pt x="5783" y="5594"/>
                </a:cubicBezTo>
                <a:cubicBezTo>
                  <a:pt x="5753" y="5700"/>
                  <a:pt x="5617" y="5730"/>
                  <a:pt x="5541" y="5806"/>
                </a:cubicBezTo>
                <a:cubicBezTo>
                  <a:pt x="5329" y="5988"/>
                  <a:pt x="5087" y="6154"/>
                  <a:pt x="4830" y="6276"/>
                </a:cubicBezTo>
                <a:cubicBezTo>
                  <a:pt x="4572" y="6366"/>
                  <a:pt x="4345" y="6427"/>
                  <a:pt x="4088" y="6457"/>
                </a:cubicBezTo>
                <a:cubicBezTo>
                  <a:pt x="3785" y="6503"/>
                  <a:pt x="3482" y="6563"/>
                  <a:pt x="3164" y="6563"/>
                </a:cubicBezTo>
                <a:cubicBezTo>
                  <a:pt x="2831" y="6563"/>
                  <a:pt x="2528" y="6442"/>
                  <a:pt x="2211" y="6427"/>
                </a:cubicBezTo>
                <a:cubicBezTo>
                  <a:pt x="2059" y="6397"/>
                  <a:pt x="1893" y="6245"/>
                  <a:pt x="1771" y="6124"/>
                </a:cubicBezTo>
                <a:cubicBezTo>
                  <a:pt x="1590" y="5912"/>
                  <a:pt x="1393" y="5685"/>
                  <a:pt x="1211" y="5473"/>
                </a:cubicBezTo>
                <a:cubicBezTo>
                  <a:pt x="1060" y="5307"/>
                  <a:pt x="924" y="5140"/>
                  <a:pt x="833" y="4928"/>
                </a:cubicBezTo>
                <a:cubicBezTo>
                  <a:pt x="636" y="4550"/>
                  <a:pt x="454" y="4156"/>
                  <a:pt x="439" y="3702"/>
                </a:cubicBezTo>
                <a:cubicBezTo>
                  <a:pt x="439" y="3429"/>
                  <a:pt x="515" y="3157"/>
                  <a:pt x="560" y="2884"/>
                </a:cubicBezTo>
                <a:cubicBezTo>
                  <a:pt x="651" y="2581"/>
                  <a:pt x="772" y="2263"/>
                  <a:pt x="984" y="1991"/>
                </a:cubicBezTo>
                <a:cubicBezTo>
                  <a:pt x="1181" y="1734"/>
                  <a:pt x="1378" y="1416"/>
                  <a:pt x="1681" y="1204"/>
                </a:cubicBezTo>
                <a:cubicBezTo>
                  <a:pt x="1817" y="1113"/>
                  <a:pt x="1908" y="977"/>
                  <a:pt x="2059" y="901"/>
                </a:cubicBezTo>
                <a:cubicBezTo>
                  <a:pt x="2271" y="780"/>
                  <a:pt x="2468" y="674"/>
                  <a:pt x="2725" y="613"/>
                </a:cubicBezTo>
                <a:cubicBezTo>
                  <a:pt x="2907" y="583"/>
                  <a:pt x="3073" y="538"/>
                  <a:pt x="3255" y="462"/>
                </a:cubicBezTo>
                <a:cubicBezTo>
                  <a:pt x="3311" y="442"/>
                  <a:pt x="3366" y="435"/>
                  <a:pt x="3422" y="435"/>
                </a:cubicBezTo>
                <a:close/>
                <a:moveTo>
                  <a:pt x="3596" y="1"/>
                </a:moveTo>
                <a:cubicBezTo>
                  <a:pt x="3578" y="1"/>
                  <a:pt x="3560" y="3"/>
                  <a:pt x="3543" y="8"/>
                </a:cubicBezTo>
                <a:cubicBezTo>
                  <a:pt x="3331" y="83"/>
                  <a:pt x="3119" y="23"/>
                  <a:pt x="2937" y="98"/>
                </a:cubicBezTo>
                <a:cubicBezTo>
                  <a:pt x="2916" y="82"/>
                  <a:pt x="2896" y="78"/>
                  <a:pt x="2879" y="78"/>
                </a:cubicBezTo>
                <a:cubicBezTo>
                  <a:pt x="2856" y="78"/>
                  <a:pt x="2837" y="87"/>
                  <a:pt x="2825" y="87"/>
                </a:cubicBezTo>
                <a:cubicBezTo>
                  <a:pt x="2822" y="87"/>
                  <a:pt x="2818" y="86"/>
                  <a:pt x="2816" y="83"/>
                </a:cubicBezTo>
                <a:cubicBezTo>
                  <a:pt x="2680" y="144"/>
                  <a:pt x="2574" y="235"/>
                  <a:pt x="2438" y="280"/>
                </a:cubicBezTo>
                <a:cubicBezTo>
                  <a:pt x="2044" y="386"/>
                  <a:pt x="1711" y="628"/>
                  <a:pt x="1408" y="901"/>
                </a:cubicBezTo>
                <a:cubicBezTo>
                  <a:pt x="1090" y="1189"/>
                  <a:pt x="803" y="1506"/>
                  <a:pt x="575" y="1870"/>
                </a:cubicBezTo>
                <a:cubicBezTo>
                  <a:pt x="333" y="2263"/>
                  <a:pt x="242" y="2718"/>
                  <a:pt x="106" y="3157"/>
                </a:cubicBezTo>
                <a:cubicBezTo>
                  <a:pt x="0" y="3550"/>
                  <a:pt x="151" y="3929"/>
                  <a:pt x="227" y="4322"/>
                </a:cubicBezTo>
                <a:cubicBezTo>
                  <a:pt x="242" y="4474"/>
                  <a:pt x="318" y="4595"/>
                  <a:pt x="348" y="4701"/>
                </a:cubicBezTo>
                <a:cubicBezTo>
                  <a:pt x="424" y="4913"/>
                  <a:pt x="469" y="5125"/>
                  <a:pt x="651" y="5276"/>
                </a:cubicBezTo>
                <a:cubicBezTo>
                  <a:pt x="712" y="5307"/>
                  <a:pt x="772" y="5367"/>
                  <a:pt x="757" y="5443"/>
                </a:cubicBezTo>
                <a:cubicBezTo>
                  <a:pt x="727" y="5534"/>
                  <a:pt x="772" y="5579"/>
                  <a:pt x="848" y="5579"/>
                </a:cubicBezTo>
                <a:cubicBezTo>
                  <a:pt x="924" y="5579"/>
                  <a:pt x="939" y="5640"/>
                  <a:pt x="954" y="5700"/>
                </a:cubicBezTo>
                <a:cubicBezTo>
                  <a:pt x="1090" y="6003"/>
                  <a:pt x="1317" y="6230"/>
                  <a:pt x="1559" y="6427"/>
                </a:cubicBezTo>
                <a:cubicBezTo>
                  <a:pt x="1756" y="6563"/>
                  <a:pt x="1983" y="6669"/>
                  <a:pt x="2226" y="6745"/>
                </a:cubicBezTo>
                <a:cubicBezTo>
                  <a:pt x="2498" y="6821"/>
                  <a:pt x="2756" y="6942"/>
                  <a:pt x="3043" y="6957"/>
                </a:cubicBezTo>
                <a:cubicBezTo>
                  <a:pt x="3210" y="6968"/>
                  <a:pt x="3377" y="7004"/>
                  <a:pt x="3539" y="7004"/>
                </a:cubicBezTo>
                <a:cubicBezTo>
                  <a:pt x="3596" y="7004"/>
                  <a:pt x="3653" y="6999"/>
                  <a:pt x="3709" y="6987"/>
                </a:cubicBezTo>
                <a:cubicBezTo>
                  <a:pt x="4254" y="6896"/>
                  <a:pt x="4845" y="6836"/>
                  <a:pt x="5329" y="6518"/>
                </a:cubicBezTo>
                <a:cubicBezTo>
                  <a:pt x="5556" y="6382"/>
                  <a:pt x="5783" y="6260"/>
                  <a:pt x="5950" y="6064"/>
                </a:cubicBezTo>
                <a:cubicBezTo>
                  <a:pt x="6147" y="5882"/>
                  <a:pt x="6283" y="5655"/>
                  <a:pt x="6435" y="5443"/>
                </a:cubicBezTo>
                <a:cubicBezTo>
                  <a:pt x="6465" y="5382"/>
                  <a:pt x="6480" y="5261"/>
                  <a:pt x="6540" y="5231"/>
                </a:cubicBezTo>
                <a:cubicBezTo>
                  <a:pt x="6752" y="5064"/>
                  <a:pt x="6889" y="4792"/>
                  <a:pt x="6964" y="4565"/>
                </a:cubicBezTo>
                <a:cubicBezTo>
                  <a:pt x="7146" y="4020"/>
                  <a:pt x="7237" y="3444"/>
                  <a:pt x="7101" y="2839"/>
                </a:cubicBezTo>
                <a:cubicBezTo>
                  <a:pt x="7040" y="2597"/>
                  <a:pt x="6964" y="2339"/>
                  <a:pt x="6889" y="2112"/>
                </a:cubicBezTo>
                <a:cubicBezTo>
                  <a:pt x="6813" y="1840"/>
                  <a:pt x="6586" y="1612"/>
                  <a:pt x="6419" y="1385"/>
                </a:cubicBezTo>
                <a:cubicBezTo>
                  <a:pt x="6132" y="1037"/>
                  <a:pt x="5753" y="795"/>
                  <a:pt x="5390" y="538"/>
                </a:cubicBezTo>
                <a:cubicBezTo>
                  <a:pt x="5163" y="386"/>
                  <a:pt x="4921" y="295"/>
                  <a:pt x="4678" y="220"/>
                </a:cubicBezTo>
                <a:cubicBezTo>
                  <a:pt x="4481" y="159"/>
                  <a:pt x="4345" y="53"/>
                  <a:pt x="4148" y="53"/>
                </a:cubicBezTo>
                <a:cubicBezTo>
                  <a:pt x="4069" y="53"/>
                  <a:pt x="3998" y="79"/>
                  <a:pt x="3923" y="79"/>
                </a:cubicBezTo>
                <a:cubicBezTo>
                  <a:pt x="3898" y="79"/>
                  <a:pt x="3872" y="76"/>
                  <a:pt x="3846" y="68"/>
                </a:cubicBezTo>
                <a:cubicBezTo>
                  <a:pt x="3782" y="56"/>
                  <a:pt x="3687" y="1"/>
                  <a:pt x="3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3"/>
          <p:cNvSpPr/>
          <p:nvPr/>
        </p:nvSpPr>
        <p:spPr>
          <a:xfrm rot="10800000" flipH="1">
            <a:off x="7446900" y="2801025"/>
            <a:ext cx="2728261" cy="3128962"/>
          </a:xfrm>
          <a:custGeom>
            <a:avLst/>
            <a:gdLst/>
            <a:ahLst/>
            <a:cxnLst/>
            <a:rect l="l" t="t" r="r" b="b"/>
            <a:pathLst>
              <a:path w="16216" h="15253" extrusionOk="0">
                <a:moveTo>
                  <a:pt x="13952" y="466"/>
                </a:moveTo>
                <a:cubicBezTo>
                  <a:pt x="14137" y="466"/>
                  <a:pt x="14323" y="470"/>
                  <a:pt x="14504" y="478"/>
                </a:cubicBezTo>
                <a:cubicBezTo>
                  <a:pt x="14762" y="493"/>
                  <a:pt x="15367" y="1205"/>
                  <a:pt x="15428" y="1462"/>
                </a:cubicBezTo>
                <a:cubicBezTo>
                  <a:pt x="15655" y="2355"/>
                  <a:pt x="15534" y="3264"/>
                  <a:pt x="15594" y="4172"/>
                </a:cubicBezTo>
                <a:cubicBezTo>
                  <a:pt x="15610" y="4505"/>
                  <a:pt x="15549" y="4853"/>
                  <a:pt x="15579" y="5035"/>
                </a:cubicBezTo>
                <a:cubicBezTo>
                  <a:pt x="15579" y="5777"/>
                  <a:pt x="15534" y="6352"/>
                  <a:pt x="15625" y="6912"/>
                </a:cubicBezTo>
                <a:cubicBezTo>
                  <a:pt x="15731" y="7866"/>
                  <a:pt x="15700" y="8790"/>
                  <a:pt x="15746" y="9728"/>
                </a:cubicBezTo>
                <a:cubicBezTo>
                  <a:pt x="15776" y="10606"/>
                  <a:pt x="15806" y="11515"/>
                  <a:pt x="15700" y="12378"/>
                </a:cubicBezTo>
                <a:cubicBezTo>
                  <a:pt x="15670" y="12756"/>
                  <a:pt x="15625" y="13195"/>
                  <a:pt x="15443" y="13559"/>
                </a:cubicBezTo>
                <a:cubicBezTo>
                  <a:pt x="15367" y="13695"/>
                  <a:pt x="15155" y="13771"/>
                  <a:pt x="15049" y="13892"/>
                </a:cubicBezTo>
                <a:cubicBezTo>
                  <a:pt x="14550" y="14497"/>
                  <a:pt x="13853" y="14497"/>
                  <a:pt x="13187" y="14558"/>
                </a:cubicBezTo>
                <a:cubicBezTo>
                  <a:pt x="12627" y="14618"/>
                  <a:pt x="12037" y="14649"/>
                  <a:pt x="11461" y="14649"/>
                </a:cubicBezTo>
                <a:cubicBezTo>
                  <a:pt x="10772" y="14649"/>
                  <a:pt x="10095" y="14730"/>
                  <a:pt x="9409" y="14730"/>
                </a:cubicBezTo>
                <a:cubicBezTo>
                  <a:pt x="9311" y="14730"/>
                  <a:pt x="9213" y="14728"/>
                  <a:pt x="9115" y="14724"/>
                </a:cubicBezTo>
                <a:cubicBezTo>
                  <a:pt x="8874" y="14719"/>
                  <a:pt x="8630" y="14713"/>
                  <a:pt x="8384" y="14713"/>
                </a:cubicBezTo>
                <a:cubicBezTo>
                  <a:pt x="7979" y="14713"/>
                  <a:pt x="7572" y="14728"/>
                  <a:pt x="7177" y="14785"/>
                </a:cubicBezTo>
                <a:cubicBezTo>
                  <a:pt x="7097" y="14797"/>
                  <a:pt x="7017" y="14801"/>
                  <a:pt x="6937" y="14801"/>
                </a:cubicBezTo>
                <a:cubicBezTo>
                  <a:pt x="6714" y="14801"/>
                  <a:pt x="6491" y="14768"/>
                  <a:pt x="6276" y="14768"/>
                </a:cubicBezTo>
                <a:cubicBezTo>
                  <a:pt x="6170" y="14768"/>
                  <a:pt x="6066" y="14776"/>
                  <a:pt x="5966" y="14800"/>
                </a:cubicBezTo>
                <a:cubicBezTo>
                  <a:pt x="5803" y="14841"/>
                  <a:pt x="5645" y="14855"/>
                  <a:pt x="5490" y="14855"/>
                </a:cubicBezTo>
                <a:cubicBezTo>
                  <a:pt x="5242" y="14855"/>
                  <a:pt x="5003" y="14819"/>
                  <a:pt x="4769" y="14800"/>
                </a:cubicBezTo>
                <a:cubicBezTo>
                  <a:pt x="4672" y="14794"/>
                  <a:pt x="4574" y="14792"/>
                  <a:pt x="4474" y="14792"/>
                </a:cubicBezTo>
                <a:cubicBezTo>
                  <a:pt x="4353" y="14792"/>
                  <a:pt x="4232" y="14795"/>
                  <a:pt x="4109" y="14795"/>
                </a:cubicBezTo>
                <a:cubicBezTo>
                  <a:pt x="3848" y="14795"/>
                  <a:pt x="3585" y="14783"/>
                  <a:pt x="3331" y="14709"/>
                </a:cubicBezTo>
                <a:cubicBezTo>
                  <a:pt x="3044" y="14634"/>
                  <a:pt x="2741" y="14679"/>
                  <a:pt x="2438" y="14634"/>
                </a:cubicBezTo>
                <a:cubicBezTo>
                  <a:pt x="2181" y="14618"/>
                  <a:pt x="1984" y="14452"/>
                  <a:pt x="1802" y="14300"/>
                </a:cubicBezTo>
                <a:cubicBezTo>
                  <a:pt x="985" y="13710"/>
                  <a:pt x="833" y="12832"/>
                  <a:pt x="773" y="11954"/>
                </a:cubicBezTo>
                <a:cubicBezTo>
                  <a:pt x="727" y="11288"/>
                  <a:pt x="727" y="10606"/>
                  <a:pt x="742" y="9940"/>
                </a:cubicBezTo>
                <a:cubicBezTo>
                  <a:pt x="773" y="8850"/>
                  <a:pt x="727" y="7745"/>
                  <a:pt x="651" y="6655"/>
                </a:cubicBezTo>
                <a:cubicBezTo>
                  <a:pt x="545" y="5459"/>
                  <a:pt x="651" y="4248"/>
                  <a:pt x="682" y="3036"/>
                </a:cubicBezTo>
                <a:cubicBezTo>
                  <a:pt x="697" y="2567"/>
                  <a:pt x="773" y="2052"/>
                  <a:pt x="1030" y="1613"/>
                </a:cubicBezTo>
                <a:cubicBezTo>
                  <a:pt x="1196" y="1280"/>
                  <a:pt x="1514" y="1099"/>
                  <a:pt x="1832" y="977"/>
                </a:cubicBezTo>
                <a:cubicBezTo>
                  <a:pt x="2311" y="774"/>
                  <a:pt x="2817" y="613"/>
                  <a:pt x="3338" y="613"/>
                </a:cubicBezTo>
                <a:cubicBezTo>
                  <a:pt x="3361" y="613"/>
                  <a:pt x="3384" y="613"/>
                  <a:pt x="3407" y="614"/>
                </a:cubicBezTo>
                <a:cubicBezTo>
                  <a:pt x="3997" y="629"/>
                  <a:pt x="4558" y="675"/>
                  <a:pt x="5148" y="675"/>
                </a:cubicBezTo>
                <a:cubicBezTo>
                  <a:pt x="5678" y="675"/>
                  <a:pt x="6208" y="675"/>
                  <a:pt x="6738" y="644"/>
                </a:cubicBezTo>
                <a:lnTo>
                  <a:pt x="8842" y="599"/>
                </a:lnTo>
                <a:cubicBezTo>
                  <a:pt x="9205" y="599"/>
                  <a:pt x="9569" y="560"/>
                  <a:pt x="9924" y="560"/>
                </a:cubicBezTo>
                <a:cubicBezTo>
                  <a:pt x="10013" y="560"/>
                  <a:pt x="10102" y="563"/>
                  <a:pt x="10190" y="569"/>
                </a:cubicBezTo>
                <a:cubicBezTo>
                  <a:pt x="10412" y="591"/>
                  <a:pt x="10628" y="601"/>
                  <a:pt x="10842" y="601"/>
                </a:cubicBezTo>
                <a:cubicBezTo>
                  <a:pt x="11210" y="601"/>
                  <a:pt x="11572" y="571"/>
                  <a:pt x="11946" y="523"/>
                </a:cubicBezTo>
                <a:cubicBezTo>
                  <a:pt x="12259" y="483"/>
                  <a:pt x="12585" y="476"/>
                  <a:pt x="12911" y="476"/>
                </a:cubicBezTo>
                <a:cubicBezTo>
                  <a:pt x="13074" y="476"/>
                  <a:pt x="13238" y="478"/>
                  <a:pt x="13399" y="478"/>
                </a:cubicBezTo>
                <a:cubicBezTo>
                  <a:pt x="13581" y="470"/>
                  <a:pt x="13766" y="466"/>
                  <a:pt x="13952" y="466"/>
                </a:cubicBezTo>
                <a:close/>
                <a:moveTo>
                  <a:pt x="13590" y="0"/>
                </a:moveTo>
                <a:cubicBezTo>
                  <a:pt x="13172" y="0"/>
                  <a:pt x="12755" y="31"/>
                  <a:pt x="12339" y="39"/>
                </a:cubicBezTo>
                <a:cubicBezTo>
                  <a:pt x="11840" y="69"/>
                  <a:pt x="11340" y="114"/>
                  <a:pt x="10841" y="145"/>
                </a:cubicBezTo>
                <a:cubicBezTo>
                  <a:pt x="10295" y="160"/>
                  <a:pt x="9766" y="160"/>
                  <a:pt x="9221" y="175"/>
                </a:cubicBezTo>
                <a:cubicBezTo>
                  <a:pt x="8630" y="190"/>
                  <a:pt x="8040" y="236"/>
                  <a:pt x="7449" y="236"/>
                </a:cubicBezTo>
                <a:cubicBezTo>
                  <a:pt x="7212" y="241"/>
                  <a:pt x="6973" y="242"/>
                  <a:pt x="6734" y="242"/>
                </a:cubicBezTo>
                <a:cubicBezTo>
                  <a:pt x="6255" y="242"/>
                  <a:pt x="5774" y="236"/>
                  <a:pt x="5299" y="236"/>
                </a:cubicBezTo>
                <a:cubicBezTo>
                  <a:pt x="4906" y="236"/>
                  <a:pt x="4505" y="249"/>
                  <a:pt x="4107" y="249"/>
                </a:cubicBezTo>
                <a:cubicBezTo>
                  <a:pt x="3908" y="249"/>
                  <a:pt x="3710" y="246"/>
                  <a:pt x="3513" y="236"/>
                </a:cubicBezTo>
                <a:cubicBezTo>
                  <a:pt x="3255" y="217"/>
                  <a:pt x="2992" y="189"/>
                  <a:pt x="2734" y="189"/>
                </a:cubicBezTo>
                <a:cubicBezTo>
                  <a:pt x="2354" y="189"/>
                  <a:pt x="1984" y="250"/>
                  <a:pt x="1651" y="493"/>
                </a:cubicBezTo>
                <a:cubicBezTo>
                  <a:pt x="1302" y="750"/>
                  <a:pt x="788" y="826"/>
                  <a:pt x="682" y="1280"/>
                </a:cubicBezTo>
                <a:cubicBezTo>
                  <a:pt x="591" y="1659"/>
                  <a:pt x="379" y="1992"/>
                  <a:pt x="303" y="2385"/>
                </a:cubicBezTo>
                <a:cubicBezTo>
                  <a:pt x="197" y="2946"/>
                  <a:pt x="197" y="3491"/>
                  <a:pt x="167" y="4036"/>
                </a:cubicBezTo>
                <a:cubicBezTo>
                  <a:pt x="152" y="4157"/>
                  <a:pt x="243" y="4278"/>
                  <a:pt x="212" y="4354"/>
                </a:cubicBezTo>
                <a:cubicBezTo>
                  <a:pt x="76" y="4656"/>
                  <a:pt x="167" y="5005"/>
                  <a:pt x="91" y="5323"/>
                </a:cubicBezTo>
                <a:cubicBezTo>
                  <a:pt x="0" y="5671"/>
                  <a:pt x="61" y="6064"/>
                  <a:pt x="76" y="6428"/>
                </a:cubicBezTo>
                <a:cubicBezTo>
                  <a:pt x="106" y="6852"/>
                  <a:pt x="152" y="7291"/>
                  <a:pt x="152" y="7730"/>
                </a:cubicBezTo>
                <a:cubicBezTo>
                  <a:pt x="152" y="8108"/>
                  <a:pt x="318" y="8487"/>
                  <a:pt x="228" y="8820"/>
                </a:cubicBezTo>
                <a:cubicBezTo>
                  <a:pt x="106" y="9259"/>
                  <a:pt x="258" y="9683"/>
                  <a:pt x="228" y="10107"/>
                </a:cubicBezTo>
                <a:cubicBezTo>
                  <a:pt x="182" y="10410"/>
                  <a:pt x="76" y="10758"/>
                  <a:pt x="182" y="11076"/>
                </a:cubicBezTo>
                <a:cubicBezTo>
                  <a:pt x="243" y="11288"/>
                  <a:pt x="137" y="11575"/>
                  <a:pt x="182" y="11681"/>
                </a:cubicBezTo>
                <a:cubicBezTo>
                  <a:pt x="334" y="12045"/>
                  <a:pt x="243" y="12423"/>
                  <a:pt x="303" y="12771"/>
                </a:cubicBezTo>
                <a:cubicBezTo>
                  <a:pt x="409" y="13559"/>
                  <a:pt x="833" y="14088"/>
                  <a:pt x="1363" y="14573"/>
                </a:cubicBezTo>
                <a:cubicBezTo>
                  <a:pt x="2044" y="15224"/>
                  <a:pt x="2938" y="15179"/>
                  <a:pt x="3770" y="15224"/>
                </a:cubicBezTo>
                <a:cubicBezTo>
                  <a:pt x="4277" y="15241"/>
                  <a:pt x="4784" y="15253"/>
                  <a:pt x="5290" y="15253"/>
                </a:cubicBezTo>
                <a:cubicBezTo>
                  <a:pt x="5707" y="15253"/>
                  <a:pt x="6124" y="15244"/>
                  <a:pt x="6541" y="15224"/>
                </a:cubicBezTo>
                <a:cubicBezTo>
                  <a:pt x="7120" y="15182"/>
                  <a:pt x="7697" y="15173"/>
                  <a:pt x="8273" y="15173"/>
                </a:cubicBezTo>
                <a:cubicBezTo>
                  <a:pt x="8693" y="15173"/>
                  <a:pt x="9112" y="15178"/>
                  <a:pt x="9531" y="15178"/>
                </a:cubicBezTo>
                <a:cubicBezTo>
                  <a:pt x="9993" y="15178"/>
                  <a:pt x="10455" y="15172"/>
                  <a:pt x="10916" y="15148"/>
                </a:cubicBezTo>
                <a:cubicBezTo>
                  <a:pt x="11749" y="15103"/>
                  <a:pt x="12582" y="15088"/>
                  <a:pt x="13414" y="14997"/>
                </a:cubicBezTo>
                <a:cubicBezTo>
                  <a:pt x="15352" y="14770"/>
                  <a:pt x="15912" y="13695"/>
                  <a:pt x="16094" y="12196"/>
                </a:cubicBezTo>
                <a:cubicBezTo>
                  <a:pt x="16215" y="11091"/>
                  <a:pt x="16064" y="9986"/>
                  <a:pt x="15988" y="8865"/>
                </a:cubicBezTo>
                <a:cubicBezTo>
                  <a:pt x="15897" y="7457"/>
                  <a:pt x="15988" y="6049"/>
                  <a:pt x="16018" y="4641"/>
                </a:cubicBezTo>
                <a:cubicBezTo>
                  <a:pt x="16033" y="3733"/>
                  <a:pt x="16018" y="2840"/>
                  <a:pt x="16018" y="1810"/>
                </a:cubicBezTo>
                <a:cubicBezTo>
                  <a:pt x="16094" y="1144"/>
                  <a:pt x="15458" y="236"/>
                  <a:pt x="14671" y="99"/>
                </a:cubicBezTo>
                <a:cubicBezTo>
                  <a:pt x="14308" y="23"/>
                  <a:pt x="13948" y="0"/>
                  <a:pt x="1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a:off x="-1326475" y="2277026"/>
            <a:ext cx="1994218" cy="2177054"/>
          </a:xfrm>
          <a:custGeom>
            <a:avLst/>
            <a:gdLst/>
            <a:ahLst/>
            <a:cxnLst/>
            <a:rect l="l" t="t" r="r" b="b"/>
            <a:pathLst>
              <a:path w="25996" h="30075" extrusionOk="0">
                <a:moveTo>
                  <a:pt x="12855" y="587"/>
                </a:moveTo>
                <a:cubicBezTo>
                  <a:pt x="12969" y="587"/>
                  <a:pt x="13085" y="591"/>
                  <a:pt x="13202" y="601"/>
                </a:cubicBezTo>
                <a:cubicBezTo>
                  <a:pt x="13596" y="632"/>
                  <a:pt x="13990" y="616"/>
                  <a:pt x="14368" y="662"/>
                </a:cubicBezTo>
                <a:cubicBezTo>
                  <a:pt x="15246" y="737"/>
                  <a:pt x="16064" y="965"/>
                  <a:pt x="16866" y="1237"/>
                </a:cubicBezTo>
                <a:cubicBezTo>
                  <a:pt x="17457" y="1449"/>
                  <a:pt x="18062" y="1661"/>
                  <a:pt x="18592" y="1979"/>
                </a:cubicBezTo>
                <a:cubicBezTo>
                  <a:pt x="19031" y="2251"/>
                  <a:pt x="19500" y="2448"/>
                  <a:pt x="19879" y="2812"/>
                </a:cubicBezTo>
                <a:cubicBezTo>
                  <a:pt x="20000" y="2933"/>
                  <a:pt x="20152" y="3039"/>
                  <a:pt x="20333" y="3114"/>
                </a:cubicBezTo>
                <a:cubicBezTo>
                  <a:pt x="20469" y="3160"/>
                  <a:pt x="20606" y="3281"/>
                  <a:pt x="20712" y="3402"/>
                </a:cubicBezTo>
                <a:cubicBezTo>
                  <a:pt x="20984" y="3705"/>
                  <a:pt x="21302" y="3993"/>
                  <a:pt x="21605" y="4250"/>
                </a:cubicBezTo>
                <a:cubicBezTo>
                  <a:pt x="21923" y="4538"/>
                  <a:pt x="22120" y="4916"/>
                  <a:pt x="22453" y="5173"/>
                </a:cubicBezTo>
                <a:cubicBezTo>
                  <a:pt x="22680" y="5325"/>
                  <a:pt x="22756" y="5628"/>
                  <a:pt x="22968" y="5840"/>
                </a:cubicBezTo>
                <a:cubicBezTo>
                  <a:pt x="23149" y="6006"/>
                  <a:pt x="23270" y="6279"/>
                  <a:pt x="23376" y="6506"/>
                </a:cubicBezTo>
                <a:cubicBezTo>
                  <a:pt x="23649" y="6975"/>
                  <a:pt x="23952" y="7444"/>
                  <a:pt x="24133" y="7959"/>
                </a:cubicBezTo>
                <a:cubicBezTo>
                  <a:pt x="24239" y="8217"/>
                  <a:pt x="24406" y="8474"/>
                  <a:pt x="24421" y="8746"/>
                </a:cubicBezTo>
                <a:cubicBezTo>
                  <a:pt x="24436" y="8883"/>
                  <a:pt x="24557" y="8958"/>
                  <a:pt x="24587" y="9080"/>
                </a:cubicBezTo>
                <a:cubicBezTo>
                  <a:pt x="24663" y="9261"/>
                  <a:pt x="24663" y="9458"/>
                  <a:pt x="24739" y="9625"/>
                </a:cubicBezTo>
                <a:cubicBezTo>
                  <a:pt x="24875" y="9942"/>
                  <a:pt x="24921" y="10291"/>
                  <a:pt x="25011" y="10624"/>
                </a:cubicBezTo>
                <a:cubicBezTo>
                  <a:pt x="25102" y="11017"/>
                  <a:pt x="25193" y="11426"/>
                  <a:pt x="25238" y="11820"/>
                </a:cubicBezTo>
                <a:cubicBezTo>
                  <a:pt x="25269" y="12153"/>
                  <a:pt x="25344" y="12516"/>
                  <a:pt x="25375" y="12864"/>
                </a:cubicBezTo>
                <a:cubicBezTo>
                  <a:pt x="25390" y="13122"/>
                  <a:pt x="25420" y="13394"/>
                  <a:pt x="25390" y="13652"/>
                </a:cubicBezTo>
                <a:cubicBezTo>
                  <a:pt x="25344" y="13894"/>
                  <a:pt x="25375" y="14167"/>
                  <a:pt x="25390" y="14409"/>
                </a:cubicBezTo>
                <a:cubicBezTo>
                  <a:pt x="25420" y="14696"/>
                  <a:pt x="25329" y="14984"/>
                  <a:pt x="25344" y="15272"/>
                </a:cubicBezTo>
                <a:cubicBezTo>
                  <a:pt x="25375" y="15529"/>
                  <a:pt x="25254" y="15771"/>
                  <a:pt x="25269" y="16029"/>
                </a:cubicBezTo>
                <a:cubicBezTo>
                  <a:pt x="25299" y="16210"/>
                  <a:pt x="25178" y="16362"/>
                  <a:pt x="25163" y="16543"/>
                </a:cubicBezTo>
                <a:cubicBezTo>
                  <a:pt x="25148" y="16725"/>
                  <a:pt x="25087" y="16846"/>
                  <a:pt x="25087" y="17043"/>
                </a:cubicBezTo>
                <a:cubicBezTo>
                  <a:pt x="25087" y="17179"/>
                  <a:pt x="25011" y="17346"/>
                  <a:pt x="24966" y="17497"/>
                </a:cubicBezTo>
                <a:cubicBezTo>
                  <a:pt x="24875" y="17800"/>
                  <a:pt x="24784" y="18088"/>
                  <a:pt x="24709" y="18391"/>
                </a:cubicBezTo>
                <a:cubicBezTo>
                  <a:pt x="24633" y="18739"/>
                  <a:pt x="24497" y="19087"/>
                  <a:pt x="24360" y="19435"/>
                </a:cubicBezTo>
                <a:cubicBezTo>
                  <a:pt x="24239" y="19768"/>
                  <a:pt x="24088" y="20086"/>
                  <a:pt x="23952" y="20434"/>
                </a:cubicBezTo>
                <a:cubicBezTo>
                  <a:pt x="23815" y="20783"/>
                  <a:pt x="23588" y="21131"/>
                  <a:pt x="23422" y="21494"/>
                </a:cubicBezTo>
                <a:cubicBezTo>
                  <a:pt x="23301" y="21736"/>
                  <a:pt x="23179" y="21979"/>
                  <a:pt x="23043" y="22206"/>
                </a:cubicBezTo>
                <a:cubicBezTo>
                  <a:pt x="22922" y="22403"/>
                  <a:pt x="22756" y="22554"/>
                  <a:pt x="22665" y="22751"/>
                </a:cubicBezTo>
                <a:cubicBezTo>
                  <a:pt x="22604" y="22887"/>
                  <a:pt x="22498" y="23054"/>
                  <a:pt x="22392" y="23129"/>
                </a:cubicBezTo>
                <a:cubicBezTo>
                  <a:pt x="22165" y="23311"/>
                  <a:pt x="22135" y="23568"/>
                  <a:pt x="21938" y="23735"/>
                </a:cubicBezTo>
                <a:cubicBezTo>
                  <a:pt x="21817" y="23856"/>
                  <a:pt x="21605" y="24007"/>
                  <a:pt x="21605" y="24250"/>
                </a:cubicBezTo>
                <a:cubicBezTo>
                  <a:pt x="21600" y="24249"/>
                  <a:pt x="21596" y="24249"/>
                  <a:pt x="21591" y="24249"/>
                </a:cubicBezTo>
                <a:cubicBezTo>
                  <a:pt x="21369" y="24249"/>
                  <a:pt x="21402" y="24598"/>
                  <a:pt x="21180" y="24598"/>
                </a:cubicBezTo>
                <a:cubicBezTo>
                  <a:pt x="21175" y="24598"/>
                  <a:pt x="21171" y="24598"/>
                  <a:pt x="21166" y="24598"/>
                </a:cubicBezTo>
                <a:cubicBezTo>
                  <a:pt x="21136" y="24598"/>
                  <a:pt x="21136" y="24628"/>
                  <a:pt x="21136" y="24643"/>
                </a:cubicBezTo>
                <a:cubicBezTo>
                  <a:pt x="21075" y="24825"/>
                  <a:pt x="20954" y="24946"/>
                  <a:pt x="20787" y="25052"/>
                </a:cubicBezTo>
                <a:cubicBezTo>
                  <a:pt x="20712" y="25082"/>
                  <a:pt x="20681" y="25203"/>
                  <a:pt x="20606" y="25279"/>
                </a:cubicBezTo>
                <a:cubicBezTo>
                  <a:pt x="20379" y="25461"/>
                  <a:pt x="20182" y="25688"/>
                  <a:pt x="19955" y="25870"/>
                </a:cubicBezTo>
                <a:cubicBezTo>
                  <a:pt x="20000" y="25930"/>
                  <a:pt x="20076" y="25885"/>
                  <a:pt x="20152" y="25930"/>
                </a:cubicBezTo>
                <a:lnTo>
                  <a:pt x="20121" y="25960"/>
                </a:lnTo>
                <a:cubicBezTo>
                  <a:pt x="19970" y="25976"/>
                  <a:pt x="19849" y="26051"/>
                  <a:pt x="19728" y="26142"/>
                </a:cubicBezTo>
                <a:cubicBezTo>
                  <a:pt x="19440" y="26369"/>
                  <a:pt x="19213" y="26672"/>
                  <a:pt x="18895" y="26869"/>
                </a:cubicBezTo>
                <a:cubicBezTo>
                  <a:pt x="18910" y="27050"/>
                  <a:pt x="18728" y="26975"/>
                  <a:pt x="18653" y="27035"/>
                </a:cubicBezTo>
                <a:cubicBezTo>
                  <a:pt x="18565" y="27093"/>
                  <a:pt x="18576" y="27263"/>
                  <a:pt x="18429" y="27263"/>
                </a:cubicBezTo>
                <a:cubicBezTo>
                  <a:pt x="18423" y="27263"/>
                  <a:pt x="18417" y="27263"/>
                  <a:pt x="18410" y="27262"/>
                </a:cubicBezTo>
                <a:cubicBezTo>
                  <a:pt x="18335" y="27505"/>
                  <a:pt x="18077" y="27505"/>
                  <a:pt x="17911" y="27626"/>
                </a:cubicBezTo>
                <a:cubicBezTo>
                  <a:pt x="17835" y="27686"/>
                  <a:pt x="17881" y="27807"/>
                  <a:pt x="17729" y="27853"/>
                </a:cubicBezTo>
                <a:cubicBezTo>
                  <a:pt x="17472" y="27898"/>
                  <a:pt x="17381" y="28201"/>
                  <a:pt x="17093" y="28231"/>
                </a:cubicBezTo>
                <a:cubicBezTo>
                  <a:pt x="17063" y="28413"/>
                  <a:pt x="16790" y="28337"/>
                  <a:pt x="16715" y="28534"/>
                </a:cubicBezTo>
                <a:cubicBezTo>
                  <a:pt x="16701" y="28561"/>
                  <a:pt x="16595" y="28646"/>
                  <a:pt x="16498" y="28646"/>
                </a:cubicBezTo>
                <a:cubicBezTo>
                  <a:pt x="16484" y="28646"/>
                  <a:pt x="16470" y="28644"/>
                  <a:pt x="16457" y="28640"/>
                </a:cubicBezTo>
                <a:cubicBezTo>
                  <a:pt x="16444" y="28638"/>
                  <a:pt x="16429" y="28637"/>
                  <a:pt x="16415" y="28637"/>
                </a:cubicBezTo>
                <a:cubicBezTo>
                  <a:pt x="16332" y="28637"/>
                  <a:pt x="16243" y="28676"/>
                  <a:pt x="16230" y="28792"/>
                </a:cubicBezTo>
                <a:cubicBezTo>
                  <a:pt x="16230" y="28837"/>
                  <a:pt x="16185" y="28898"/>
                  <a:pt x="16155" y="28898"/>
                </a:cubicBezTo>
                <a:cubicBezTo>
                  <a:pt x="15867" y="28943"/>
                  <a:pt x="15625" y="29170"/>
                  <a:pt x="15322" y="29200"/>
                </a:cubicBezTo>
                <a:cubicBezTo>
                  <a:pt x="15139" y="29200"/>
                  <a:pt x="15035" y="29370"/>
                  <a:pt x="14851" y="29370"/>
                </a:cubicBezTo>
                <a:cubicBezTo>
                  <a:pt x="14837" y="29370"/>
                  <a:pt x="14822" y="29369"/>
                  <a:pt x="14807" y="29367"/>
                </a:cubicBezTo>
                <a:cubicBezTo>
                  <a:pt x="14671" y="29337"/>
                  <a:pt x="14625" y="29367"/>
                  <a:pt x="14671" y="29200"/>
                </a:cubicBezTo>
                <a:cubicBezTo>
                  <a:pt x="14747" y="29019"/>
                  <a:pt x="14747" y="28792"/>
                  <a:pt x="14701" y="28670"/>
                </a:cubicBezTo>
                <a:cubicBezTo>
                  <a:pt x="14641" y="28474"/>
                  <a:pt x="14731" y="28337"/>
                  <a:pt x="14716" y="28171"/>
                </a:cubicBezTo>
                <a:cubicBezTo>
                  <a:pt x="14701" y="28035"/>
                  <a:pt x="14671" y="27868"/>
                  <a:pt x="14716" y="27717"/>
                </a:cubicBezTo>
                <a:cubicBezTo>
                  <a:pt x="14777" y="27474"/>
                  <a:pt x="14625" y="27232"/>
                  <a:pt x="14731" y="26975"/>
                </a:cubicBezTo>
                <a:cubicBezTo>
                  <a:pt x="14777" y="26899"/>
                  <a:pt x="14671" y="26793"/>
                  <a:pt x="14701" y="26672"/>
                </a:cubicBezTo>
                <a:cubicBezTo>
                  <a:pt x="14716" y="26581"/>
                  <a:pt x="14641" y="26445"/>
                  <a:pt x="14747" y="26354"/>
                </a:cubicBezTo>
                <a:cubicBezTo>
                  <a:pt x="14625" y="26218"/>
                  <a:pt x="14822" y="26036"/>
                  <a:pt x="14701" y="25885"/>
                </a:cubicBezTo>
                <a:cubicBezTo>
                  <a:pt x="14671" y="25839"/>
                  <a:pt x="14671" y="25809"/>
                  <a:pt x="14716" y="25764"/>
                </a:cubicBezTo>
                <a:cubicBezTo>
                  <a:pt x="14731" y="25733"/>
                  <a:pt x="14777" y="25688"/>
                  <a:pt x="14747" y="25673"/>
                </a:cubicBezTo>
                <a:cubicBezTo>
                  <a:pt x="14565" y="25521"/>
                  <a:pt x="14716" y="25370"/>
                  <a:pt x="14731" y="25219"/>
                </a:cubicBezTo>
                <a:cubicBezTo>
                  <a:pt x="14747" y="25128"/>
                  <a:pt x="14731" y="25052"/>
                  <a:pt x="14625" y="25037"/>
                </a:cubicBezTo>
                <a:lnTo>
                  <a:pt x="14050" y="24916"/>
                </a:lnTo>
                <a:cubicBezTo>
                  <a:pt x="13959" y="24901"/>
                  <a:pt x="13868" y="24916"/>
                  <a:pt x="13808" y="24825"/>
                </a:cubicBezTo>
                <a:cubicBezTo>
                  <a:pt x="13793" y="24795"/>
                  <a:pt x="13747" y="24795"/>
                  <a:pt x="13747" y="24795"/>
                </a:cubicBezTo>
                <a:cubicBezTo>
                  <a:pt x="13661" y="24858"/>
                  <a:pt x="13573" y="24877"/>
                  <a:pt x="13484" y="24877"/>
                </a:cubicBezTo>
                <a:cubicBezTo>
                  <a:pt x="13339" y="24877"/>
                  <a:pt x="13192" y="24825"/>
                  <a:pt x="13051" y="24825"/>
                </a:cubicBezTo>
                <a:cubicBezTo>
                  <a:pt x="12910" y="24825"/>
                  <a:pt x="12762" y="24838"/>
                  <a:pt x="12611" y="24838"/>
                </a:cubicBezTo>
                <a:cubicBezTo>
                  <a:pt x="12536" y="24838"/>
                  <a:pt x="12460" y="24835"/>
                  <a:pt x="12385" y="24825"/>
                </a:cubicBezTo>
                <a:cubicBezTo>
                  <a:pt x="12275" y="24795"/>
                  <a:pt x="12146" y="24752"/>
                  <a:pt x="12018" y="24752"/>
                </a:cubicBezTo>
                <a:cubicBezTo>
                  <a:pt x="11952" y="24752"/>
                  <a:pt x="11887" y="24764"/>
                  <a:pt x="11825" y="24795"/>
                </a:cubicBezTo>
                <a:cubicBezTo>
                  <a:pt x="11795" y="24808"/>
                  <a:pt x="11764" y="24813"/>
                  <a:pt x="11733" y="24813"/>
                </a:cubicBezTo>
                <a:cubicBezTo>
                  <a:pt x="11622" y="24813"/>
                  <a:pt x="11504" y="24746"/>
                  <a:pt x="11386" y="24734"/>
                </a:cubicBezTo>
                <a:cubicBezTo>
                  <a:pt x="11143" y="24689"/>
                  <a:pt x="10916" y="24734"/>
                  <a:pt x="10659" y="24674"/>
                </a:cubicBezTo>
                <a:cubicBezTo>
                  <a:pt x="10568" y="24658"/>
                  <a:pt x="10507" y="24598"/>
                  <a:pt x="10417" y="24583"/>
                </a:cubicBezTo>
                <a:cubicBezTo>
                  <a:pt x="10099" y="24522"/>
                  <a:pt x="9796" y="24386"/>
                  <a:pt x="9448" y="24356"/>
                </a:cubicBezTo>
                <a:cubicBezTo>
                  <a:pt x="9251" y="24325"/>
                  <a:pt x="9054" y="24174"/>
                  <a:pt x="8842" y="24098"/>
                </a:cubicBezTo>
                <a:cubicBezTo>
                  <a:pt x="8464" y="23977"/>
                  <a:pt x="8085" y="23841"/>
                  <a:pt x="7737" y="23644"/>
                </a:cubicBezTo>
                <a:cubicBezTo>
                  <a:pt x="7555" y="23553"/>
                  <a:pt x="7328" y="23477"/>
                  <a:pt x="7222" y="23266"/>
                </a:cubicBezTo>
                <a:cubicBezTo>
                  <a:pt x="7222" y="23250"/>
                  <a:pt x="7162" y="23250"/>
                  <a:pt x="7146" y="23250"/>
                </a:cubicBezTo>
                <a:cubicBezTo>
                  <a:pt x="7010" y="23235"/>
                  <a:pt x="6934" y="23190"/>
                  <a:pt x="6859" y="23084"/>
                </a:cubicBezTo>
                <a:cubicBezTo>
                  <a:pt x="6783" y="22963"/>
                  <a:pt x="6632" y="22963"/>
                  <a:pt x="6526" y="22917"/>
                </a:cubicBezTo>
                <a:cubicBezTo>
                  <a:pt x="6374" y="22842"/>
                  <a:pt x="6253" y="22705"/>
                  <a:pt x="6102" y="22615"/>
                </a:cubicBezTo>
                <a:cubicBezTo>
                  <a:pt x="5860" y="22463"/>
                  <a:pt x="5587" y="22266"/>
                  <a:pt x="5390" y="22054"/>
                </a:cubicBezTo>
                <a:cubicBezTo>
                  <a:pt x="5178" y="21858"/>
                  <a:pt x="4936" y="21676"/>
                  <a:pt x="4709" y="21479"/>
                </a:cubicBezTo>
                <a:cubicBezTo>
                  <a:pt x="4285" y="21101"/>
                  <a:pt x="3967" y="20661"/>
                  <a:pt x="3589" y="20268"/>
                </a:cubicBezTo>
                <a:cubicBezTo>
                  <a:pt x="3392" y="20056"/>
                  <a:pt x="3271" y="19783"/>
                  <a:pt x="3089" y="19556"/>
                </a:cubicBezTo>
                <a:cubicBezTo>
                  <a:pt x="2998" y="19450"/>
                  <a:pt x="2968" y="19329"/>
                  <a:pt x="2892" y="19223"/>
                </a:cubicBezTo>
                <a:cubicBezTo>
                  <a:pt x="2695" y="18951"/>
                  <a:pt x="2514" y="18693"/>
                  <a:pt x="2362" y="18406"/>
                </a:cubicBezTo>
                <a:cubicBezTo>
                  <a:pt x="2287" y="18269"/>
                  <a:pt x="2226" y="18118"/>
                  <a:pt x="2150" y="17997"/>
                </a:cubicBezTo>
                <a:cubicBezTo>
                  <a:pt x="2138" y="17960"/>
                  <a:pt x="2136" y="17913"/>
                  <a:pt x="2095" y="17913"/>
                </a:cubicBezTo>
                <a:cubicBezTo>
                  <a:pt x="2085" y="17913"/>
                  <a:pt x="2074" y="17916"/>
                  <a:pt x="2059" y="17921"/>
                </a:cubicBezTo>
                <a:cubicBezTo>
                  <a:pt x="2014" y="17921"/>
                  <a:pt x="1984" y="17891"/>
                  <a:pt x="1999" y="17876"/>
                </a:cubicBezTo>
                <a:cubicBezTo>
                  <a:pt x="2105" y="17694"/>
                  <a:pt x="1953" y="17618"/>
                  <a:pt x="1863" y="17512"/>
                </a:cubicBezTo>
                <a:cubicBezTo>
                  <a:pt x="1772" y="17406"/>
                  <a:pt x="1772" y="17240"/>
                  <a:pt x="1726" y="17119"/>
                </a:cubicBezTo>
                <a:cubicBezTo>
                  <a:pt x="1696" y="16952"/>
                  <a:pt x="1605" y="16801"/>
                  <a:pt x="1530" y="16649"/>
                </a:cubicBezTo>
                <a:cubicBezTo>
                  <a:pt x="1469" y="16528"/>
                  <a:pt x="1469" y="16422"/>
                  <a:pt x="1408" y="16331"/>
                </a:cubicBezTo>
                <a:cubicBezTo>
                  <a:pt x="1272" y="16120"/>
                  <a:pt x="1348" y="15847"/>
                  <a:pt x="1197" y="15650"/>
                </a:cubicBezTo>
                <a:cubicBezTo>
                  <a:pt x="1121" y="15544"/>
                  <a:pt x="1121" y="15363"/>
                  <a:pt x="1106" y="15211"/>
                </a:cubicBezTo>
                <a:cubicBezTo>
                  <a:pt x="1091" y="15196"/>
                  <a:pt x="1106" y="15151"/>
                  <a:pt x="1091" y="15135"/>
                </a:cubicBezTo>
                <a:cubicBezTo>
                  <a:pt x="924" y="14939"/>
                  <a:pt x="939" y="14681"/>
                  <a:pt x="939" y="14469"/>
                </a:cubicBezTo>
                <a:cubicBezTo>
                  <a:pt x="939" y="14242"/>
                  <a:pt x="803" y="14076"/>
                  <a:pt x="803" y="13879"/>
                </a:cubicBezTo>
                <a:cubicBezTo>
                  <a:pt x="803" y="13712"/>
                  <a:pt x="818" y="13561"/>
                  <a:pt x="803" y="13394"/>
                </a:cubicBezTo>
                <a:cubicBezTo>
                  <a:pt x="788" y="13273"/>
                  <a:pt x="697" y="13228"/>
                  <a:pt x="712" y="13092"/>
                </a:cubicBezTo>
                <a:cubicBezTo>
                  <a:pt x="773" y="12789"/>
                  <a:pt x="773" y="12486"/>
                  <a:pt x="742" y="12198"/>
                </a:cubicBezTo>
                <a:cubicBezTo>
                  <a:pt x="712" y="11805"/>
                  <a:pt x="848" y="11411"/>
                  <a:pt x="742" y="11002"/>
                </a:cubicBezTo>
                <a:cubicBezTo>
                  <a:pt x="894" y="10927"/>
                  <a:pt x="697" y="10730"/>
                  <a:pt x="863" y="10654"/>
                </a:cubicBezTo>
                <a:cubicBezTo>
                  <a:pt x="894" y="10624"/>
                  <a:pt x="879" y="10594"/>
                  <a:pt x="848" y="10578"/>
                </a:cubicBezTo>
                <a:cubicBezTo>
                  <a:pt x="818" y="10548"/>
                  <a:pt x="788" y="10533"/>
                  <a:pt x="803" y="10518"/>
                </a:cubicBezTo>
                <a:cubicBezTo>
                  <a:pt x="924" y="10397"/>
                  <a:pt x="818" y="10245"/>
                  <a:pt x="879" y="10139"/>
                </a:cubicBezTo>
                <a:cubicBezTo>
                  <a:pt x="1030" y="9821"/>
                  <a:pt x="1030" y="9458"/>
                  <a:pt x="1166" y="9140"/>
                </a:cubicBezTo>
                <a:cubicBezTo>
                  <a:pt x="1257" y="8868"/>
                  <a:pt x="1302" y="8580"/>
                  <a:pt x="1393" y="8323"/>
                </a:cubicBezTo>
                <a:cubicBezTo>
                  <a:pt x="1484" y="8050"/>
                  <a:pt x="1605" y="7808"/>
                  <a:pt x="1711" y="7550"/>
                </a:cubicBezTo>
                <a:cubicBezTo>
                  <a:pt x="1832" y="7263"/>
                  <a:pt x="1984" y="6990"/>
                  <a:pt x="2105" y="6733"/>
                </a:cubicBezTo>
                <a:cubicBezTo>
                  <a:pt x="2377" y="6173"/>
                  <a:pt x="2710" y="5673"/>
                  <a:pt x="3089" y="5189"/>
                </a:cubicBezTo>
                <a:cubicBezTo>
                  <a:pt x="3589" y="4568"/>
                  <a:pt x="4149" y="4023"/>
                  <a:pt x="4785" y="3523"/>
                </a:cubicBezTo>
                <a:cubicBezTo>
                  <a:pt x="4906" y="3417"/>
                  <a:pt x="4981" y="3266"/>
                  <a:pt x="5163" y="3175"/>
                </a:cubicBezTo>
                <a:cubicBezTo>
                  <a:pt x="5345" y="3069"/>
                  <a:pt x="5542" y="2948"/>
                  <a:pt x="5708" y="2812"/>
                </a:cubicBezTo>
                <a:cubicBezTo>
                  <a:pt x="5799" y="2751"/>
                  <a:pt x="5920" y="2675"/>
                  <a:pt x="5966" y="2630"/>
                </a:cubicBezTo>
                <a:cubicBezTo>
                  <a:pt x="6177" y="2357"/>
                  <a:pt x="6526" y="2342"/>
                  <a:pt x="6753" y="2146"/>
                </a:cubicBezTo>
                <a:cubicBezTo>
                  <a:pt x="6980" y="1979"/>
                  <a:pt x="7237" y="1903"/>
                  <a:pt x="7480" y="1767"/>
                </a:cubicBezTo>
                <a:cubicBezTo>
                  <a:pt x="7828" y="1600"/>
                  <a:pt x="8191" y="1510"/>
                  <a:pt x="8524" y="1358"/>
                </a:cubicBezTo>
                <a:cubicBezTo>
                  <a:pt x="8797" y="1237"/>
                  <a:pt x="9099" y="1192"/>
                  <a:pt x="9357" y="1071"/>
                </a:cubicBezTo>
                <a:cubicBezTo>
                  <a:pt x="9584" y="980"/>
                  <a:pt x="9872" y="980"/>
                  <a:pt x="10114" y="904"/>
                </a:cubicBezTo>
                <a:lnTo>
                  <a:pt x="10507" y="843"/>
                </a:lnTo>
                <a:cubicBezTo>
                  <a:pt x="10886" y="813"/>
                  <a:pt x="11295" y="677"/>
                  <a:pt x="11673" y="662"/>
                </a:cubicBezTo>
                <a:cubicBezTo>
                  <a:pt x="12062" y="638"/>
                  <a:pt x="12452" y="587"/>
                  <a:pt x="12855" y="587"/>
                </a:cubicBezTo>
                <a:close/>
                <a:moveTo>
                  <a:pt x="12488" y="1"/>
                </a:moveTo>
                <a:cubicBezTo>
                  <a:pt x="12369" y="1"/>
                  <a:pt x="12253" y="6"/>
                  <a:pt x="12143" y="26"/>
                </a:cubicBezTo>
                <a:cubicBezTo>
                  <a:pt x="11870" y="86"/>
                  <a:pt x="11613" y="86"/>
                  <a:pt x="11340" y="132"/>
                </a:cubicBezTo>
                <a:cubicBezTo>
                  <a:pt x="11037" y="177"/>
                  <a:pt x="10704" y="177"/>
                  <a:pt x="10417" y="253"/>
                </a:cubicBezTo>
                <a:cubicBezTo>
                  <a:pt x="10038" y="359"/>
                  <a:pt x="9660" y="359"/>
                  <a:pt x="9296" y="526"/>
                </a:cubicBezTo>
                <a:cubicBezTo>
                  <a:pt x="9130" y="601"/>
                  <a:pt x="8903" y="632"/>
                  <a:pt x="8706" y="677"/>
                </a:cubicBezTo>
                <a:cubicBezTo>
                  <a:pt x="8388" y="737"/>
                  <a:pt x="8131" y="904"/>
                  <a:pt x="7828" y="949"/>
                </a:cubicBezTo>
                <a:cubicBezTo>
                  <a:pt x="7601" y="995"/>
                  <a:pt x="7404" y="1116"/>
                  <a:pt x="7192" y="1177"/>
                </a:cubicBezTo>
                <a:cubicBezTo>
                  <a:pt x="7116" y="1207"/>
                  <a:pt x="7010" y="1237"/>
                  <a:pt x="6934" y="1298"/>
                </a:cubicBezTo>
                <a:cubicBezTo>
                  <a:pt x="6723" y="1449"/>
                  <a:pt x="6511" y="1555"/>
                  <a:pt x="6283" y="1661"/>
                </a:cubicBezTo>
                <a:cubicBezTo>
                  <a:pt x="6117" y="1706"/>
                  <a:pt x="6011" y="1918"/>
                  <a:pt x="5799" y="1934"/>
                </a:cubicBezTo>
                <a:cubicBezTo>
                  <a:pt x="5632" y="1964"/>
                  <a:pt x="5557" y="2161"/>
                  <a:pt x="5360" y="2221"/>
                </a:cubicBezTo>
                <a:cubicBezTo>
                  <a:pt x="5269" y="2267"/>
                  <a:pt x="5103" y="2297"/>
                  <a:pt x="5042" y="2418"/>
                </a:cubicBezTo>
                <a:cubicBezTo>
                  <a:pt x="4966" y="2524"/>
                  <a:pt x="4875" y="2585"/>
                  <a:pt x="4754" y="2630"/>
                </a:cubicBezTo>
                <a:cubicBezTo>
                  <a:pt x="4694" y="2645"/>
                  <a:pt x="4664" y="2675"/>
                  <a:pt x="4618" y="2736"/>
                </a:cubicBezTo>
                <a:cubicBezTo>
                  <a:pt x="4588" y="2812"/>
                  <a:pt x="4542" y="2872"/>
                  <a:pt x="4452" y="2902"/>
                </a:cubicBezTo>
                <a:cubicBezTo>
                  <a:pt x="4270" y="2978"/>
                  <a:pt x="4073" y="3099"/>
                  <a:pt x="3937" y="3251"/>
                </a:cubicBezTo>
                <a:cubicBezTo>
                  <a:pt x="3710" y="3508"/>
                  <a:pt x="3528" y="3811"/>
                  <a:pt x="3180" y="3962"/>
                </a:cubicBezTo>
                <a:cubicBezTo>
                  <a:pt x="3150" y="3993"/>
                  <a:pt x="3134" y="4038"/>
                  <a:pt x="3165" y="4083"/>
                </a:cubicBezTo>
                <a:cubicBezTo>
                  <a:pt x="3210" y="4099"/>
                  <a:pt x="3210" y="4159"/>
                  <a:pt x="3165" y="4159"/>
                </a:cubicBezTo>
                <a:cubicBezTo>
                  <a:pt x="2983" y="4174"/>
                  <a:pt x="2922" y="4341"/>
                  <a:pt x="2832" y="4447"/>
                </a:cubicBezTo>
                <a:cubicBezTo>
                  <a:pt x="2620" y="4674"/>
                  <a:pt x="2393" y="4871"/>
                  <a:pt x="2256" y="5158"/>
                </a:cubicBezTo>
                <a:cubicBezTo>
                  <a:pt x="2196" y="5295"/>
                  <a:pt x="2120" y="5385"/>
                  <a:pt x="2014" y="5476"/>
                </a:cubicBezTo>
                <a:cubicBezTo>
                  <a:pt x="1969" y="5491"/>
                  <a:pt x="1938" y="5522"/>
                  <a:pt x="1923" y="5552"/>
                </a:cubicBezTo>
                <a:cubicBezTo>
                  <a:pt x="1787" y="5961"/>
                  <a:pt x="1545" y="6264"/>
                  <a:pt x="1348" y="6612"/>
                </a:cubicBezTo>
                <a:cubicBezTo>
                  <a:pt x="1166" y="6960"/>
                  <a:pt x="1045" y="7323"/>
                  <a:pt x="879" y="7656"/>
                </a:cubicBezTo>
                <a:cubicBezTo>
                  <a:pt x="818" y="7778"/>
                  <a:pt x="803" y="7883"/>
                  <a:pt x="742" y="8005"/>
                </a:cubicBezTo>
                <a:cubicBezTo>
                  <a:pt x="606" y="8262"/>
                  <a:pt x="561" y="8550"/>
                  <a:pt x="485" y="8837"/>
                </a:cubicBezTo>
                <a:cubicBezTo>
                  <a:pt x="485" y="8868"/>
                  <a:pt x="530" y="8943"/>
                  <a:pt x="500" y="8958"/>
                </a:cubicBezTo>
                <a:cubicBezTo>
                  <a:pt x="349" y="9034"/>
                  <a:pt x="349" y="9246"/>
                  <a:pt x="364" y="9276"/>
                </a:cubicBezTo>
                <a:cubicBezTo>
                  <a:pt x="424" y="9503"/>
                  <a:pt x="273" y="9655"/>
                  <a:pt x="258" y="9852"/>
                </a:cubicBezTo>
                <a:cubicBezTo>
                  <a:pt x="228" y="10139"/>
                  <a:pt x="152" y="10442"/>
                  <a:pt x="122" y="10730"/>
                </a:cubicBezTo>
                <a:cubicBezTo>
                  <a:pt x="76" y="11063"/>
                  <a:pt x="31" y="11396"/>
                  <a:pt x="46" y="11744"/>
                </a:cubicBezTo>
                <a:cubicBezTo>
                  <a:pt x="46" y="12032"/>
                  <a:pt x="0" y="12335"/>
                  <a:pt x="31" y="12622"/>
                </a:cubicBezTo>
                <a:cubicBezTo>
                  <a:pt x="46" y="13001"/>
                  <a:pt x="122" y="13379"/>
                  <a:pt x="137" y="13758"/>
                </a:cubicBezTo>
                <a:cubicBezTo>
                  <a:pt x="152" y="14303"/>
                  <a:pt x="288" y="14833"/>
                  <a:pt x="409" y="15363"/>
                </a:cubicBezTo>
                <a:cubicBezTo>
                  <a:pt x="500" y="15771"/>
                  <a:pt x="606" y="16165"/>
                  <a:pt x="757" y="16574"/>
                </a:cubicBezTo>
                <a:cubicBezTo>
                  <a:pt x="969" y="17104"/>
                  <a:pt x="1181" y="17649"/>
                  <a:pt x="1469" y="18163"/>
                </a:cubicBezTo>
                <a:cubicBezTo>
                  <a:pt x="1636" y="18481"/>
                  <a:pt x="1787" y="18799"/>
                  <a:pt x="1969" y="19102"/>
                </a:cubicBezTo>
                <a:cubicBezTo>
                  <a:pt x="2075" y="19253"/>
                  <a:pt x="2150" y="19405"/>
                  <a:pt x="2256" y="19526"/>
                </a:cubicBezTo>
                <a:cubicBezTo>
                  <a:pt x="2377" y="19662"/>
                  <a:pt x="2347" y="19844"/>
                  <a:pt x="2499" y="19935"/>
                </a:cubicBezTo>
                <a:cubicBezTo>
                  <a:pt x="2620" y="19995"/>
                  <a:pt x="2695" y="20086"/>
                  <a:pt x="2756" y="20192"/>
                </a:cubicBezTo>
                <a:cubicBezTo>
                  <a:pt x="2983" y="20540"/>
                  <a:pt x="3240" y="20858"/>
                  <a:pt x="3513" y="21191"/>
                </a:cubicBezTo>
                <a:lnTo>
                  <a:pt x="4013" y="21752"/>
                </a:lnTo>
                <a:cubicBezTo>
                  <a:pt x="4209" y="21964"/>
                  <a:pt x="4421" y="22145"/>
                  <a:pt x="4648" y="22327"/>
                </a:cubicBezTo>
                <a:cubicBezTo>
                  <a:pt x="4754" y="22418"/>
                  <a:pt x="4830" y="22524"/>
                  <a:pt x="4966" y="22584"/>
                </a:cubicBezTo>
                <a:cubicBezTo>
                  <a:pt x="5269" y="22736"/>
                  <a:pt x="5496" y="23008"/>
                  <a:pt x="5754" y="23205"/>
                </a:cubicBezTo>
                <a:cubicBezTo>
                  <a:pt x="5966" y="23387"/>
                  <a:pt x="6208" y="23538"/>
                  <a:pt x="6465" y="23629"/>
                </a:cubicBezTo>
                <a:cubicBezTo>
                  <a:pt x="6675" y="23713"/>
                  <a:pt x="6781" y="23952"/>
                  <a:pt x="7023" y="23952"/>
                </a:cubicBezTo>
                <a:cubicBezTo>
                  <a:pt x="7043" y="23952"/>
                  <a:pt x="7064" y="23950"/>
                  <a:pt x="7086" y="23947"/>
                </a:cubicBezTo>
                <a:cubicBezTo>
                  <a:pt x="7086" y="23947"/>
                  <a:pt x="7101" y="23977"/>
                  <a:pt x="7101" y="23992"/>
                </a:cubicBezTo>
                <a:cubicBezTo>
                  <a:pt x="7192" y="24144"/>
                  <a:pt x="7404" y="24250"/>
                  <a:pt x="7525" y="24250"/>
                </a:cubicBezTo>
                <a:cubicBezTo>
                  <a:pt x="7797" y="24250"/>
                  <a:pt x="7919" y="24477"/>
                  <a:pt x="8146" y="24537"/>
                </a:cubicBezTo>
                <a:cubicBezTo>
                  <a:pt x="8327" y="24598"/>
                  <a:pt x="8524" y="24734"/>
                  <a:pt x="8706" y="24780"/>
                </a:cubicBezTo>
                <a:cubicBezTo>
                  <a:pt x="8933" y="24840"/>
                  <a:pt x="9130" y="25007"/>
                  <a:pt x="9387" y="25007"/>
                </a:cubicBezTo>
                <a:cubicBezTo>
                  <a:pt x="9417" y="25007"/>
                  <a:pt x="9465" y="25004"/>
                  <a:pt x="9512" y="25004"/>
                </a:cubicBezTo>
                <a:cubicBezTo>
                  <a:pt x="9584" y="25004"/>
                  <a:pt x="9657" y="25010"/>
                  <a:pt x="9675" y="25037"/>
                </a:cubicBezTo>
                <a:cubicBezTo>
                  <a:pt x="9872" y="25234"/>
                  <a:pt x="10144" y="25143"/>
                  <a:pt x="10371" y="25264"/>
                </a:cubicBezTo>
                <a:cubicBezTo>
                  <a:pt x="10719" y="25431"/>
                  <a:pt x="11113" y="25385"/>
                  <a:pt x="11476" y="25431"/>
                </a:cubicBezTo>
                <a:cubicBezTo>
                  <a:pt x="11721" y="25455"/>
                  <a:pt x="11966" y="25499"/>
                  <a:pt x="12219" y="25499"/>
                </a:cubicBezTo>
                <a:cubicBezTo>
                  <a:pt x="12279" y="25499"/>
                  <a:pt x="12339" y="25497"/>
                  <a:pt x="12400" y="25491"/>
                </a:cubicBezTo>
                <a:cubicBezTo>
                  <a:pt x="12450" y="25491"/>
                  <a:pt x="12508" y="25478"/>
                  <a:pt x="12572" y="25478"/>
                </a:cubicBezTo>
                <a:cubicBezTo>
                  <a:pt x="12603" y="25478"/>
                  <a:pt x="12637" y="25481"/>
                  <a:pt x="12672" y="25491"/>
                </a:cubicBezTo>
                <a:cubicBezTo>
                  <a:pt x="12824" y="25525"/>
                  <a:pt x="12982" y="25535"/>
                  <a:pt x="13140" y="25535"/>
                </a:cubicBezTo>
                <a:cubicBezTo>
                  <a:pt x="13330" y="25535"/>
                  <a:pt x="13520" y="25521"/>
                  <a:pt x="13702" y="25521"/>
                </a:cubicBezTo>
                <a:cubicBezTo>
                  <a:pt x="13944" y="25521"/>
                  <a:pt x="13990" y="25567"/>
                  <a:pt x="13974" y="25809"/>
                </a:cubicBezTo>
                <a:cubicBezTo>
                  <a:pt x="13959" y="26127"/>
                  <a:pt x="13959" y="26430"/>
                  <a:pt x="13959" y="26733"/>
                </a:cubicBezTo>
                <a:cubicBezTo>
                  <a:pt x="13959" y="26960"/>
                  <a:pt x="13990" y="27172"/>
                  <a:pt x="13974" y="27384"/>
                </a:cubicBezTo>
                <a:cubicBezTo>
                  <a:pt x="13929" y="27853"/>
                  <a:pt x="14005" y="28307"/>
                  <a:pt x="13990" y="28776"/>
                </a:cubicBezTo>
                <a:cubicBezTo>
                  <a:pt x="13974" y="29004"/>
                  <a:pt x="14035" y="29231"/>
                  <a:pt x="13990" y="29458"/>
                </a:cubicBezTo>
                <a:cubicBezTo>
                  <a:pt x="13959" y="29655"/>
                  <a:pt x="14050" y="29821"/>
                  <a:pt x="14005" y="30003"/>
                </a:cubicBezTo>
                <a:cubicBezTo>
                  <a:pt x="14005" y="30063"/>
                  <a:pt x="14065" y="30063"/>
                  <a:pt x="14111" y="30063"/>
                </a:cubicBezTo>
                <a:cubicBezTo>
                  <a:pt x="14184" y="30070"/>
                  <a:pt x="14256" y="30074"/>
                  <a:pt x="14328" y="30074"/>
                </a:cubicBezTo>
                <a:cubicBezTo>
                  <a:pt x="14568" y="30074"/>
                  <a:pt x="14801" y="30032"/>
                  <a:pt x="15034" y="29927"/>
                </a:cubicBezTo>
                <a:cubicBezTo>
                  <a:pt x="15110" y="29897"/>
                  <a:pt x="15201" y="29866"/>
                  <a:pt x="15276" y="29851"/>
                </a:cubicBezTo>
                <a:cubicBezTo>
                  <a:pt x="15549" y="29821"/>
                  <a:pt x="15776" y="29715"/>
                  <a:pt x="16003" y="29609"/>
                </a:cubicBezTo>
                <a:cubicBezTo>
                  <a:pt x="16185" y="29533"/>
                  <a:pt x="16382" y="29443"/>
                  <a:pt x="16548" y="29321"/>
                </a:cubicBezTo>
                <a:cubicBezTo>
                  <a:pt x="16565" y="29311"/>
                  <a:pt x="16583" y="29308"/>
                  <a:pt x="16601" y="29308"/>
                </a:cubicBezTo>
                <a:cubicBezTo>
                  <a:pt x="16634" y="29308"/>
                  <a:pt x="16667" y="29318"/>
                  <a:pt x="16698" y="29318"/>
                </a:cubicBezTo>
                <a:cubicBezTo>
                  <a:pt x="16726" y="29318"/>
                  <a:pt x="16753" y="29310"/>
                  <a:pt x="16775" y="29276"/>
                </a:cubicBezTo>
                <a:cubicBezTo>
                  <a:pt x="16912" y="29049"/>
                  <a:pt x="17214" y="29004"/>
                  <a:pt x="17381" y="28822"/>
                </a:cubicBezTo>
                <a:cubicBezTo>
                  <a:pt x="17398" y="28805"/>
                  <a:pt x="17419" y="28800"/>
                  <a:pt x="17440" y="28800"/>
                </a:cubicBezTo>
                <a:cubicBezTo>
                  <a:pt x="17469" y="28800"/>
                  <a:pt x="17497" y="28808"/>
                  <a:pt x="17518" y="28808"/>
                </a:cubicBezTo>
                <a:cubicBezTo>
                  <a:pt x="17536" y="28808"/>
                  <a:pt x="17547" y="28802"/>
                  <a:pt x="17547" y="28776"/>
                </a:cubicBezTo>
                <a:cubicBezTo>
                  <a:pt x="17547" y="28549"/>
                  <a:pt x="17775" y="28534"/>
                  <a:pt x="17865" y="28474"/>
                </a:cubicBezTo>
                <a:cubicBezTo>
                  <a:pt x="18183" y="28307"/>
                  <a:pt x="18395" y="28050"/>
                  <a:pt x="18683" y="27868"/>
                </a:cubicBezTo>
                <a:cubicBezTo>
                  <a:pt x="18910" y="27732"/>
                  <a:pt x="19046" y="27490"/>
                  <a:pt x="19273" y="27368"/>
                </a:cubicBezTo>
                <a:cubicBezTo>
                  <a:pt x="19622" y="27202"/>
                  <a:pt x="19834" y="26899"/>
                  <a:pt x="20121" y="26672"/>
                </a:cubicBezTo>
                <a:cubicBezTo>
                  <a:pt x="20409" y="26445"/>
                  <a:pt x="20651" y="26157"/>
                  <a:pt x="20893" y="25915"/>
                </a:cubicBezTo>
                <a:cubicBezTo>
                  <a:pt x="21226" y="25597"/>
                  <a:pt x="21514" y="25234"/>
                  <a:pt x="21802" y="24901"/>
                </a:cubicBezTo>
                <a:cubicBezTo>
                  <a:pt x="22165" y="24492"/>
                  <a:pt x="22513" y="24098"/>
                  <a:pt x="22786" y="23644"/>
                </a:cubicBezTo>
                <a:cubicBezTo>
                  <a:pt x="22968" y="23387"/>
                  <a:pt x="23164" y="23114"/>
                  <a:pt x="23346" y="22826"/>
                </a:cubicBezTo>
                <a:cubicBezTo>
                  <a:pt x="23482" y="22584"/>
                  <a:pt x="23649" y="22342"/>
                  <a:pt x="23800" y="22115"/>
                </a:cubicBezTo>
                <a:cubicBezTo>
                  <a:pt x="23876" y="22024"/>
                  <a:pt x="23891" y="21964"/>
                  <a:pt x="23755" y="21873"/>
                </a:cubicBezTo>
                <a:cubicBezTo>
                  <a:pt x="23891" y="21873"/>
                  <a:pt x="23952" y="21827"/>
                  <a:pt x="23982" y="21812"/>
                </a:cubicBezTo>
                <a:cubicBezTo>
                  <a:pt x="24133" y="21540"/>
                  <a:pt x="24224" y="21237"/>
                  <a:pt x="24360" y="20979"/>
                </a:cubicBezTo>
                <a:cubicBezTo>
                  <a:pt x="24497" y="20707"/>
                  <a:pt x="24663" y="20480"/>
                  <a:pt x="24739" y="20207"/>
                </a:cubicBezTo>
                <a:cubicBezTo>
                  <a:pt x="24860" y="19753"/>
                  <a:pt x="25178" y="19344"/>
                  <a:pt x="25117" y="18860"/>
                </a:cubicBezTo>
                <a:cubicBezTo>
                  <a:pt x="25117" y="18845"/>
                  <a:pt x="25132" y="18814"/>
                  <a:pt x="25163" y="18814"/>
                </a:cubicBezTo>
                <a:cubicBezTo>
                  <a:pt x="25269" y="18814"/>
                  <a:pt x="25269" y="18724"/>
                  <a:pt x="25269" y="18663"/>
                </a:cubicBezTo>
                <a:cubicBezTo>
                  <a:pt x="25254" y="18481"/>
                  <a:pt x="25390" y="18330"/>
                  <a:pt x="25360" y="18133"/>
                </a:cubicBezTo>
                <a:cubicBezTo>
                  <a:pt x="25360" y="18042"/>
                  <a:pt x="25390" y="17891"/>
                  <a:pt x="25420" y="17830"/>
                </a:cubicBezTo>
                <a:cubicBezTo>
                  <a:pt x="25587" y="17588"/>
                  <a:pt x="25556" y="17300"/>
                  <a:pt x="25647" y="17043"/>
                </a:cubicBezTo>
                <a:cubicBezTo>
                  <a:pt x="25693" y="16922"/>
                  <a:pt x="25587" y="16846"/>
                  <a:pt x="25632" y="16771"/>
                </a:cubicBezTo>
                <a:cubicBezTo>
                  <a:pt x="25768" y="16528"/>
                  <a:pt x="25768" y="16271"/>
                  <a:pt x="25799" y="15998"/>
                </a:cubicBezTo>
                <a:cubicBezTo>
                  <a:pt x="25814" y="15938"/>
                  <a:pt x="25693" y="15908"/>
                  <a:pt x="25768" y="15847"/>
                </a:cubicBezTo>
                <a:cubicBezTo>
                  <a:pt x="25859" y="15771"/>
                  <a:pt x="25859" y="15665"/>
                  <a:pt x="25844" y="15590"/>
                </a:cubicBezTo>
                <a:cubicBezTo>
                  <a:pt x="25814" y="15469"/>
                  <a:pt x="25995" y="15332"/>
                  <a:pt x="25814" y="15241"/>
                </a:cubicBezTo>
                <a:cubicBezTo>
                  <a:pt x="25935" y="15151"/>
                  <a:pt x="25859" y="15014"/>
                  <a:pt x="25889" y="14939"/>
                </a:cubicBezTo>
                <a:cubicBezTo>
                  <a:pt x="25950" y="14833"/>
                  <a:pt x="25814" y="14787"/>
                  <a:pt x="25874" y="14696"/>
                </a:cubicBezTo>
                <a:cubicBezTo>
                  <a:pt x="25965" y="14560"/>
                  <a:pt x="25920" y="14409"/>
                  <a:pt x="25920" y="14257"/>
                </a:cubicBezTo>
                <a:cubicBezTo>
                  <a:pt x="25920" y="13939"/>
                  <a:pt x="25874" y="13637"/>
                  <a:pt x="25889" y="13334"/>
                </a:cubicBezTo>
                <a:cubicBezTo>
                  <a:pt x="25889" y="13198"/>
                  <a:pt x="25768" y="13107"/>
                  <a:pt x="25814" y="13031"/>
                </a:cubicBezTo>
                <a:cubicBezTo>
                  <a:pt x="25950" y="12864"/>
                  <a:pt x="25814" y="12713"/>
                  <a:pt x="25799" y="12547"/>
                </a:cubicBezTo>
                <a:cubicBezTo>
                  <a:pt x="25799" y="12365"/>
                  <a:pt x="25768" y="12213"/>
                  <a:pt x="25738" y="12062"/>
                </a:cubicBezTo>
                <a:cubicBezTo>
                  <a:pt x="25723" y="11986"/>
                  <a:pt x="25784" y="11896"/>
                  <a:pt x="25662" y="11835"/>
                </a:cubicBezTo>
                <a:cubicBezTo>
                  <a:pt x="25844" y="11653"/>
                  <a:pt x="25632" y="11502"/>
                  <a:pt x="25632" y="11320"/>
                </a:cubicBezTo>
                <a:cubicBezTo>
                  <a:pt x="25647" y="11078"/>
                  <a:pt x="25511" y="10836"/>
                  <a:pt x="25466" y="10594"/>
                </a:cubicBezTo>
                <a:cubicBezTo>
                  <a:pt x="25390" y="10291"/>
                  <a:pt x="25269" y="10003"/>
                  <a:pt x="25238" y="9700"/>
                </a:cubicBezTo>
                <a:cubicBezTo>
                  <a:pt x="25208" y="9579"/>
                  <a:pt x="25087" y="9534"/>
                  <a:pt x="25132" y="9397"/>
                </a:cubicBezTo>
                <a:cubicBezTo>
                  <a:pt x="24996" y="9337"/>
                  <a:pt x="25132" y="9261"/>
                  <a:pt x="25117" y="9186"/>
                </a:cubicBezTo>
                <a:cubicBezTo>
                  <a:pt x="25042" y="9004"/>
                  <a:pt x="24815" y="8883"/>
                  <a:pt x="24921" y="8640"/>
                </a:cubicBezTo>
                <a:cubicBezTo>
                  <a:pt x="24724" y="8580"/>
                  <a:pt x="24799" y="8398"/>
                  <a:pt x="24739" y="8262"/>
                </a:cubicBezTo>
                <a:cubicBezTo>
                  <a:pt x="24663" y="8095"/>
                  <a:pt x="24497" y="7989"/>
                  <a:pt x="24497" y="7808"/>
                </a:cubicBezTo>
                <a:cubicBezTo>
                  <a:pt x="24497" y="7732"/>
                  <a:pt x="24512" y="7596"/>
                  <a:pt x="24436" y="7566"/>
                </a:cubicBezTo>
                <a:cubicBezTo>
                  <a:pt x="24254" y="7490"/>
                  <a:pt x="24285" y="7308"/>
                  <a:pt x="24224" y="7187"/>
                </a:cubicBezTo>
                <a:cubicBezTo>
                  <a:pt x="24194" y="7111"/>
                  <a:pt x="24209" y="6960"/>
                  <a:pt x="24118" y="6960"/>
                </a:cubicBezTo>
                <a:cubicBezTo>
                  <a:pt x="24091" y="6963"/>
                  <a:pt x="24069" y="6965"/>
                  <a:pt x="24052" y="6965"/>
                </a:cubicBezTo>
                <a:cubicBezTo>
                  <a:pt x="23984" y="6965"/>
                  <a:pt x="23994" y="6936"/>
                  <a:pt x="24042" y="6839"/>
                </a:cubicBezTo>
                <a:cubicBezTo>
                  <a:pt x="24058" y="6778"/>
                  <a:pt x="23997" y="6748"/>
                  <a:pt x="23982" y="6703"/>
                </a:cubicBezTo>
                <a:cubicBezTo>
                  <a:pt x="23876" y="6521"/>
                  <a:pt x="23755" y="6354"/>
                  <a:pt x="23649" y="6158"/>
                </a:cubicBezTo>
                <a:cubicBezTo>
                  <a:pt x="23346" y="5658"/>
                  <a:pt x="23013" y="5158"/>
                  <a:pt x="22604" y="4734"/>
                </a:cubicBezTo>
                <a:cubicBezTo>
                  <a:pt x="22377" y="4538"/>
                  <a:pt x="22211" y="4265"/>
                  <a:pt x="21999" y="4053"/>
                </a:cubicBezTo>
                <a:cubicBezTo>
                  <a:pt x="21620" y="3705"/>
                  <a:pt x="21257" y="3342"/>
                  <a:pt x="20863" y="2993"/>
                </a:cubicBezTo>
                <a:cubicBezTo>
                  <a:pt x="20500" y="2691"/>
                  <a:pt x="20121" y="2448"/>
                  <a:pt x="19758" y="2161"/>
                </a:cubicBezTo>
                <a:cubicBezTo>
                  <a:pt x="19516" y="1979"/>
                  <a:pt x="19213" y="1828"/>
                  <a:pt x="18925" y="1691"/>
                </a:cubicBezTo>
                <a:cubicBezTo>
                  <a:pt x="18804" y="1631"/>
                  <a:pt x="18744" y="1464"/>
                  <a:pt x="18607" y="1464"/>
                </a:cubicBezTo>
                <a:cubicBezTo>
                  <a:pt x="18365" y="1449"/>
                  <a:pt x="18214" y="1207"/>
                  <a:pt x="17971" y="1177"/>
                </a:cubicBezTo>
                <a:cubicBezTo>
                  <a:pt x="17775" y="1177"/>
                  <a:pt x="17669" y="1055"/>
                  <a:pt x="17517" y="995"/>
                </a:cubicBezTo>
                <a:cubicBezTo>
                  <a:pt x="17396" y="949"/>
                  <a:pt x="17305" y="874"/>
                  <a:pt x="17184" y="874"/>
                </a:cubicBezTo>
                <a:cubicBezTo>
                  <a:pt x="17230" y="707"/>
                  <a:pt x="17093" y="753"/>
                  <a:pt x="17018" y="722"/>
                </a:cubicBezTo>
                <a:cubicBezTo>
                  <a:pt x="16881" y="692"/>
                  <a:pt x="16760" y="647"/>
                  <a:pt x="16609" y="647"/>
                </a:cubicBezTo>
                <a:cubicBezTo>
                  <a:pt x="16427" y="647"/>
                  <a:pt x="16261" y="541"/>
                  <a:pt x="16094" y="465"/>
                </a:cubicBezTo>
                <a:cubicBezTo>
                  <a:pt x="15897" y="374"/>
                  <a:pt x="15670" y="359"/>
                  <a:pt x="15473" y="298"/>
                </a:cubicBezTo>
                <a:cubicBezTo>
                  <a:pt x="15337" y="253"/>
                  <a:pt x="15186" y="223"/>
                  <a:pt x="15049" y="192"/>
                </a:cubicBezTo>
                <a:cubicBezTo>
                  <a:pt x="15015" y="186"/>
                  <a:pt x="14981" y="183"/>
                  <a:pt x="14947" y="183"/>
                </a:cubicBezTo>
                <a:cubicBezTo>
                  <a:pt x="14887" y="183"/>
                  <a:pt x="14828" y="190"/>
                  <a:pt x="14774" y="190"/>
                </a:cubicBezTo>
                <a:cubicBezTo>
                  <a:pt x="14725" y="190"/>
                  <a:pt x="14680" y="185"/>
                  <a:pt x="14641" y="162"/>
                </a:cubicBezTo>
                <a:cubicBezTo>
                  <a:pt x="14444" y="71"/>
                  <a:pt x="14262" y="86"/>
                  <a:pt x="14065" y="71"/>
                </a:cubicBezTo>
                <a:cubicBezTo>
                  <a:pt x="13702" y="11"/>
                  <a:pt x="13323" y="11"/>
                  <a:pt x="12975" y="11"/>
                </a:cubicBezTo>
                <a:cubicBezTo>
                  <a:pt x="12811" y="11"/>
                  <a:pt x="12647" y="1"/>
                  <a:pt x="12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7">
    <p:bg>
      <p:bgPr>
        <a:solidFill>
          <a:schemeClr val="lt1"/>
        </a:solidFill>
        <a:effectLst/>
      </p:bgPr>
    </p:bg>
    <p:spTree>
      <p:nvGrpSpPr>
        <p:cNvPr id="266" name="Shape 266"/>
        <p:cNvGrpSpPr/>
        <p:nvPr/>
      </p:nvGrpSpPr>
      <p:grpSpPr>
        <a:xfrm>
          <a:off x="0" y="0"/>
          <a:ext cx="0" cy="0"/>
          <a:chOff x="0" y="0"/>
          <a:chExt cx="0" cy="0"/>
        </a:xfrm>
      </p:grpSpPr>
      <p:sp>
        <p:nvSpPr>
          <p:cNvPr id="267" name="Google Shape;267;p21"/>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grpSp>
        <p:nvGrpSpPr>
          <p:cNvPr id="268" name="Google Shape;268;p21"/>
          <p:cNvGrpSpPr/>
          <p:nvPr/>
        </p:nvGrpSpPr>
        <p:grpSpPr>
          <a:xfrm>
            <a:off x="7698462" y="-242874"/>
            <a:ext cx="1606265" cy="1531049"/>
            <a:chOff x="7643700" y="4212512"/>
            <a:chExt cx="1051702" cy="1002389"/>
          </a:xfrm>
        </p:grpSpPr>
        <p:sp>
          <p:nvSpPr>
            <p:cNvPr id="269" name="Google Shape;269;p21"/>
            <p:cNvSpPr/>
            <p:nvPr/>
          </p:nvSpPr>
          <p:spPr>
            <a:xfrm>
              <a:off x="7965275" y="4524183"/>
              <a:ext cx="437508" cy="403159"/>
            </a:xfrm>
            <a:custGeom>
              <a:avLst/>
              <a:gdLst/>
              <a:ahLst/>
              <a:cxnLst/>
              <a:rect l="l" t="t" r="r" b="b"/>
              <a:pathLst>
                <a:path w="3974" h="3662" extrusionOk="0">
                  <a:moveTo>
                    <a:pt x="2010" y="183"/>
                  </a:moveTo>
                  <a:cubicBezTo>
                    <a:pt x="2165" y="183"/>
                    <a:pt x="2319" y="199"/>
                    <a:pt x="2474" y="276"/>
                  </a:cubicBezTo>
                  <a:cubicBezTo>
                    <a:pt x="3077" y="508"/>
                    <a:pt x="3509" y="1111"/>
                    <a:pt x="3587" y="1559"/>
                  </a:cubicBezTo>
                  <a:cubicBezTo>
                    <a:pt x="3710" y="2193"/>
                    <a:pt x="3370" y="2888"/>
                    <a:pt x="2721" y="3244"/>
                  </a:cubicBezTo>
                  <a:cubicBezTo>
                    <a:pt x="2457" y="3376"/>
                    <a:pt x="2169" y="3453"/>
                    <a:pt x="1897" y="3453"/>
                  </a:cubicBezTo>
                  <a:cubicBezTo>
                    <a:pt x="1787" y="3453"/>
                    <a:pt x="1680" y="3440"/>
                    <a:pt x="1577" y="3414"/>
                  </a:cubicBezTo>
                  <a:cubicBezTo>
                    <a:pt x="1222" y="3321"/>
                    <a:pt x="882" y="3043"/>
                    <a:pt x="696" y="2656"/>
                  </a:cubicBezTo>
                  <a:cubicBezTo>
                    <a:pt x="279" y="1822"/>
                    <a:pt x="681" y="740"/>
                    <a:pt x="1547" y="307"/>
                  </a:cubicBezTo>
                  <a:cubicBezTo>
                    <a:pt x="1686" y="230"/>
                    <a:pt x="1856" y="183"/>
                    <a:pt x="2010" y="183"/>
                  </a:cubicBezTo>
                  <a:close/>
                  <a:moveTo>
                    <a:pt x="2042" y="1"/>
                  </a:moveTo>
                  <a:cubicBezTo>
                    <a:pt x="1828" y="1"/>
                    <a:pt x="1624" y="51"/>
                    <a:pt x="1438" y="153"/>
                  </a:cubicBezTo>
                  <a:cubicBezTo>
                    <a:pt x="434" y="632"/>
                    <a:pt x="1" y="1806"/>
                    <a:pt x="465" y="2749"/>
                  </a:cubicBezTo>
                  <a:cubicBezTo>
                    <a:pt x="681" y="3197"/>
                    <a:pt x="1067" y="3506"/>
                    <a:pt x="1516" y="3630"/>
                  </a:cubicBezTo>
                  <a:cubicBezTo>
                    <a:pt x="1624" y="3646"/>
                    <a:pt x="1763" y="3661"/>
                    <a:pt x="1902" y="3661"/>
                  </a:cubicBezTo>
                  <a:cubicBezTo>
                    <a:pt x="2211" y="3661"/>
                    <a:pt x="2551" y="3568"/>
                    <a:pt x="2860" y="3414"/>
                  </a:cubicBezTo>
                  <a:cubicBezTo>
                    <a:pt x="3571" y="3027"/>
                    <a:pt x="3973" y="2255"/>
                    <a:pt x="3849" y="1544"/>
                  </a:cubicBezTo>
                  <a:cubicBezTo>
                    <a:pt x="3726" y="956"/>
                    <a:pt x="3185" y="338"/>
                    <a:pt x="2598" y="106"/>
                  </a:cubicBezTo>
                  <a:cubicBezTo>
                    <a:pt x="2408" y="36"/>
                    <a:pt x="2221" y="1"/>
                    <a:pt x="20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1"/>
            <p:cNvSpPr/>
            <p:nvPr/>
          </p:nvSpPr>
          <p:spPr>
            <a:xfrm>
              <a:off x="8188210" y="4212512"/>
              <a:ext cx="29064" cy="272369"/>
            </a:xfrm>
            <a:custGeom>
              <a:avLst/>
              <a:gdLst/>
              <a:ahLst/>
              <a:cxnLst/>
              <a:rect l="l" t="t" r="r" b="b"/>
              <a:pathLst>
                <a:path w="264" h="2474" extrusionOk="0">
                  <a:moveTo>
                    <a:pt x="140" y="1"/>
                  </a:moveTo>
                  <a:cubicBezTo>
                    <a:pt x="78" y="1"/>
                    <a:pt x="32" y="31"/>
                    <a:pt x="32" y="93"/>
                  </a:cubicBezTo>
                  <a:lnTo>
                    <a:pt x="1" y="2381"/>
                  </a:lnTo>
                  <a:cubicBezTo>
                    <a:pt x="1" y="2443"/>
                    <a:pt x="62" y="2474"/>
                    <a:pt x="124" y="2474"/>
                  </a:cubicBezTo>
                  <a:cubicBezTo>
                    <a:pt x="186" y="2474"/>
                    <a:pt x="232" y="2443"/>
                    <a:pt x="232" y="2381"/>
                  </a:cubicBezTo>
                  <a:lnTo>
                    <a:pt x="263" y="93"/>
                  </a:lnTo>
                  <a:cubicBezTo>
                    <a:pt x="263" y="31"/>
                    <a:pt x="202" y="1"/>
                    <a:pt x="1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21"/>
            <p:cNvSpPr/>
            <p:nvPr/>
          </p:nvSpPr>
          <p:spPr>
            <a:xfrm>
              <a:off x="8162668" y="4952661"/>
              <a:ext cx="46129" cy="262240"/>
            </a:xfrm>
            <a:custGeom>
              <a:avLst/>
              <a:gdLst/>
              <a:ahLst/>
              <a:cxnLst/>
              <a:rect l="l" t="t" r="r" b="b"/>
              <a:pathLst>
                <a:path w="419" h="2382" extrusionOk="0">
                  <a:moveTo>
                    <a:pt x="124" y="1"/>
                  </a:moveTo>
                  <a:cubicBezTo>
                    <a:pt x="63" y="1"/>
                    <a:pt x="1" y="32"/>
                    <a:pt x="1" y="94"/>
                  </a:cubicBezTo>
                  <a:cubicBezTo>
                    <a:pt x="32" y="805"/>
                    <a:pt x="78" y="1562"/>
                    <a:pt x="155" y="2288"/>
                  </a:cubicBezTo>
                  <a:cubicBezTo>
                    <a:pt x="155" y="2335"/>
                    <a:pt x="217" y="2381"/>
                    <a:pt x="279" y="2381"/>
                  </a:cubicBezTo>
                  <a:cubicBezTo>
                    <a:pt x="356" y="2381"/>
                    <a:pt x="418" y="2335"/>
                    <a:pt x="387" y="2288"/>
                  </a:cubicBezTo>
                  <a:cubicBezTo>
                    <a:pt x="310" y="1546"/>
                    <a:pt x="279" y="835"/>
                    <a:pt x="233" y="94"/>
                  </a:cubicBezTo>
                  <a:cubicBezTo>
                    <a:pt x="233" y="32"/>
                    <a:pt x="186" y="1"/>
                    <a:pt x="1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1"/>
            <p:cNvSpPr/>
            <p:nvPr/>
          </p:nvSpPr>
          <p:spPr>
            <a:xfrm>
              <a:off x="7643700" y="4681504"/>
              <a:ext cx="282607" cy="48441"/>
            </a:xfrm>
            <a:custGeom>
              <a:avLst/>
              <a:gdLst/>
              <a:ahLst/>
              <a:cxnLst/>
              <a:rect l="l" t="t" r="r" b="b"/>
              <a:pathLst>
                <a:path w="2567" h="440" extrusionOk="0">
                  <a:moveTo>
                    <a:pt x="141" y="1"/>
                  </a:moveTo>
                  <a:cubicBezTo>
                    <a:pt x="91" y="1"/>
                    <a:pt x="44" y="21"/>
                    <a:pt x="32" y="68"/>
                  </a:cubicBezTo>
                  <a:cubicBezTo>
                    <a:pt x="1" y="130"/>
                    <a:pt x="47" y="192"/>
                    <a:pt x="109" y="207"/>
                  </a:cubicBezTo>
                  <a:cubicBezTo>
                    <a:pt x="619" y="362"/>
                    <a:pt x="1191" y="439"/>
                    <a:pt x="1732" y="439"/>
                  </a:cubicBezTo>
                  <a:cubicBezTo>
                    <a:pt x="1979" y="439"/>
                    <a:pt x="2226" y="424"/>
                    <a:pt x="2458" y="377"/>
                  </a:cubicBezTo>
                  <a:cubicBezTo>
                    <a:pt x="2520" y="377"/>
                    <a:pt x="2566" y="315"/>
                    <a:pt x="2551" y="269"/>
                  </a:cubicBezTo>
                  <a:cubicBezTo>
                    <a:pt x="2551" y="223"/>
                    <a:pt x="2474" y="192"/>
                    <a:pt x="2427" y="192"/>
                  </a:cubicBezTo>
                  <a:cubicBezTo>
                    <a:pt x="2200" y="220"/>
                    <a:pt x="1972" y="234"/>
                    <a:pt x="1744" y="234"/>
                  </a:cubicBezTo>
                  <a:cubicBezTo>
                    <a:pt x="1212" y="234"/>
                    <a:pt x="684" y="158"/>
                    <a:pt x="186" y="6"/>
                  </a:cubicBezTo>
                  <a:cubicBezTo>
                    <a:pt x="172" y="3"/>
                    <a:pt x="156" y="1"/>
                    <a:pt x="1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21"/>
            <p:cNvSpPr/>
            <p:nvPr/>
          </p:nvSpPr>
          <p:spPr>
            <a:xfrm>
              <a:off x="8433272" y="4682165"/>
              <a:ext cx="262130" cy="25652"/>
            </a:xfrm>
            <a:custGeom>
              <a:avLst/>
              <a:gdLst/>
              <a:ahLst/>
              <a:cxnLst/>
              <a:rect l="l" t="t" r="r" b="b"/>
              <a:pathLst>
                <a:path w="2381" h="233" extrusionOk="0">
                  <a:moveTo>
                    <a:pt x="124" y="0"/>
                  </a:moveTo>
                  <a:cubicBezTo>
                    <a:pt x="62" y="0"/>
                    <a:pt x="0" y="47"/>
                    <a:pt x="0" y="109"/>
                  </a:cubicBezTo>
                  <a:cubicBezTo>
                    <a:pt x="0" y="155"/>
                    <a:pt x="62" y="201"/>
                    <a:pt x="124" y="201"/>
                  </a:cubicBezTo>
                  <a:lnTo>
                    <a:pt x="2241" y="232"/>
                  </a:lnTo>
                  <a:cubicBezTo>
                    <a:pt x="2319" y="232"/>
                    <a:pt x="2380" y="201"/>
                    <a:pt x="2365" y="139"/>
                  </a:cubicBezTo>
                  <a:cubicBezTo>
                    <a:pt x="2365" y="78"/>
                    <a:pt x="2303" y="47"/>
                    <a:pt x="2241" y="47"/>
                  </a:cubicBezTo>
                  <a:lnTo>
                    <a:pt x="12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21"/>
            <p:cNvSpPr/>
            <p:nvPr/>
          </p:nvSpPr>
          <p:spPr>
            <a:xfrm>
              <a:off x="8365236" y="4435779"/>
              <a:ext cx="119120" cy="115487"/>
            </a:xfrm>
            <a:custGeom>
              <a:avLst/>
              <a:gdLst/>
              <a:ahLst/>
              <a:cxnLst/>
              <a:rect l="l" t="t" r="r" b="b"/>
              <a:pathLst>
                <a:path w="1082" h="1049" extrusionOk="0">
                  <a:moveTo>
                    <a:pt x="950" y="0"/>
                  </a:moveTo>
                  <a:cubicBezTo>
                    <a:pt x="914" y="0"/>
                    <a:pt x="877" y="17"/>
                    <a:pt x="850" y="44"/>
                  </a:cubicBezTo>
                  <a:lnTo>
                    <a:pt x="46" y="894"/>
                  </a:lnTo>
                  <a:cubicBezTo>
                    <a:pt x="0" y="925"/>
                    <a:pt x="0" y="986"/>
                    <a:pt x="62" y="1033"/>
                  </a:cubicBezTo>
                  <a:cubicBezTo>
                    <a:pt x="77" y="1048"/>
                    <a:pt x="124" y="1048"/>
                    <a:pt x="139" y="1048"/>
                  </a:cubicBezTo>
                  <a:cubicBezTo>
                    <a:pt x="170" y="1048"/>
                    <a:pt x="201" y="1033"/>
                    <a:pt x="232" y="1002"/>
                  </a:cubicBezTo>
                  <a:lnTo>
                    <a:pt x="1051" y="152"/>
                  </a:lnTo>
                  <a:cubicBezTo>
                    <a:pt x="1082" y="121"/>
                    <a:pt x="1082" y="59"/>
                    <a:pt x="1020" y="28"/>
                  </a:cubicBezTo>
                  <a:cubicBezTo>
                    <a:pt x="1001" y="9"/>
                    <a:pt x="976" y="0"/>
                    <a:pt x="95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1"/>
            <p:cNvSpPr/>
            <p:nvPr/>
          </p:nvSpPr>
          <p:spPr>
            <a:xfrm>
              <a:off x="7902414" y="4456916"/>
              <a:ext cx="141249" cy="111304"/>
            </a:xfrm>
            <a:custGeom>
              <a:avLst/>
              <a:gdLst/>
              <a:ahLst/>
              <a:cxnLst/>
              <a:rect l="l" t="t" r="r" b="b"/>
              <a:pathLst>
                <a:path w="1283" h="1011" extrusionOk="0">
                  <a:moveTo>
                    <a:pt x="135" y="0"/>
                  </a:moveTo>
                  <a:cubicBezTo>
                    <a:pt x="105" y="0"/>
                    <a:pt x="74" y="8"/>
                    <a:pt x="46" y="22"/>
                  </a:cubicBezTo>
                  <a:cubicBezTo>
                    <a:pt x="0" y="37"/>
                    <a:pt x="0" y="114"/>
                    <a:pt x="31" y="161"/>
                  </a:cubicBezTo>
                  <a:cubicBezTo>
                    <a:pt x="325" y="485"/>
                    <a:pt x="696" y="764"/>
                    <a:pt x="1082" y="995"/>
                  </a:cubicBezTo>
                  <a:cubicBezTo>
                    <a:pt x="1113" y="1011"/>
                    <a:pt x="1128" y="1011"/>
                    <a:pt x="1159" y="1011"/>
                  </a:cubicBezTo>
                  <a:cubicBezTo>
                    <a:pt x="1190" y="1011"/>
                    <a:pt x="1237" y="995"/>
                    <a:pt x="1267" y="964"/>
                  </a:cubicBezTo>
                  <a:cubicBezTo>
                    <a:pt x="1283" y="934"/>
                    <a:pt x="1283" y="872"/>
                    <a:pt x="1237" y="841"/>
                  </a:cubicBezTo>
                  <a:cubicBezTo>
                    <a:pt x="866" y="609"/>
                    <a:pt x="510" y="346"/>
                    <a:pt x="232" y="37"/>
                  </a:cubicBezTo>
                  <a:cubicBezTo>
                    <a:pt x="206" y="12"/>
                    <a:pt x="171" y="0"/>
                    <a:pt x="1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21"/>
            <p:cNvSpPr/>
            <p:nvPr/>
          </p:nvSpPr>
          <p:spPr>
            <a:xfrm>
              <a:off x="7859808" y="4844110"/>
              <a:ext cx="146423" cy="122313"/>
            </a:xfrm>
            <a:custGeom>
              <a:avLst/>
              <a:gdLst/>
              <a:ahLst/>
              <a:cxnLst/>
              <a:rect l="l" t="t" r="r" b="b"/>
              <a:pathLst>
                <a:path w="1330" h="1111" extrusionOk="0">
                  <a:moveTo>
                    <a:pt x="1195" y="1"/>
                  </a:moveTo>
                  <a:cubicBezTo>
                    <a:pt x="1168" y="1"/>
                    <a:pt x="1139" y="9"/>
                    <a:pt x="1113" y="29"/>
                  </a:cubicBezTo>
                  <a:cubicBezTo>
                    <a:pt x="696" y="276"/>
                    <a:pt x="341" y="585"/>
                    <a:pt x="32" y="956"/>
                  </a:cubicBezTo>
                  <a:cubicBezTo>
                    <a:pt x="1" y="987"/>
                    <a:pt x="1" y="1049"/>
                    <a:pt x="47" y="1080"/>
                  </a:cubicBezTo>
                  <a:cubicBezTo>
                    <a:pt x="93" y="1111"/>
                    <a:pt x="109" y="1111"/>
                    <a:pt x="124" y="1111"/>
                  </a:cubicBezTo>
                  <a:cubicBezTo>
                    <a:pt x="171" y="1111"/>
                    <a:pt x="202" y="1080"/>
                    <a:pt x="248" y="1064"/>
                  </a:cubicBezTo>
                  <a:cubicBezTo>
                    <a:pt x="511" y="709"/>
                    <a:pt x="866" y="430"/>
                    <a:pt x="1268" y="168"/>
                  </a:cubicBezTo>
                  <a:cubicBezTo>
                    <a:pt x="1314" y="152"/>
                    <a:pt x="1330" y="75"/>
                    <a:pt x="1284" y="44"/>
                  </a:cubicBezTo>
                  <a:cubicBezTo>
                    <a:pt x="1266" y="17"/>
                    <a:pt x="1232" y="1"/>
                    <a:pt x="119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21"/>
            <p:cNvSpPr/>
            <p:nvPr/>
          </p:nvSpPr>
          <p:spPr>
            <a:xfrm>
              <a:off x="8337933" y="4925358"/>
              <a:ext cx="165139" cy="114276"/>
            </a:xfrm>
            <a:custGeom>
              <a:avLst/>
              <a:gdLst/>
              <a:ahLst/>
              <a:cxnLst/>
              <a:rect l="l" t="t" r="r" b="b"/>
              <a:pathLst>
                <a:path w="1500" h="1038" extrusionOk="0">
                  <a:moveTo>
                    <a:pt x="142" y="0"/>
                  </a:moveTo>
                  <a:cubicBezTo>
                    <a:pt x="101" y="0"/>
                    <a:pt x="60" y="13"/>
                    <a:pt x="32" y="32"/>
                  </a:cubicBezTo>
                  <a:cubicBezTo>
                    <a:pt x="1" y="79"/>
                    <a:pt x="1" y="141"/>
                    <a:pt x="63" y="172"/>
                  </a:cubicBezTo>
                  <a:lnTo>
                    <a:pt x="1299" y="1022"/>
                  </a:lnTo>
                  <a:cubicBezTo>
                    <a:pt x="1314" y="1037"/>
                    <a:pt x="1345" y="1037"/>
                    <a:pt x="1376" y="1037"/>
                  </a:cubicBezTo>
                  <a:cubicBezTo>
                    <a:pt x="1407" y="1037"/>
                    <a:pt x="1423" y="1022"/>
                    <a:pt x="1469" y="1006"/>
                  </a:cubicBezTo>
                  <a:cubicBezTo>
                    <a:pt x="1500" y="960"/>
                    <a:pt x="1500" y="898"/>
                    <a:pt x="1454" y="867"/>
                  </a:cubicBezTo>
                  <a:lnTo>
                    <a:pt x="217" y="17"/>
                  </a:lnTo>
                  <a:cubicBezTo>
                    <a:pt x="194" y="5"/>
                    <a:pt x="168"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21"/>
            <p:cNvSpPr/>
            <p:nvPr/>
          </p:nvSpPr>
          <p:spPr>
            <a:xfrm>
              <a:off x="8201861" y="4593541"/>
              <a:ext cx="114056" cy="250350"/>
            </a:xfrm>
            <a:custGeom>
              <a:avLst/>
              <a:gdLst/>
              <a:ahLst/>
              <a:cxnLst/>
              <a:rect l="l" t="t" r="r" b="b"/>
              <a:pathLst>
                <a:path w="1036" h="2274" extrusionOk="0">
                  <a:moveTo>
                    <a:pt x="142" y="0"/>
                  </a:moveTo>
                  <a:cubicBezTo>
                    <a:pt x="100" y="0"/>
                    <a:pt x="60" y="13"/>
                    <a:pt x="31" y="33"/>
                  </a:cubicBezTo>
                  <a:cubicBezTo>
                    <a:pt x="0" y="79"/>
                    <a:pt x="16" y="141"/>
                    <a:pt x="78" y="172"/>
                  </a:cubicBezTo>
                  <a:cubicBezTo>
                    <a:pt x="418" y="373"/>
                    <a:pt x="680" y="713"/>
                    <a:pt x="727" y="1084"/>
                  </a:cubicBezTo>
                  <a:cubicBezTo>
                    <a:pt x="789" y="1455"/>
                    <a:pt x="649" y="1841"/>
                    <a:pt x="387" y="2119"/>
                  </a:cubicBezTo>
                  <a:cubicBezTo>
                    <a:pt x="340" y="2165"/>
                    <a:pt x="340" y="2227"/>
                    <a:pt x="402" y="2258"/>
                  </a:cubicBezTo>
                  <a:cubicBezTo>
                    <a:pt x="418" y="2274"/>
                    <a:pt x="464" y="2274"/>
                    <a:pt x="479" y="2274"/>
                  </a:cubicBezTo>
                  <a:lnTo>
                    <a:pt x="572" y="2274"/>
                  </a:lnTo>
                  <a:cubicBezTo>
                    <a:pt x="912" y="1949"/>
                    <a:pt x="1036" y="1501"/>
                    <a:pt x="989" y="1084"/>
                  </a:cubicBezTo>
                  <a:cubicBezTo>
                    <a:pt x="912" y="651"/>
                    <a:pt x="619" y="249"/>
                    <a:pt x="217" y="17"/>
                  </a:cubicBezTo>
                  <a:cubicBezTo>
                    <a:pt x="193" y="5"/>
                    <a:pt x="167"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9" name="Google Shape;279;p21"/>
          <p:cNvSpPr/>
          <p:nvPr/>
        </p:nvSpPr>
        <p:spPr>
          <a:xfrm rot="10800000" flipH="1">
            <a:off x="-1336722" y="-847305"/>
            <a:ext cx="2005919" cy="2300534"/>
          </a:xfrm>
          <a:custGeom>
            <a:avLst/>
            <a:gdLst/>
            <a:ahLst/>
            <a:cxnLst/>
            <a:rect l="l" t="t" r="r" b="b"/>
            <a:pathLst>
              <a:path w="16216" h="15253" extrusionOk="0">
                <a:moveTo>
                  <a:pt x="13952" y="466"/>
                </a:moveTo>
                <a:cubicBezTo>
                  <a:pt x="14137" y="466"/>
                  <a:pt x="14323" y="470"/>
                  <a:pt x="14504" y="478"/>
                </a:cubicBezTo>
                <a:cubicBezTo>
                  <a:pt x="14762" y="493"/>
                  <a:pt x="15367" y="1205"/>
                  <a:pt x="15428" y="1462"/>
                </a:cubicBezTo>
                <a:cubicBezTo>
                  <a:pt x="15655" y="2355"/>
                  <a:pt x="15534" y="3264"/>
                  <a:pt x="15594" y="4172"/>
                </a:cubicBezTo>
                <a:cubicBezTo>
                  <a:pt x="15610" y="4505"/>
                  <a:pt x="15549" y="4853"/>
                  <a:pt x="15579" y="5035"/>
                </a:cubicBezTo>
                <a:cubicBezTo>
                  <a:pt x="15579" y="5777"/>
                  <a:pt x="15534" y="6352"/>
                  <a:pt x="15625" y="6912"/>
                </a:cubicBezTo>
                <a:cubicBezTo>
                  <a:pt x="15731" y="7866"/>
                  <a:pt x="15700" y="8790"/>
                  <a:pt x="15746" y="9728"/>
                </a:cubicBezTo>
                <a:cubicBezTo>
                  <a:pt x="15776" y="10606"/>
                  <a:pt x="15806" y="11515"/>
                  <a:pt x="15700" y="12378"/>
                </a:cubicBezTo>
                <a:cubicBezTo>
                  <a:pt x="15670" y="12756"/>
                  <a:pt x="15625" y="13195"/>
                  <a:pt x="15443" y="13559"/>
                </a:cubicBezTo>
                <a:cubicBezTo>
                  <a:pt x="15367" y="13695"/>
                  <a:pt x="15155" y="13771"/>
                  <a:pt x="15049" y="13892"/>
                </a:cubicBezTo>
                <a:cubicBezTo>
                  <a:pt x="14550" y="14497"/>
                  <a:pt x="13853" y="14497"/>
                  <a:pt x="13187" y="14558"/>
                </a:cubicBezTo>
                <a:cubicBezTo>
                  <a:pt x="12627" y="14618"/>
                  <a:pt x="12037" y="14649"/>
                  <a:pt x="11461" y="14649"/>
                </a:cubicBezTo>
                <a:cubicBezTo>
                  <a:pt x="10772" y="14649"/>
                  <a:pt x="10095" y="14730"/>
                  <a:pt x="9409" y="14730"/>
                </a:cubicBezTo>
                <a:cubicBezTo>
                  <a:pt x="9311" y="14730"/>
                  <a:pt x="9213" y="14728"/>
                  <a:pt x="9115" y="14724"/>
                </a:cubicBezTo>
                <a:cubicBezTo>
                  <a:pt x="8874" y="14719"/>
                  <a:pt x="8630" y="14713"/>
                  <a:pt x="8384" y="14713"/>
                </a:cubicBezTo>
                <a:cubicBezTo>
                  <a:pt x="7979" y="14713"/>
                  <a:pt x="7572" y="14728"/>
                  <a:pt x="7177" y="14785"/>
                </a:cubicBezTo>
                <a:cubicBezTo>
                  <a:pt x="7097" y="14797"/>
                  <a:pt x="7017" y="14801"/>
                  <a:pt x="6937" y="14801"/>
                </a:cubicBezTo>
                <a:cubicBezTo>
                  <a:pt x="6714" y="14801"/>
                  <a:pt x="6491" y="14768"/>
                  <a:pt x="6276" y="14768"/>
                </a:cubicBezTo>
                <a:cubicBezTo>
                  <a:pt x="6170" y="14768"/>
                  <a:pt x="6066" y="14776"/>
                  <a:pt x="5966" y="14800"/>
                </a:cubicBezTo>
                <a:cubicBezTo>
                  <a:pt x="5803" y="14841"/>
                  <a:pt x="5645" y="14855"/>
                  <a:pt x="5490" y="14855"/>
                </a:cubicBezTo>
                <a:cubicBezTo>
                  <a:pt x="5242" y="14855"/>
                  <a:pt x="5003" y="14819"/>
                  <a:pt x="4769" y="14800"/>
                </a:cubicBezTo>
                <a:cubicBezTo>
                  <a:pt x="4672" y="14794"/>
                  <a:pt x="4574" y="14792"/>
                  <a:pt x="4474" y="14792"/>
                </a:cubicBezTo>
                <a:cubicBezTo>
                  <a:pt x="4353" y="14792"/>
                  <a:pt x="4232" y="14795"/>
                  <a:pt x="4109" y="14795"/>
                </a:cubicBezTo>
                <a:cubicBezTo>
                  <a:pt x="3848" y="14795"/>
                  <a:pt x="3585" y="14783"/>
                  <a:pt x="3331" y="14709"/>
                </a:cubicBezTo>
                <a:cubicBezTo>
                  <a:pt x="3044" y="14634"/>
                  <a:pt x="2741" y="14679"/>
                  <a:pt x="2438" y="14634"/>
                </a:cubicBezTo>
                <a:cubicBezTo>
                  <a:pt x="2181" y="14618"/>
                  <a:pt x="1984" y="14452"/>
                  <a:pt x="1802" y="14300"/>
                </a:cubicBezTo>
                <a:cubicBezTo>
                  <a:pt x="985" y="13710"/>
                  <a:pt x="833" y="12832"/>
                  <a:pt x="773" y="11954"/>
                </a:cubicBezTo>
                <a:cubicBezTo>
                  <a:pt x="727" y="11288"/>
                  <a:pt x="727" y="10606"/>
                  <a:pt x="742" y="9940"/>
                </a:cubicBezTo>
                <a:cubicBezTo>
                  <a:pt x="773" y="8850"/>
                  <a:pt x="727" y="7745"/>
                  <a:pt x="651" y="6655"/>
                </a:cubicBezTo>
                <a:cubicBezTo>
                  <a:pt x="545" y="5459"/>
                  <a:pt x="651" y="4248"/>
                  <a:pt x="682" y="3036"/>
                </a:cubicBezTo>
                <a:cubicBezTo>
                  <a:pt x="697" y="2567"/>
                  <a:pt x="773" y="2052"/>
                  <a:pt x="1030" y="1613"/>
                </a:cubicBezTo>
                <a:cubicBezTo>
                  <a:pt x="1196" y="1280"/>
                  <a:pt x="1514" y="1099"/>
                  <a:pt x="1832" y="977"/>
                </a:cubicBezTo>
                <a:cubicBezTo>
                  <a:pt x="2311" y="774"/>
                  <a:pt x="2817" y="613"/>
                  <a:pt x="3338" y="613"/>
                </a:cubicBezTo>
                <a:cubicBezTo>
                  <a:pt x="3361" y="613"/>
                  <a:pt x="3384" y="613"/>
                  <a:pt x="3407" y="614"/>
                </a:cubicBezTo>
                <a:cubicBezTo>
                  <a:pt x="3997" y="629"/>
                  <a:pt x="4558" y="675"/>
                  <a:pt x="5148" y="675"/>
                </a:cubicBezTo>
                <a:cubicBezTo>
                  <a:pt x="5678" y="675"/>
                  <a:pt x="6208" y="675"/>
                  <a:pt x="6738" y="644"/>
                </a:cubicBezTo>
                <a:lnTo>
                  <a:pt x="8842" y="599"/>
                </a:lnTo>
                <a:cubicBezTo>
                  <a:pt x="9205" y="599"/>
                  <a:pt x="9569" y="560"/>
                  <a:pt x="9924" y="560"/>
                </a:cubicBezTo>
                <a:cubicBezTo>
                  <a:pt x="10013" y="560"/>
                  <a:pt x="10102" y="563"/>
                  <a:pt x="10190" y="569"/>
                </a:cubicBezTo>
                <a:cubicBezTo>
                  <a:pt x="10412" y="591"/>
                  <a:pt x="10628" y="601"/>
                  <a:pt x="10842" y="601"/>
                </a:cubicBezTo>
                <a:cubicBezTo>
                  <a:pt x="11210" y="601"/>
                  <a:pt x="11572" y="571"/>
                  <a:pt x="11946" y="523"/>
                </a:cubicBezTo>
                <a:cubicBezTo>
                  <a:pt x="12259" y="483"/>
                  <a:pt x="12585" y="476"/>
                  <a:pt x="12911" y="476"/>
                </a:cubicBezTo>
                <a:cubicBezTo>
                  <a:pt x="13074" y="476"/>
                  <a:pt x="13238" y="478"/>
                  <a:pt x="13399" y="478"/>
                </a:cubicBezTo>
                <a:cubicBezTo>
                  <a:pt x="13581" y="470"/>
                  <a:pt x="13766" y="466"/>
                  <a:pt x="13952" y="466"/>
                </a:cubicBezTo>
                <a:close/>
                <a:moveTo>
                  <a:pt x="13590" y="0"/>
                </a:moveTo>
                <a:cubicBezTo>
                  <a:pt x="13172" y="0"/>
                  <a:pt x="12755" y="31"/>
                  <a:pt x="12339" y="39"/>
                </a:cubicBezTo>
                <a:cubicBezTo>
                  <a:pt x="11840" y="69"/>
                  <a:pt x="11340" y="114"/>
                  <a:pt x="10841" y="145"/>
                </a:cubicBezTo>
                <a:cubicBezTo>
                  <a:pt x="10295" y="160"/>
                  <a:pt x="9766" y="160"/>
                  <a:pt x="9221" y="175"/>
                </a:cubicBezTo>
                <a:cubicBezTo>
                  <a:pt x="8630" y="190"/>
                  <a:pt x="8040" y="236"/>
                  <a:pt x="7449" y="236"/>
                </a:cubicBezTo>
                <a:cubicBezTo>
                  <a:pt x="7212" y="241"/>
                  <a:pt x="6973" y="242"/>
                  <a:pt x="6734" y="242"/>
                </a:cubicBezTo>
                <a:cubicBezTo>
                  <a:pt x="6255" y="242"/>
                  <a:pt x="5774" y="236"/>
                  <a:pt x="5299" y="236"/>
                </a:cubicBezTo>
                <a:cubicBezTo>
                  <a:pt x="4906" y="236"/>
                  <a:pt x="4505" y="249"/>
                  <a:pt x="4107" y="249"/>
                </a:cubicBezTo>
                <a:cubicBezTo>
                  <a:pt x="3908" y="249"/>
                  <a:pt x="3710" y="246"/>
                  <a:pt x="3513" y="236"/>
                </a:cubicBezTo>
                <a:cubicBezTo>
                  <a:pt x="3255" y="217"/>
                  <a:pt x="2992" y="189"/>
                  <a:pt x="2734" y="189"/>
                </a:cubicBezTo>
                <a:cubicBezTo>
                  <a:pt x="2354" y="189"/>
                  <a:pt x="1984" y="250"/>
                  <a:pt x="1651" y="493"/>
                </a:cubicBezTo>
                <a:cubicBezTo>
                  <a:pt x="1302" y="750"/>
                  <a:pt x="788" y="826"/>
                  <a:pt x="682" y="1280"/>
                </a:cubicBezTo>
                <a:cubicBezTo>
                  <a:pt x="591" y="1659"/>
                  <a:pt x="379" y="1992"/>
                  <a:pt x="303" y="2385"/>
                </a:cubicBezTo>
                <a:cubicBezTo>
                  <a:pt x="197" y="2946"/>
                  <a:pt x="197" y="3491"/>
                  <a:pt x="167" y="4036"/>
                </a:cubicBezTo>
                <a:cubicBezTo>
                  <a:pt x="152" y="4157"/>
                  <a:pt x="243" y="4278"/>
                  <a:pt x="212" y="4354"/>
                </a:cubicBezTo>
                <a:cubicBezTo>
                  <a:pt x="76" y="4656"/>
                  <a:pt x="167" y="5005"/>
                  <a:pt x="91" y="5323"/>
                </a:cubicBezTo>
                <a:cubicBezTo>
                  <a:pt x="0" y="5671"/>
                  <a:pt x="61" y="6064"/>
                  <a:pt x="76" y="6428"/>
                </a:cubicBezTo>
                <a:cubicBezTo>
                  <a:pt x="106" y="6852"/>
                  <a:pt x="152" y="7291"/>
                  <a:pt x="152" y="7730"/>
                </a:cubicBezTo>
                <a:cubicBezTo>
                  <a:pt x="152" y="8108"/>
                  <a:pt x="318" y="8487"/>
                  <a:pt x="228" y="8820"/>
                </a:cubicBezTo>
                <a:cubicBezTo>
                  <a:pt x="106" y="9259"/>
                  <a:pt x="258" y="9683"/>
                  <a:pt x="228" y="10107"/>
                </a:cubicBezTo>
                <a:cubicBezTo>
                  <a:pt x="182" y="10410"/>
                  <a:pt x="76" y="10758"/>
                  <a:pt x="182" y="11076"/>
                </a:cubicBezTo>
                <a:cubicBezTo>
                  <a:pt x="243" y="11288"/>
                  <a:pt x="137" y="11575"/>
                  <a:pt x="182" y="11681"/>
                </a:cubicBezTo>
                <a:cubicBezTo>
                  <a:pt x="334" y="12045"/>
                  <a:pt x="243" y="12423"/>
                  <a:pt x="303" y="12771"/>
                </a:cubicBezTo>
                <a:cubicBezTo>
                  <a:pt x="409" y="13559"/>
                  <a:pt x="833" y="14088"/>
                  <a:pt x="1363" y="14573"/>
                </a:cubicBezTo>
                <a:cubicBezTo>
                  <a:pt x="2044" y="15224"/>
                  <a:pt x="2938" y="15179"/>
                  <a:pt x="3770" y="15224"/>
                </a:cubicBezTo>
                <a:cubicBezTo>
                  <a:pt x="4277" y="15241"/>
                  <a:pt x="4784" y="15253"/>
                  <a:pt x="5290" y="15253"/>
                </a:cubicBezTo>
                <a:cubicBezTo>
                  <a:pt x="5707" y="15253"/>
                  <a:pt x="6124" y="15244"/>
                  <a:pt x="6541" y="15224"/>
                </a:cubicBezTo>
                <a:cubicBezTo>
                  <a:pt x="7120" y="15182"/>
                  <a:pt x="7697" y="15173"/>
                  <a:pt x="8273" y="15173"/>
                </a:cubicBezTo>
                <a:cubicBezTo>
                  <a:pt x="8693" y="15173"/>
                  <a:pt x="9112" y="15178"/>
                  <a:pt x="9531" y="15178"/>
                </a:cubicBezTo>
                <a:cubicBezTo>
                  <a:pt x="9993" y="15178"/>
                  <a:pt x="10455" y="15172"/>
                  <a:pt x="10916" y="15148"/>
                </a:cubicBezTo>
                <a:cubicBezTo>
                  <a:pt x="11749" y="15103"/>
                  <a:pt x="12582" y="15088"/>
                  <a:pt x="13414" y="14997"/>
                </a:cubicBezTo>
                <a:cubicBezTo>
                  <a:pt x="15352" y="14770"/>
                  <a:pt x="15912" y="13695"/>
                  <a:pt x="16094" y="12196"/>
                </a:cubicBezTo>
                <a:cubicBezTo>
                  <a:pt x="16215" y="11091"/>
                  <a:pt x="16064" y="9986"/>
                  <a:pt x="15988" y="8865"/>
                </a:cubicBezTo>
                <a:cubicBezTo>
                  <a:pt x="15897" y="7457"/>
                  <a:pt x="15988" y="6049"/>
                  <a:pt x="16018" y="4641"/>
                </a:cubicBezTo>
                <a:cubicBezTo>
                  <a:pt x="16033" y="3733"/>
                  <a:pt x="16018" y="2840"/>
                  <a:pt x="16018" y="1810"/>
                </a:cubicBezTo>
                <a:cubicBezTo>
                  <a:pt x="16094" y="1144"/>
                  <a:pt x="15458" y="236"/>
                  <a:pt x="14671" y="99"/>
                </a:cubicBezTo>
                <a:cubicBezTo>
                  <a:pt x="14308" y="23"/>
                  <a:pt x="13948" y="0"/>
                  <a:pt x="13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0" name="Google Shape;280;p21"/>
          <p:cNvGrpSpPr/>
          <p:nvPr/>
        </p:nvGrpSpPr>
        <p:grpSpPr>
          <a:xfrm>
            <a:off x="8253050" y="4495071"/>
            <a:ext cx="1051672" cy="685801"/>
            <a:chOff x="7255375" y="4149246"/>
            <a:chExt cx="1051672" cy="685801"/>
          </a:xfrm>
        </p:grpSpPr>
        <p:sp>
          <p:nvSpPr>
            <p:cNvPr id="281" name="Google Shape;281;p21"/>
            <p:cNvSpPr/>
            <p:nvPr/>
          </p:nvSpPr>
          <p:spPr>
            <a:xfrm>
              <a:off x="7420482" y="4402677"/>
              <a:ext cx="708329" cy="349265"/>
            </a:xfrm>
            <a:custGeom>
              <a:avLst/>
              <a:gdLst/>
              <a:ahLst/>
              <a:cxnLst/>
              <a:rect l="l" t="t" r="r" b="b"/>
              <a:pathLst>
                <a:path w="35523" h="17518" extrusionOk="0">
                  <a:moveTo>
                    <a:pt x="3774" y="10775"/>
                  </a:moveTo>
                  <a:cubicBezTo>
                    <a:pt x="2619" y="10198"/>
                    <a:pt x="353" y="8285"/>
                    <a:pt x="100" y="9551"/>
                  </a:cubicBezTo>
                  <a:cubicBezTo>
                    <a:pt x="-700" y="13554"/>
                    <a:pt x="6631" y="19346"/>
                    <a:pt x="9897" y="16898"/>
                  </a:cubicBezTo>
                  <a:cubicBezTo>
                    <a:pt x="14519" y="13434"/>
                    <a:pt x="9580" y="3364"/>
                    <a:pt x="14387" y="162"/>
                  </a:cubicBezTo>
                  <a:cubicBezTo>
                    <a:pt x="15361" y="-487"/>
                    <a:pt x="16028" y="1919"/>
                    <a:pt x="16428" y="3019"/>
                  </a:cubicBezTo>
                  <a:cubicBezTo>
                    <a:pt x="17676" y="6450"/>
                    <a:pt x="17937" y="11459"/>
                    <a:pt x="21327" y="12816"/>
                  </a:cubicBezTo>
                  <a:cubicBezTo>
                    <a:pt x="23352" y="13627"/>
                    <a:pt x="26043" y="14435"/>
                    <a:pt x="27858" y="13225"/>
                  </a:cubicBezTo>
                  <a:cubicBezTo>
                    <a:pt x="30136" y="11706"/>
                    <a:pt x="34340" y="6953"/>
                    <a:pt x="35206" y="9551"/>
                  </a:cubicBezTo>
                  <a:cubicBezTo>
                    <a:pt x="37745" y="17172"/>
                    <a:pt x="18742" y="7827"/>
                    <a:pt x="11122" y="10367"/>
                  </a:cubicBezTo>
                </a:path>
              </a:pathLst>
            </a:custGeom>
            <a:noFill/>
            <a:ln w="228600" cap="flat" cmpd="sng">
              <a:solidFill>
                <a:schemeClr val="dk2"/>
              </a:solidFill>
              <a:prstDash val="solid"/>
              <a:round/>
              <a:headEnd type="none" w="med" len="med"/>
              <a:tailEnd type="none" w="med" len="med"/>
            </a:ln>
          </p:spPr>
        </p:sp>
        <p:sp>
          <p:nvSpPr>
            <p:cNvPr id="282" name="Google Shape;282;p21"/>
            <p:cNvSpPr/>
            <p:nvPr/>
          </p:nvSpPr>
          <p:spPr>
            <a:xfrm>
              <a:off x="7255375" y="4149246"/>
              <a:ext cx="1051672" cy="685801"/>
            </a:xfrm>
            <a:custGeom>
              <a:avLst/>
              <a:gdLst/>
              <a:ahLst/>
              <a:cxnLst/>
              <a:rect l="l" t="t" r="r" b="b"/>
              <a:pathLst>
                <a:path w="10141" h="6613" extrusionOk="0">
                  <a:moveTo>
                    <a:pt x="4689" y="581"/>
                  </a:moveTo>
                  <a:cubicBezTo>
                    <a:pt x="5301" y="581"/>
                    <a:pt x="5834" y="1062"/>
                    <a:pt x="6038" y="1698"/>
                  </a:cubicBezTo>
                  <a:cubicBezTo>
                    <a:pt x="6305" y="2398"/>
                    <a:pt x="6171" y="3199"/>
                    <a:pt x="6104" y="3933"/>
                  </a:cubicBezTo>
                  <a:cubicBezTo>
                    <a:pt x="6071" y="4116"/>
                    <a:pt x="6205" y="4208"/>
                    <a:pt x="6350" y="4208"/>
                  </a:cubicBezTo>
                  <a:cubicBezTo>
                    <a:pt x="6496" y="4208"/>
                    <a:pt x="6655" y="4116"/>
                    <a:pt x="6672" y="3933"/>
                  </a:cubicBezTo>
                  <a:lnTo>
                    <a:pt x="6672" y="3899"/>
                  </a:lnTo>
                  <a:cubicBezTo>
                    <a:pt x="7039" y="3614"/>
                    <a:pt x="7493" y="3440"/>
                    <a:pt x="7944" y="3440"/>
                  </a:cubicBezTo>
                  <a:cubicBezTo>
                    <a:pt x="8230" y="3440"/>
                    <a:pt x="8514" y="3510"/>
                    <a:pt x="8773" y="3666"/>
                  </a:cubicBezTo>
                  <a:cubicBezTo>
                    <a:pt x="9407" y="4133"/>
                    <a:pt x="9474" y="5100"/>
                    <a:pt x="9107" y="5801"/>
                  </a:cubicBezTo>
                  <a:cubicBezTo>
                    <a:pt x="9073" y="5867"/>
                    <a:pt x="9073" y="5934"/>
                    <a:pt x="9073" y="5967"/>
                  </a:cubicBezTo>
                  <a:cubicBezTo>
                    <a:pt x="9007" y="5934"/>
                    <a:pt x="8940" y="5901"/>
                    <a:pt x="8906" y="5901"/>
                  </a:cubicBezTo>
                  <a:cubicBezTo>
                    <a:pt x="7922" y="5838"/>
                    <a:pt x="6928" y="5813"/>
                    <a:pt x="5932" y="5813"/>
                  </a:cubicBezTo>
                  <a:cubicBezTo>
                    <a:pt x="4262" y="5813"/>
                    <a:pt x="2585" y="5884"/>
                    <a:pt x="934" y="5967"/>
                  </a:cubicBezTo>
                  <a:cubicBezTo>
                    <a:pt x="967" y="5934"/>
                    <a:pt x="967" y="5834"/>
                    <a:pt x="934" y="5767"/>
                  </a:cubicBezTo>
                  <a:cubicBezTo>
                    <a:pt x="567" y="5334"/>
                    <a:pt x="567" y="4566"/>
                    <a:pt x="1001" y="4166"/>
                  </a:cubicBezTo>
                  <a:cubicBezTo>
                    <a:pt x="1140" y="4055"/>
                    <a:pt x="1312" y="4006"/>
                    <a:pt x="1489" y="4006"/>
                  </a:cubicBezTo>
                  <a:cubicBezTo>
                    <a:pt x="1952" y="4006"/>
                    <a:pt x="2454" y="4342"/>
                    <a:pt x="2502" y="4800"/>
                  </a:cubicBezTo>
                  <a:cubicBezTo>
                    <a:pt x="2535" y="4983"/>
                    <a:pt x="2694" y="5075"/>
                    <a:pt x="2840" y="5075"/>
                  </a:cubicBezTo>
                  <a:cubicBezTo>
                    <a:pt x="2986" y="5075"/>
                    <a:pt x="3119" y="4983"/>
                    <a:pt x="3102" y="4800"/>
                  </a:cubicBezTo>
                  <a:cubicBezTo>
                    <a:pt x="3102" y="4733"/>
                    <a:pt x="3102" y="4667"/>
                    <a:pt x="3036" y="4633"/>
                  </a:cubicBezTo>
                  <a:lnTo>
                    <a:pt x="3036" y="4566"/>
                  </a:lnTo>
                  <a:cubicBezTo>
                    <a:pt x="3002" y="3232"/>
                    <a:pt x="2669" y="1464"/>
                    <a:pt x="4103" y="730"/>
                  </a:cubicBezTo>
                  <a:cubicBezTo>
                    <a:pt x="4301" y="627"/>
                    <a:pt x="4499" y="581"/>
                    <a:pt x="4689" y="581"/>
                  </a:cubicBezTo>
                  <a:close/>
                  <a:moveTo>
                    <a:pt x="4671" y="1"/>
                  </a:moveTo>
                  <a:cubicBezTo>
                    <a:pt x="4562" y="1"/>
                    <a:pt x="4450" y="10"/>
                    <a:pt x="4337" y="30"/>
                  </a:cubicBezTo>
                  <a:cubicBezTo>
                    <a:pt x="2502" y="363"/>
                    <a:pt x="2268" y="2298"/>
                    <a:pt x="2502" y="3899"/>
                  </a:cubicBezTo>
                  <a:cubicBezTo>
                    <a:pt x="2231" y="3607"/>
                    <a:pt x="1842" y="3433"/>
                    <a:pt x="1442" y="3433"/>
                  </a:cubicBezTo>
                  <a:cubicBezTo>
                    <a:pt x="1202" y="3433"/>
                    <a:pt x="959" y="3495"/>
                    <a:pt x="734" y="3632"/>
                  </a:cubicBezTo>
                  <a:cubicBezTo>
                    <a:pt x="300" y="3899"/>
                    <a:pt x="67" y="4366"/>
                    <a:pt x="67" y="4867"/>
                  </a:cubicBezTo>
                  <a:cubicBezTo>
                    <a:pt x="0" y="5334"/>
                    <a:pt x="234" y="5734"/>
                    <a:pt x="634" y="6034"/>
                  </a:cubicBezTo>
                  <a:cubicBezTo>
                    <a:pt x="434" y="6101"/>
                    <a:pt x="467" y="6401"/>
                    <a:pt x="734" y="6434"/>
                  </a:cubicBezTo>
                  <a:cubicBezTo>
                    <a:pt x="2535" y="6523"/>
                    <a:pt x="4351" y="6612"/>
                    <a:pt x="6172" y="6612"/>
                  </a:cubicBezTo>
                  <a:cubicBezTo>
                    <a:pt x="7083" y="6612"/>
                    <a:pt x="7995" y="6590"/>
                    <a:pt x="8906" y="6535"/>
                  </a:cubicBezTo>
                  <a:cubicBezTo>
                    <a:pt x="9107" y="6535"/>
                    <a:pt x="9173" y="6368"/>
                    <a:pt x="9173" y="6168"/>
                  </a:cubicBezTo>
                  <a:cubicBezTo>
                    <a:pt x="9240" y="6218"/>
                    <a:pt x="9315" y="6251"/>
                    <a:pt x="9390" y="6251"/>
                  </a:cubicBezTo>
                  <a:cubicBezTo>
                    <a:pt x="9465" y="6251"/>
                    <a:pt x="9540" y="6218"/>
                    <a:pt x="9607" y="6134"/>
                  </a:cubicBezTo>
                  <a:cubicBezTo>
                    <a:pt x="10141" y="5134"/>
                    <a:pt x="9907" y="3799"/>
                    <a:pt x="8973" y="3232"/>
                  </a:cubicBezTo>
                  <a:cubicBezTo>
                    <a:pt x="8641" y="3011"/>
                    <a:pt x="8256" y="2902"/>
                    <a:pt x="7873" y="2902"/>
                  </a:cubicBezTo>
                  <a:cubicBezTo>
                    <a:pt x="7447" y="2902"/>
                    <a:pt x="7022" y="3036"/>
                    <a:pt x="6672" y="3299"/>
                  </a:cubicBezTo>
                  <a:cubicBezTo>
                    <a:pt x="6772" y="2432"/>
                    <a:pt x="6738" y="1564"/>
                    <a:pt x="6171" y="797"/>
                  </a:cubicBezTo>
                  <a:cubicBezTo>
                    <a:pt x="5830" y="314"/>
                    <a:pt x="5296" y="1"/>
                    <a:pt x="46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5">
  <p:cSld name="CUSTOM_8">
    <p:bg>
      <p:bgPr>
        <a:solidFill>
          <a:schemeClr val="lt1"/>
        </a:solidFill>
        <a:effectLst/>
      </p:bgPr>
    </p:bg>
    <p:spTree>
      <p:nvGrpSpPr>
        <p:cNvPr id="283" name="Shape 283"/>
        <p:cNvGrpSpPr/>
        <p:nvPr/>
      </p:nvGrpSpPr>
      <p:grpSpPr>
        <a:xfrm>
          <a:off x="0" y="0"/>
          <a:ext cx="0" cy="0"/>
          <a:chOff x="0" y="0"/>
          <a:chExt cx="0" cy="0"/>
        </a:xfrm>
      </p:grpSpPr>
      <p:sp>
        <p:nvSpPr>
          <p:cNvPr id="284" name="Google Shape;284;p22"/>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grpSp>
        <p:nvGrpSpPr>
          <p:cNvPr id="285" name="Google Shape;285;p22"/>
          <p:cNvGrpSpPr/>
          <p:nvPr/>
        </p:nvGrpSpPr>
        <p:grpSpPr>
          <a:xfrm>
            <a:off x="8445062" y="326350"/>
            <a:ext cx="1051685" cy="885376"/>
            <a:chOff x="284887" y="816125"/>
            <a:chExt cx="1051685" cy="885376"/>
          </a:xfrm>
        </p:grpSpPr>
        <p:sp>
          <p:nvSpPr>
            <p:cNvPr id="286" name="Google Shape;286;p22"/>
            <p:cNvSpPr/>
            <p:nvPr/>
          </p:nvSpPr>
          <p:spPr>
            <a:xfrm>
              <a:off x="575067" y="952593"/>
              <a:ext cx="471302" cy="504335"/>
            </a:xfrm>
            <a:custGeom>
              <a:avLst/>
              <a:gdLst/>
              <a:ahLst/>
              <a:cxnLst/>
              <a:rect l="l" t="t" r="r" b="b"/>
              <a:pathLst>
                <a:path w="3154" h="3375" extrusionOk="0">
                  <a:moveTo>
                    <a:pt x="1700" y="0"/>
                  </a:moveTo>
                  <a:cubicBezTo>
                    <a:pt x="1428" y="0"/>
                    <a:pt x="1165" y="138"/>
                    <a:pt x="1083" y="413"/>
                  </a:cubicBezTo>
                  <a:cubicBezTo>
                    <a:pt x="928" y="521"/>
                    <a:pt x="805" y="675"/>
                    <a:pt x="774" y="923"/>
                  </a:cubicBezTo>
                  <a:cubicBezTo>
                    <a:pt x="774" y="984"/>
                    <a:pt x="758" y="1046"/>
                    <a:pt x="758" y="1108"/>
                  </a:cubicBezTo>
                  <a:cubicBezTo>
                    <a:pt x="372" y="1154"/>
                    <a:pt x="1" y="1464"/>
                    <a:pt x="202" y="1912"/>
                  </a:cubicBezTo>
                  <a:cubicBezTo>
                    <a:pt x="279" y="2113"/>
                    <a:pt x="356" y="2314"/>
                    <a:pt x="341" y="2530"/>
                  </a:cubicBezTo>
                  <a:cubicBezTo>
                    <a:pt x="295" y="2855"/>
                    <a:pt x="387" y="3195"/>
                    <a:pt x="727" y="3318"/>
                  </a:cubicBezTo>
                  <a:cubicBezTo>
                    <a:pt x="811" y="3355"/>
                    <a:pt x="907" y="3374"/>
                    <a:pt x="1005" y="3374"/>
                  </a:cubicBezTo>
                  <a:cubicBezTo>
                    <a:pt x="1233" y="3374"/>
                    <a:pt x="1469" y="3272"/>
                    <a:pt x="1577" y="3056"/>
                  </a:cubicBezTo>
                  <a:cubicBezTo>
                    <a:pt x="1608" y="2978"/>
                    <a:pt x="1655" y="2901"/>
                    <a:pt x="1670" y="2824"/>
                  </a:cubicBezTo>
                  <a:lnTo>
                    <a:pt x="2072" y="2994"/>
                  </a:lnTo>
                  <a:cubicBezTo>
                    <a:pt x="2192" y="3047"/>
                    <a:pt x="2320" y="3077"/>
                    <a:pt x="2445" y="3077"/>
                  </a:cubicBezTo>
                  <a:cubicBezTo>
                    <a:pt x="2610" y="3077"/>
                    <a:pt x="2768" y="3024"/>
                    <a:pt x="2891" y="2901"/>
                  </a:cubicBezTo>
                  <a:cubicBezTo>
                    <a:pt x="3077" y="2731"/>
                    <a:pt x="3154" y="2345"/>
                    <a:pt x="2984" y="2113"/>
                  </a:cubicBezTo>
                  <a:cubicBezTo>
                    <a:pt x="2659" y="1665"/>
                    <a:pt x="2458" y="1201"/>
                    <a:pt x="2427" y="644"/>
                  </a:cubicBezTo>
                  <a:cubicBezTo>
                    <a:pt x="2393" y="215"/>
                    <a:pt x="2039" y="0"/>
                    <a:pt x="1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22"/>
            <p:cNvSpPr/>
            <p:nvPr/>
          </p:nvSpPr>
          <p:spPr>
            <a:xfrm>
              <a:off x="284887" y="816125"/>
              <a:ext cx="1051685" cy="885376"/>
            </a:xfrm>
            <a:custGeom>
              <a:avLst/>
              <a:gdLst/>
              <a:ahLst/>
              <a:cxnLst/>
              <a:rect l="l" t="t" r="r" b="b"/>
              <a:pathLst>
                <a:path w="9908" h="8341" extrusionOk="0">
                  <a:moveTo>
                    <a:pt x="5161" y="0"/>
                  </a:moveTo>
                  <a:cubicBezTo>
                    <a:pt x="5111" y="0"/>
                    <a:pt x="5058" y="15"/>
                    <a:pt x="5004" y="47"/>
                  </a:cubicBezTo>
                  <a:cubicBezTo>
                    <a:pt x="4104" y="814"/>
                    <a:pt x="3436" y="1849"/>
                    <a:pt x="3270" y="3016"/>
                  </a:cubicBezTo>
                  <a:cubicBezTo>
                    <a:pt x="2725" y="2919"/>
                    <a:pt x="2170" y="2867"/>
                    <a:pt x="1603" y="2867"/>
                  </a:cubicBezTo>
                  <a:cubicBezTo>
                    <a:pt x="1197" y="2867"/>
                    <a:pt x="785" y="2894"/>
                    <a:pt x="368" y="2949"/>
                  </a:cubicBezTo>
                  <a:cubicBezTo>
                    <a:pt x="201" y="2949"/>
                    <a:pt x="1" y="3250"/>
                    <a:pt x="201" y="3350"/>
                  </a:cubicBezTo>
                  <a:cubicBezTo>
                    <a:pt x="901" y="3950"/>
                    <a:pt x="1769" y="4517"/>
                    <a:pt x="2669" y="4817"/>
                  </a:cubicBezTo>
                  <a:cubicBezTo>
                    <a:pt x="1835" y="5651"/>
                    <a:pt x="1402" y="6952"/>
                    <a:pt x="1335" y="8086"/>
                  </a:cubicBezTo>
                  <a:cubicBezTo>
                    <a:pt x="1335" y="8231"/>
                    <a:pt x="1456" y="8340"/>
                    <a:pt x="1574" y="8340"/>
                  </a:cubicBezTo>
                  <a:cubicBezTo>
                    <a:pt x="1619" y="8340"/>
                    <a:pt x="1665" y="8324"/>
                    <a:pt x="1702" y="8287"/>
                  </a:cubicBezTo>
                  <a:cubicBezTo>
                    <a:pt x="2836" y="7619"/>
                    <a:pt x="4003" y="6785"/>
                    <a:pt x="4837" y="5685"/>
                  </a:cubicBezTo>
                  <a:cubicBezTo>
                    <a:pt x="5738" y="6452"/>
                    <a:pt x="6705" y="7119"/>
                    <a:pt x="7739" y="7686"/>
                  </a:cubicBezTo>
                  <a:cubicBezTo>
                    <a:pt x="7785" y="7716"/>
                    <a:pt x="7831" y="7729"/>
                    <a:pt x="7876" y="7729"/>
                  </a:cubicBezTo>
                  <a:cubicBezTo>
                    <a:pt x="8030" y="7729"/>
                    <a:pt x="8158" y="7574"/>
                    <a:pt x="8106" y="7419"/>
                  </a:cubicBezTo>
                  <a:cubicBezTo>
                    <a:pt x="7940" y="6485"/>
                    <a:pt x="7606" y="5618"/>
                    <a:pt x="7172" y="4784"/>
                  </a:cubicBezTo>
                  <a:lnTo>
                    <a:pt x="7106" y="4751"/>
                  </a:lnTo>
                  <a:lnTo>
                    <a:pt x="7172" y="4751"/>
                  </a:lnTo>
                  <a:cubicBezTo>
                    <a:pt x="8173" y="4117"/>
                    <a:pt x="8940" y="3416"/>
                    <a:pt x="9741" y="2749"/>
                  </a:cubicBezTo>
                  <a:cubicBezTo>
                    <a:pt x="9908" y="2616"/>
                    <a:pt x="9774" y="2282"/>
                    <a:pt x="9541" y="2282"/>
                  </a:cubicBezTo>
                  <a:cubicBezTo>
                    <a:pt x="8607" y="2349"/>
                    <a:pt x="7739" y="2416"/>
                    <a:pt x="6805" y="2482"/>
                  </a:cubicBezTo>
                  <a:cubicBezTo>
                    <a:pt x="6472" y="2516"/>
                    <a:pt x="6472" y="3016"/>
                    <a:pt x="6805" y="3016"/>
                  </a:cubicBezTo>
                  <a:cubicBezTo>
                    <a:pt x="7439" y="2983"/>
                    <a:pt x="8106" y="2949"/>
                    <a:pt x="8740" y="2916"/>
                  </a:cubicBezTo>
                  <a:lnTo>
                    <a:pt x="8740" y="2916"/>
                  </a:lnTo>
                  <a:cubicBezTo>
                    <a:pt x="8140" y="3383"/>
                    <a:pt x="7573" y="3950"/>
                    <a:pt x="7039" y="4484"/>
                  </a:cubicBezTo>
                  <a:cubicBezTo>
                    <a:pt x="7006" y="4517"/>
                    <a:pt x="7006" y="4617"/>
                    <a:pt x="7006" y="4684"/>
                  </a:cubicBezTo>
                  <a:cubicBezTo>
                    <a:pt x="6805" y="4684"/>
                    <a:pt x="6639" y="4917"/>
                    <a:pt x="6739" y="5118"/>
                  </a:cubicBezTo>
                  <a:cubicBezTo>
                    <a:pt x="7072" y="5685"/>
                    <a:pt x="7339" y="6318"/>
                    <a:pt x="7506" y="6986"/>
                  </a:cubicBezTo>
                  <a:cubicBezTo>
                    <a:pt x="6672" y="6485"/>
                    <a:pt x="5871" y="5985"/>
                    <a:pt x="5071" y="5451"/>
                  </a:cubicBezTo>
                  <a:cubicBezTo>
                    <a:pt x="5038" y="5434"/>
                    <a:pt x="4996" y="5426"/>
                    <a:pt x="4958" y="5426"/>
                  </a:cubicBezTo>
                  <a:cubicBezTo>
                    <a:pt x="4921" y="5426"/>
                    <a:pt x="4887" y="5434"/>
                    <a:pt x="4871" y="5451"/>
                  </a:cubicBezTo>
                  <a:cubicBezTo>
                    <a:pt x="4813" y="5393"/>
                    <a:pt x="4754" y="5357"/>
                    <a:pt x="4690" y="5357"/>
                  </a:cubicBezTo>
                  <a:cubicBezTo>
                    <a:pt x="4643" y="5357"/>
                    <a:pt x="4593" y="5376"/>
                    <a:pt x="4537" y="5418"/>
                  </a:cubicBezTo>
                  <a:cubicBezTo>
                    <a:pt x="3703" y="6152"/>
                    <a:pt x="2903" y="6919"/>
                    <a:pt x="1935" y="7553"/>
                  </a:cubicBezTo>
                  <a:cubicBezTo>
                    <a:pt x="2169" y="6619"/>
                    <a:pt x="2602" y="5818"/>
                    <a:pt x="3103" y="4951"/>
                  </a:cubicBezTo>
                  <a:cubicBezTo>
                    <a:pt x="3270" y="4951"/>
                    <a:pt x="3403" y="4717"/>
                    <a:pt x="3270" y="4617"/>
                  </a:cubicBezTo>
                  <a:cubicBezTo>
                    <a:pt x="3320" y="4542"/>
                    <a:pt x="3257" y="4448"/>
                    <a:pt x="3180" y="4448"/>
                  </a:cubicBezTo>
                  <a:cubicBezTo>
                    <a:pt x="3155" y="4448"/>
                    <a:pt x="3128" y="4459"/>
                    <a:pt x="3103" y="4484"/>
                  </a:cubicBezTo>
                  <a:cubicBezTo>
                    <a:pt x="2402" y="4117"/>
                    <a:pt x="1735" y="3817"/>
                    <a:pt x="1068" y="3383"/>
                  </a:cubicBezTo>
                  <a:cubicBezTo>
                    <a:pt x="1349" y="3371"/>
                    <a:pt x="1630" y="3363"/>
                    <a:pt x="1910" y="3363"/>
                  </a:cubicBezTo>
                  <a:cubicBezTo>
                    <a:pt x="2397" y="3363"/>
                    <a:pt x="2883" y="3386"/>
                    <a:pt x="3370" y="3450"/>
                  </a:cubicBezTo>
                  <a:cubicBezTo>
                    <a:pt x="3503" y="3450"/>
                    <a:pt x="3536" y="3350"/>
                    <a:pt x="3536" y="3216"/>
                  </a:cubicBezTo>
                  <a:cubicBezTo>
                    <a:pt x="3570" y="3216"/>
                    <a:pt x="3570" y="3183"/>
                    <a:pt x="3603" y="3149"/>
                  </a:cubicBezTo>
                  <a:cubicBezTo>
                    <a:pt x="3937" y="2215"/>
                    <a:pt x="4404" y="1382"/>
                    <a:pt x="5071" y="681"/>
                  </a:cubicBezTo>
                  <a:cubicBezTo>
                    <a:pt x="5371" y="1482"/>
                    <a:pt x="5705" y="2282"/>
                    <a:pt x="6038" y="3049"/>
                  </a:cubicBezTo>
                  <a:cubicBezTo>
                    <a:pt x="6085" y="3143"/>
                    <a:pt x="6164" y="3183"/>
                    <a:pt x="6245" y="3183"/>
                  </a:cubicBezTo>
                  <a:cubicBezTo>
                    <a:pt x="6395" y="3183"/>
                    <a:pt x="6549" y="3044"/>
                    <a:pt x="6505" y="2849"/>
                  </a:cubicBezTo>
                  <a:cubicBezTo>
                    <a:pt x="6172" y="1949"/>
                    <a:pt x="5771" y="1048"/>
                    <a:pt x="5404" y="181"/>
                  </a:cubicBezTo>
                  <a:cubicBezTo>
                    <a:pt x="5359" y="67"/>
                    <a:pt x="5268" y="0"/>
                    <a:pt x="5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8" name="Google Shape;288;p22"/>
          <p:cNvSpPr/>
          <p:nvPr/>
        </p:nvSpPr>
        <p:spPr>
          <a:xfrm rot="985870">
            <a:off x="8095842" y="4043904"/>
            <a:ext cx="912589" cy="1090257"/>
          </a:xfrm>
          <a:custGeom>
            <a:avLst/>
            <a:gdLst/>
            <a:ahLst/>
            <a:cxnLst/>
            <a:rect l="l" t="t" r="r" b="b"/>
            <a:pathLst>
              <a:path w="18214" h="21760" extrusionOk="0">
                <a:moveTo>
                  <a:pt x="7097" y="9137"/>
                </a:moveTo>
                <a:cubicBezTo>
                  <a:pt x="7930" y="9137"/>
                  <a:pt x="8824" y="9338"/>
                  <a:pt x="9707" y="9507"/>
                </a:cubicBezTo>
                <a:cubicBezTo>
                  <a:pt x="8806" y="11508"/>
                  <a:pt x="8440" y="13710"/>
                  <a:pt x="8673" y="15978"/>
                </a:cubicBezTo>
                <a:cubicBezTo>
                  <a:pt x="8273" y="16012"/>
                  <a:pt x="7839" y="16012"/>
                  <a:pt x="7439" y="16045"/>
                </a:cubicBezTo>
                <a:cubicBezTo>
                  <a:pt x="7272" y="14811"/>
                  <a:pt x="6972" y="13610"/>
                  <a:pt x="6605" y="12376"/>
                </a:cubicBezTo>
                <a:cubicBezTo>
                  <a:pt x="6505" y="12109"/>
                  <a:pt x="5838" y="10674"/>
                  <a:pt x="5304" y="9607"/>
                </a:cubicBezTo>
                <a:cubicBezTo>
                  <a:pt x="5843" y="9258"/>
                  <a:pt x="6452" y="9137"/>
                  <a:pt x="7097" y="9137"/>
                </a:cubicBezTo>
                <a:close/>
                <a:moveTo>
                  <a:pt x="8155" y="807"/>
                </a:moveTo>
                <a:cubicBezTo>
                  <a:pt x="8439" y="807"/>
                  <a:pt x="8723" y="817"/>
                  <a:pt x="9007" y="834"/>
                </a:cubicBezTo>
                <a:cubicBezTo>
                  <a:pt x="14477" y="1001"/>
                  <a:pt x="18213" y="6271"/>
                  <a:pt x="14044" y="10674"/>
                </a:cubicBezTo>
                <a:cubicBezTo>
                  <a:pt x="12776" y="12042"/>
                  <a:pt x="9040" y="13476"/>
                  <a:pt x="10007" y="15845"/>
                </a:cubicBezTo>
                <a:lnTo>
                  <a:pt x="9007" y="15978"/>
                </a:lnTo>
                <a:cubicBezTo>
                  <a:pt x="8973" y="13710"/>
                  <a:pt x="9374" y="11575"/>
                  <a:pt x="10274" y="9640"/>
                </a:cubicBezTo>
                <a:cubicBezTo>
                  <a:pt x="10374" y="9674"/>
                  <a:pt x="10508" y="9674"/>
                  <a:pt x="10674" y="9707"/>
                </a:cubicBezTo>
                <a:cubicBezTo>
                  <a:pt x="10888" y="9741"/>
                  <a:pt x="11091" y="9760"/>
                  <a:pt x="11283" y="9760"/>
                </a:cubicBezTo>
                <a:cubicBezTo>
                  <a:pt x="12026" y="9760"/>
                  <a:pt x="12612" y="9481"/>
                  <a:pt x="13009" y="8740"/>
                </a:cubicBezTo>
                <a:cubicBezTo>
                  <a:pt x="13124" y="8557"/>
                  <a:pt x="12940" y="8374"/>
                  <a:pt x="12759" y="8374"/>
                </a:cubicBezTo>
                <a:cubicBezTo>
                  <a:pt x="12677" y="8374"/>
                  <a:pt x="12595" y="8412"/>
                  <a:pt x="12542" y="8506"/>
                </a:cubicBezTo>
                <a:cubicBezTo>
                  <a:pt x="12220" y="9052"/>
                  <a:pt x="11695" y="9229"/>
                  <a:pt x="11104" y="9229"/>
                </a:cubicBezTo>
                <a:cubicBezTo>
                  <a:pt x="10900" y="9229"/>
                  <a:pt x="10688" y="9208"/>
                  <a:pt x="10474" y="9173"/>
                </a:cubicBezTo>
                <a:cubicBezTo>
                  <a:pt x="10775" y="8540"/>
                  <a:pt x="11108" y="7973"/>
                  <a:pt x="11508" y="7372"/>
                </a:cubicBezTo>
                <a:cubicBezTo>
                  <a:pt x="11643" y="7170"/>
                  <a:pt x="11491" y="6999"/>
                  <a:pt x="11307" y="6999"/>
                </a:cubicBezTo>
                <a:cubicBezTo>
                  <a:pt x="11216" y="6999"/>
                  <a:pt x="11118" y="7040"/>
                  <a:pt x="11041" y="7139"/>
                </a:cubicBezTo>
                <a:cubicBezTo>
                  <a:pt x="10641" y="7739"/>
                  <a:pt x="10207" y="8406"/>
                  <a:pt x="9941" y="9073"/>
                </a:cubicBezTo>
                <a:cubicBezTo>
                  <a:pt x="9340" y="8907"/>
                  <a:pt x="8806" y="8740"/>
                  <a:pt x="8306" y="8673"/>
                </a:cubicBezTo>
                <a:cubicBezTo>
                  <a:pt x="8011" y="8622"/>
                  <a:pt x="7720" y="8595"/>
                  <a:pt x="7431" y="8595"/>
                </a:cubicBezTo>
                <a:cubicBezTo>
                  <a:pt x="6969" y="8595"/>
                  <a:pt x="6510" y="8663"/>
                  <a:pt x="6038" y="8806"/>
                </a:cubicBezTo>
                <a:cubicBezTo>
                  <a:pt x="5671" y="8907"/>
                  <a:pt x="5337" y="9073"/>
                  <a:pt x="5037" y="9307"/>
                </a:cubicBezTo>
                <a:cubicBezTo>
                  <a:pt x="4970" y="9140"/>
                  <a:pt x="4870" y="8973"/>
                  <a:pt x="4804" y="8840"/>
                </a:cubicBezTo>
                <a:cubicBezTo>
                  <a:pt x="4837" y="8840"/>
                  <a:pt x="4837" y="8806"/>
                  <a:pt x="4870" y="8806"/>
                </a:cubicBezTo>
                <a:cubicBezTo>
                  <a:pt x="5004" y="8706"/>
                  <a:pt x="5037" y="8540"/>
                  <a:pt x="4970" y="8406"/>
                </a:cubicBezTo>
                <a:cubicBezTo>
                  <a:pt x="4837" y="8173"/>
                  <a:pt x="4770" y="8139"/>
                  <a:pt x="4470" y="8073"/>
                </a:cubicBezTo>
                <a:cubicBezTo>
                  <a:pt x="4337" y="8073"/>
                  <a:pt x="4203" y="8173"/>
                  <a:pt x="4170" y="8306"/>
                </a:cubicBezTo>
                <a:cubicBezTo>
                  <a:pt x="4036" y="8740"/>
                  <a:pt x="4270" y="9240"/>
                  <a:pt x="4503" y="9707"/>
                </a:cubicBezTo>
                <a:cubicBezTo>
                  <a:pt x="4203" y="10041"/>
                  <a:pt x="3970" y="10408"/>
                  <a:pt x="3803" y="10875"/>
                </a:cubicBezTo>
                <a:cubicBezTo>
                  <a:pt x="3735" y="10987"/>
                  <a:pt x="3850" y="11085"/>
                  <a:pt x="3963" y="11085"/>
                </a:cubicBezTo>
                <a:cubicBezTo>
                  <a:pt x="4017" y="11085"/>
                  <a:pt x="4071" y="11062"/>
                  <a:pt x="4103" y="11008"/>
                </a:cubicBezTo>
                <a:cubicBezTo>
                  <a:pt x="4303" y="10641"/>
                  <a:pt x="4503" y="10341"/>
                  <a:pt x="4770" y="10074"/>
                </a:cubicBezTo>
                <a:cubicBezTo>
                  <a:pt x="5004" y="10474"/>
                  <a:pt x="5271" y="10841"/>
                  <a:pt x="5371" y="11141"/>
                </a:cubicBezTo>
                <a:cubicBezTo>
                  <a:pt x="6138" y="12743"/>
                  <a:pt x="6605" y="14410"/>
                  <a:pt x="6972" y="16178"/>
                </a:cubicBezTo>
                <a:lnTo>
                  <a:pt x="6138" y="16178"/>
                </a:lnTo>
                <a:cubicBezTo>
                  <a:pt x="6271" y="15511"/>
                  <a:pt x="6105" y="14911"/>
                  <a:pt x="5537" y="14344"/>
                </a:cubicBezTo>
                <a:cubicBezTo>
                  <a:pt x="4970" y="13710"/>
                  <a:pt x="4003" y="13376"/>
                  <a:pt x="3303" y="12876"/>
                </a:cubicBezTo>
                <a:cubicBezTo>
                  <a:pt x="2369" y="12209"/>
                  <a:pt x="1768" y="11342"/>
                  <a:pt x="1334" y="10308"/>
                </a:cubicBezTo>
                <a:cubicBezTo>
                  <a:pt x="467" y="8139"/>
                  <a:pt x="801" y="5671"/>
                  <a:pt x="2002" y="3703"/>
                </a:cubicBezTo>
                <a:cubicBezTo>
                  <a:pt x="3345" y="1493"/>
                  <a:pt x="5731" y="807"/>
                  <a:pt x="8155" y="807"/>
                </a:cubicBezTo>
                <a:close/>
                <a:moveTo>
                  <a:pt x="10174" y="16312"/>
                </a:moveTo>
                <a:cubicBezTo>
                  <a:pt x="10174" y="16345"/>
                  <a:pt x="10207" y="16379"/>
                  <a:pt x="10207" y="16445"/>
                </a:cubicBezTo>
                <a:cubicBezTo>
                  <a:pt x="10641" y="16912"/>
                  <a:pt x="10441" y="17212"/>
                  <a:pt x="10007" y="17446"/>
                </a:cubicBezTo>
                <a:cubicBezTo>
                  <a:pt x="9941" y="17446"/>
                  <a:pt x="9807" y="17479"/>
                  <a:pt x="9774" y="17513"/>
                </a:cubicBezTo>
                <a:cubicBezTo>
                  <a:pt x="9107" y="17780"/>
                  <a:pt x="8139" y="17813"/>
                  <a:pt x="7939" y="17813"/>
                </a:cubicBezTo>
                <a:cubicBezTo>
                  <a:pt x="7717" y="17813"/>
                  <a:pt x="7465" y="17828"/>
                  <a:pt x="7223" y="17828"/>
                </a:cubicBezTo>
                <a:cubicBezTo>
                  <a:pt x="7102" y="17828"/>
                  <a:pt x="6983" y="17824"/>
                  <a:pt x="6872" y="17813"/>
                </a:cubicBezTo>
                <a:cubicBezTo>
                  <a:pt x="6338" y="17713"/>
                  <a:pt x="5271" y="16912"/>
                  <a:pt x="5804" y="16479"/>
                </a:cubicBezTo>
                <a:lnTo>
                  <a:pt x="5804" y="16479"/>
                </a:lnTo>
                <a:cubicBezTo>
                  <a:pt x="5827" y="16490"/>
                  <a:pt x="5856" y="16497"/>
                  <a:pt x="5890" y="16497"/>
                </a:cubicBezTo>
                <a:cubicBezTo>
                  <a:pt x="5956" y="16497"/>
                  <a:pt x="6038" y="16468"/>
                  <a:pt x="6105" y="16379"/>
                </a:cubicBezTo>
                <a:cubicBezTo>
                  <a:pt x="6678" y="16479"/>
                  <a:pt x="7258" y="16524"/>
                  <a:pt x="7842" y="16524"/>
                </a:cubicBezTo>
                <a:cubicBezTo>
                  <a:pt x="8615" y="16524"/>
                  <a:pt x="9395" y="16445"/>
                  <a:pt x="10174" y="16312"/>
                </a:cubicBezTo>
                <a:close/>
                <a:moveTo>
                  <a:pt x="9874" y="18013"/>
                </a:moveTo>
                <a:lnTo>
                  <a:pt x="9874" y="18013"/>
                </a:lnTo>
                <a:cubicBezTo>
                  <a:pt x="10308" y="19014"/>
                  <a:pt x="9173" y="19814"/>
                  <a:pt x="8273" y="19814"/>
                </a:cubicBezTo>
                <a:cubicBezTo>
                  <a:pt x="7806" y="19814"/>
                  <a:pt x="7339" y="19714"/>
                  <a:pt x="6872" y="19547"/>
                </a:cubicBezTo>
                <a:cubicBezTo>
                  <a:pt x="6638" y="19481"/>
                  <a:pt x="6438" y="19381"/>
                  <a:pt x="6205" y="19281"/>
                </a:cubicBezTo>
                <a:cubicBezTo>
                  <a:pt x="5604" y="18847"/>
                  <a:pt x="5537" y="18447"/>
                  <a:pt x="6038" y="18046"/>
                </a:cubicBezTo>
                <a:lnTo>
                  <a:pt x="6038" y="18046"/>
                </a:lnTo>
                <a:cubicBezTo>
                  <a:pt x="6338" y="18180"/>
                  <a:pt x="6672" y="18280"/>
                  <a:pt x="6972" y="18313"/>
                </a:cubicBezTo>
                <a:cubicBezTo>
                  <a:pt x="7211" y="18333"/>
                  <a:pt x="7492" y="18347"/>
                  <a:pt x="7791" y="18347"/>
                </a:cubicBezTo>
                <a:cubicBezTo>
                  <a:pt x="8492" y="18347"/>
                  <a:pt x="9289" y="18270"/>
                  <a:pt x="9874" y="18013"/>
                </a:cubicBezTo>
                <a:close/>
                <a:moveTo>
                  <a:pt x="8440" y="0"/>
                </a:moveTo>
                <a:cubicBezTo>
                  <a:pt x="4370" y="0"/>
                  <a:pt x="1201" y="1868"/>
                  <a:pt x="334" y="6038"/>
                </a:cubicBezTo>
                <a:cubicBezTo>
                  <a:pt x="0" y="7739"/>
                  <a:pt x="167" y="9540"/>
                  <a:pt x="1001" y="11075"/>
                </a:cubicBezTo>
                <a:cubicBezTo>
                  <a:pt x="1368" y="11809"/>
                  <a:pt x="1868" y="12476"/>
                  <a:pt x="2469" y="12976"/>
                </a:cubicBezTo>
                <a:cubicBezTo>
                  <a:pt x="3436" y="13843"/>
                  <a:pt x="6004" y="14544"/>
                  <a:pt x="5671" y="16245"/>
                </a:cubicBezTo>
                <a:cubicBezTo>
                  <a:pt x="5371" y="16479"/>
                  <a:pt x="5204" y="16846"/>
                  <a:pt x="5304" y="17246"/>
                </a:cubicBezTo>
                <a:cubicBezTo>
                  <a:pt x="5337" y="17546"/>
                  <a:pt x="5471" y="17746"/>
                  <a:pt x="5638" y="17913"/>
                </a:cubicBezTo>
                <a:cubicBezTo>
                  <a:pt x="5337" y="18146"/>
                  <a:pt x="5171" y="18513"/>
                  <a:pt x="5271" y="18914"/>
                </a:cubicBezTo>
                <a:cubicBezTo>
                  <a:pt x="5471" y="19848"/>
                  <a:pt x="6672" y="20148"/>
                  <a:pt x="7439" y="20248"/>
                </a:cubicBezTo>
                <a:cubicBezTo>
                  <a:pt x="7694" y="20294"/>
                  <a:pt x="7958" y="20325"/>
                  <a:pt x="8220" y="20325"/>
                </a:cubicBezTo>
                <a:cubicBezTo>
                  <a:pt x="8710" y="20325"/>
                  <a:pt x="9194" y="20219"/>
                  <a:pt x="9607" y="19914"/>
                </a:cubicBezTo>
                <a:lnTo>
                  <a:pt x="9607" y="19914"/>
                </a:lnTo>
                <a:cubicBezTo>
                  <a:pt x="9198" y="20884"/>
                  <a:pt x="8390" y="21338"/>
                  <a:pt x="7592" y="21338"/>
                </a:cubicBezTo>
                <a:cubicBezTo>
                  <a:pt x="6633" y="21338"/>
                  <a:pt x="5689" y="20682"/>
                  <a:pt x="5471" y="19481"/>
                </a:cubicBezTo>
                <a:cubicBezTo>
                  <a:pt x="5455" y="19418"/>
                  <a:pt x="5395" y="19385"/>
                  <a:pt x="5335" y="19385"/>
                </a:cubicBezTo>
                <a:cubicBezTo>
                  <a:pt x="5269" y="19385"/>
                  <a:pt x="5204" y="19426"/>
                  <a:pt x="5204" y="19514"/>
                </a:cubicBezTo>
                <a:cubicBezTo>
                  <a:pt x="5294" y="20981"/>
                  <a:pt x="6456" y="21759"/>
                  <a:pt x="7628" y="21759"/>
                </a:cubicBezTo>
                <a:cubicBezTo>
                  <a:pt x="8614" y="21759"/>
                  <a:pt x="9608" y="21207"/>
                  <a:pt x="9974" y="20048"/>
                </a:cubicBezTo>
                <a:cubicBezTo>
                  <a:pt x="10007" y="19881"/>
                  <a:pt x="9874" y="19814"/>
                  <a:pt x="9774" y="19814"/>
                </a:cubicBezTo>
                <a:cubicBezTo>
                  <a:pt x="9807" y="19748"/>
                  <a:pt x="9874" y="19714"/>
                  <a:pt x="9941" y="19648"/>
                </a:cubicBezTo>
                <a:cubicBezTo>
                  <a:pt x="10341" y="19147"/>
                  <a:pt x="10508" y="18513"/>
                  <a:pt x="10274" y="17913"/>
                </a:cubicBezTo>
                <a:cubicBezTo>
                  <a:pt x="10841" y="17513"/>
                  <a:pt x="11008" y="16812"/>
                  <a:pt x="10541" y="16245"/>
                </a:cubicBezTo>
                <a:cubicBezTo>
                  <a:pt x="10708" y="16178"/>
                  <a:pt x="10808" y="15978"/>
                  <a:pt x="10674" y="15811"/>
                </a:cubicBezTo>
                <a:cubicBezTo>
                  <a:pt x="9941" y="14344"/>
                  <a:pt x="14511" y="11475"/>
                  <a:pt x="15344" y="10308"/>
                </a:cubicBezTo>
                <a:cubicBezTo>
                  <a:pt x="16345" y="8840"/>
                  <a:pt x="16879" y="7305"/>
                  <a:pt x="16612" y="5671"/>
                </a:cubicBezTo>
                <a:cubicBezTo>
                  <a:pt x="15978" y="1801"/>
                  <a:pt x="11975" y="0"/>
                  <a:pt x="8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9" name="Google Shape;289;p22"/>
          <p:cNvGrpSpPr/>
          <p:nvPr/>
        </p:nvGrpSpPr>
        <p:grpSpPr>
          <a:xfrm>
            <a:off x="-376600" y="4013296"/>
            <a:ext cx="1051672" cy="685801"/>
            <a:chOff x="7255375" y="4149246"/>
            <a:chExt cx="1051672" cy="685801"/>
          </a:xfrm>
        </p:grpSpPr>
        <p:sp>
          <p:nvSpPr>
            <p:cNvPr id="290" name="Google Shape;290;p22"/>
            <p:cNvSpPr/>
            <p:nvPr/>
          </p:nvSpPr>
          <p:spPr>
            <a:xfrm>
              <a:off x="7420482" y="4402677"/>
              <a:ext cx="708329" cy="349265"/>
            </a:xfrm>
            <a:custGeom>
              <a:avLst/>
              <a:gdLst/>
              <a:ahLst/>
              <a:cxnLst/>
              <a:rect l="l" t="t" r="r" b="b"/>
              <a:pathLst>
                <a:path w="35523" h="17518" extrusionOk="0">
                  <a:moveTo>
                    <a:pt x="3774" y="10775"/>
                  </a:moveTo>
                  <a:cubicBezTo>
                    <a:pt x="2619" y="10198"/>
                    <a:pt x="353" y="8285"/>
                    <a:pt x="100" y="9551"/>
                  </a:cubicBezTo>
                  <a:cubicBezTo>
                    <a:pt x="-700" y="13554"/>
                    <a:pt x="6631" y="19346"/>
                    <a:pt x="9897" y="16898"/>
                  </a:cubicBezTo>
                  <a:cubicBezTo>
                    <a:pt x="14519" y="13434"/>
                    <a:pt x="9580" y="3364"/>
                    <a:pt x="14387" y="162"/>
                  </a:cubicBezTo>
                  <a:cubicBezTo>
                    <a:pt x="15361" y="-487"/>
                    <a:pt x="16028" y="1919"/>
                    <a:pt x="16428" y="3019"/>
                  </a:cubicBezTo>
                  <a:cubicBezTo>
                    <a:pt x="17676" y="6450"/>
                    <a:pt x="17937" y="11459"/>
                    <a:pt x="21327" y="12816"/>
                  </a:cubicBezTo>
                  <a:cubicBezTo>
                    <a:pt x="23352" y="13627"/>
                    <a:pt x="26043" y="14435"/>
                    <a:pt x="27858" y="13225"/>
                  </a:cubicBezTo>
                  <a:cubicBezTo>
                    <a:pt x="30136" y="11706"/>
                    <a:pt x="34340" y="6953"/>
                    <a:pt x="35206" y="9551"/>
                  </a:cubicBezTo>
                  <a:cubicBezTo>
                    <a:pt x="37745" y="17172"/>
                    <a:pt x="18742" y="7827"/>
                    <a:pt x="11122" y="10367"/>
                  </a:cubicBezTo>
                </a:path>
              </a:pathLst>
            </a:custGeom>
            <a:noFill/>
            <a:ln w="228600" cap="flat" cmpd="sng">
              <a:solidFill>
                <a:schemeClr val="lt2"/>
              </a:solidFill>
              <a:prstDash val="solid"/>
              <a:round/>
              <a:headEnd type="none" w="med" len="med"/>
              <a:tailEnd type="none" w="med" len="med"/>
            </a:ln>
          </p:spPr>
        </p:sp>
        <p:sp>
          <p:nvSpPr>
            <p:cNvPr id="291" name="Google Shape;291;p22"/>
            <p:cNvSpPr/>
            <p:nvPr/>
          </p:nvSpPr>
          <p:spPr>
            <a:xfrm>
              <a:off x="7255375" y="4149246"/>
              <a:ext cx="1051672" cy="685801"/>
            </a:xfrm>
            <a:custGeom>
              <a:avLst/>
              <a:gdLst/>
              <a:ahLst/>
              <a:cxnLst/>
              <a:rect l="l" t="t" r="r" b="b"/>
              <a:pathLst>
                <a:path w="10141" h="6613" extrusionOk="0">
                  <a:moveTo>
                    <a:pt x="4689" y="581"/>
                  </a:moveTo>
                  <a:cubicBezTo>
                    <a:pt x="5301" y="581"/>
                    <a:pt x="5834" y="1062"/>
                    <a:pt x="6038" y="1698"/>
                  </a:cubicBezTo>
                  <a:cubicBezTo>
                    <a:pt x="6305" y="2398"/>
                    <a:pt x="6171" y="3199"/>
                    <a:pt x="6104" y="3933"/>
                  </a:cubicBezTo>
                  <a:cubicBezTo>
                    <a:pt x="6071" y="4116"/>
                    <a:pt x="6205" y="4208"/>
                    <a:pt x="6350" y="4208"/>
                  </a:cubicBezTo>
                  <a:cubicBezTo>
                    <a:pt x="6496" y="4208"/>
                    <a:pt x="6655" y="4116"/>
                    <a:pt x="6672" y="3933"/>
                  </a:cubicBezTo>
                  <a:lnTo>
                    <a:pt x="6672" y="3899"/>
                  </a:lnTo>
                  <a:cubicBezTo>
                    <a:pt x="7039" y="3614"/>
                    <a:pt x="7493" y="3440"/>
                    <a:pt x="7944" y="3440"/>
                  </a:cubicBezTo>
                  <a:cubicBezTo>
                    <a:pt x="8230" y="3440"/>
                    <a:pt x="8514" y="3510"/>
                    <a:pt x="8773" y="3666"/>
                  </a:cubicBezTo>
                  <a:cubicBezTo>
                    <a:pt x="9407" y="4133"/>
                    <a:pt x="9474" y="5100"/>
                    <a:pt x="9107" y="5801"/>
                  </a:cubicBezTo>
                  <a:cubicBezTo>
                    <a:pt x="9073" y="5867"/>
                    <a:pt x="9073" y="5934"/>
                    <a:pt x="9073" y="5967"/>
                  </a:cubicBezTo>
                  <a:cubicBezTo>
                    <a:pt x="9007" y="5934"/>
                    <a:pt x="8940" y="5901"/>
                    <a:pt x="8906" y="5901"/>
                  </a:cubicBezTo>
                  <a:cubicBezTo>
                    <a:pt x="7922" y="5838"/>
                    <a:pt x="6928" y="5813"/>
                    <a:pt x="5932" y="5813"/>
                  </a:cubicBezTo>
                  <a:cubicBezTo>
                    <a:pt x="4262" y="5813"/>
                    <a:pt x="2585" y="5884"/>
                    <a:pt x="934" y="5967"/>
                  </a:cubicBezTo>
                  <a:cubicBezTo>
                    <a:pt x="967" y="5934"/>
                    <a:pt x="967" y="5834"/>
                    <a:pt x="934" y="5767"/>
                  </a:cubicBezTo>
                  <a:cubicBezTo>
                    <a:pt x="567" y="5334"/>
                    <a:pt x="567" y="4566"/>
                    <a:pt x="1001" y="4166"/>
                  </a:cubicBezTo>
                  <a:cubicBezTo>
                    <a:pt x="1140" y="4055"/>
                    <a:pt x="1312" y="4006"/>
                    <a:pt x="1489" y="4006"/>
                  </a:cubicBezTo>
                  <a:cubicBezTo>
                    <a:pt x="1952" y="4006"/>
                    <a:pt x="2454" y="4342"/>
                    <a:pt x="2502" y="4800"/>
                  </a:cubicBezTo>
                  <a:cubicBezTo>
                    <a:pt x="2535" y="4983"/>
                    <a:pt x="2694" y="5075"/>
                    <a:pt x="2840" y="5075"/>
                  </a:cubicBezTo>
                  <a:cubicBezTo>
                    <a:pt x="2986" y="5075"/>
                    <a:pt x="3119" y="4983"/>
                    <a:pt x="3102" y="4800"/>
                  </a:cubicBezTo>
                  <a:cubicBezTo>
                    <a:pt x="3102" y="4733"/>
                    <a:pt x="3102" y="4667"/>
                    <a:pt x="3036" y="4633"/>
                  </a:cubicBezTo>
                  <a:lnTo>
                    <a:pt x="3036" y="4566"/>
                  </a:lnTo>
                  <a:cubicBezTo>
                    <a:pt x="3002" y="3232"/>
                    <a:pt x="2669" y="1464"/>
                    <a:pt x="4103" y="730"/>
                  </a:cubicBezTo>
                  <a:cubicBezTo>
                    <a:pt x="4301" y="627"/>
                    <a:pt x="4499" y="581"/>
                    <a:pt x="4689" y="581"/>
                  </a:cubicBezTo>
                  <a:close/>
                  <a:moveTo>
                    <a:pt x="4671" y="1"/>
                  </a:moveTo>
                  <a:cubicBezTo>
                    <a:pt x="4562" y="1"/>
                    <a:pt x="4450" y="10"/>
                    <a:pt x="4337" y="30"/>
                  </a:cubicBezTo>
                  <a:cubicBezTo>
                    <a:pt x="2502" y="363"/>
                    <a:pt x="2268" y="2298"/>
                    <a:pt x="2502" y="3899"/>
                  </a:cubicBezTo>
                  <a:cubicBezTo>
                    <a:pt x="2231" y="3607"/>
                    <a:pt x="1842" y="3433"/>
                    <a:pt x="1442" y="3433"/>
                  </a:cubicBezTo>
                  <a:cubicBezTo>
                    <a:pt x="1202" y="3433"/>
                    <a:pt x="959" y="3495"/>
                    <a:pt x="734" y="3632"/>
                  </a:cubicBezTo>
                  <a:cubicBezTo>
                    <a:pt x="300" y="3899"/>
                    <a:pt x="67" y="4366"/>
                    <a:pt x="67" y="4867"/>
                  </a:cubicBezTo>
                  <a:cubicBezTo>
                    <a:pt x="0" y="5334"/>
                    <a:pt x="234" y="5734"/>
                    <a:pt x="634" y="6034"/>
                  </a:cubicBezTo>
                  <a:cubicBezTo>
                    <a:pt x="434" y="6101"/>
                    <a:pt x="467" y="6401"/>
                    <a:pt x="734" y="6434"/>
                  </a:cubicBezTo>
                  <a:cubicBezTo>
                    <a:pt x="2535" y="6523"/>
                    <a:pt x="4351" y="6612"/>
                    <a:pt x="6172" y="6612"/>
                  </a:cubicBezTo>
                  <a:cubicBezTo>
                    <a:pt x="7083" y="6612"/>
                    <a:pt x="7995" y="6590"/>
                    <a:pt x="8906" y="6535"/>
                  </a:cubicBezTo>
                  <a:cubicBezTo>
                    <a:pt x="9107" y="6535"/>
                    <a:pt x="9173" y="6368"/>
                    <a:pt x="9173" y="6168"/>
                  </a:cubicBezTo>
                  <a:cubicBezTo>
                    <a:pt x="9240" y="6218"/>
                    <a:pt x="9315" y="6251"/>
                    <a:pt x="9390" y="6251"/>
                  </a:cubicBezTo>
                  <a:cubicBezTo>
                    <a:pt x="9465" y="6251"/>
                    <a:pt x="9540" y="6218"/>
                    <a:pt x="9607" y="6134"/>
                  </a:cubicBezTo>
                  <a:cubicBezTo>
                    <a:pt x="10141" y="5134"/>
                    <a:pt x="9907" y="3799"/>
                    <a:pt x="8973" y="3232"/>
                  </a:cubicBezTo>
                  <a:cubicBezTo>
                    <a:pt x="8641" y="3011"/>
                    <a:pt x="8256" y="2902"/>
                    <a:pt x="7873" y="2902"/>
                  </a:cubicBezTo>
                  <a:cubicBezTo>
                    <a:pt x="7447" y="2902"/>
                    <a:pt x="7022" y="3036"/>
                    <a:pt x="6672" y="3299"/>
                  </a:cubicBezTo>
                  <a:cubicBezTo>
                    <a:pt x="6772" y="2432"/>
                    <a:pt x="6738" y="1564"/>
                    <a:pt x="6171" y="797"/>
                  </a:cubicBezTo>
                  <a:cubicBezTo>
                    <a:pt x="5830" y="314"/>
                    <a:pt x="5296" y="1"/>
                    <a:pt x="46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6">
  <p:cSld name="CUSTOM_9">
    <p:bg>
      <p:bgPr>
        <a:solidFill>
          <a:schemeClr val="lt1"/>
        </a:solidFill>
        <a:effectLst/>
      </p:bgPr>
    </p:bg>
    <p:spTree>
      <p:nvGrpSpPr>
        <p:cNvPr id="292" name="Shape 292"/>
        <p:cNvGrpSpPr/>
        <p:nvPr/>
      </p:nvGrpSpPr>
      <p:grpSpPr>
        <a:xfrm>
          <a:off x="0" y="0"/>
          <a:ext cx="0" cy="0"/>
          <a:chOff x="0" y="0"/>
          <a:chExt cx="0" cy="0"/>
        </a:xfrm>
      </p:grpSpPr>
      <p:sp>
        <p:nvSpPr>
          <p:cNvPr id="293" name="Google Shape;293;p23"/>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94" name="Google Shape;294;p23"/>
          <p:cNvGrpSpPr/>
          <p:nvPr/>
        </p:nvGrpSpPr>
        <p:grpSpPr>
          <a:xfrm>
            <a:off x="7492562" y="4422100"/>
            <a:ext cx="1051685" cy="885376"/>
            <a:chOff x="284887" y="816125"/>
            <a:chExt cx="1051685" cy="885376"/>
          </a:xfrm>
        </p:grpSpPr>
        <p:sp>
          <p:nvSpPr>
            <p:cNvPr id="295" name="Google Shape;295;p23"/>
            <p:cNvSpPr/>
            <p:nvPr/>
          </p:nvSpPr>
          <p:spPr>
            <a:xfrm>
              <a:off x="575067" y="952593"/>
              <a:ext cx="471302" cy="504335"/>
            </a:xfrm>
            <a:custGeom>
              <a:avLst/>
              <a:gdLst/>
              <a:ahLst/>
              <a:cxnLst/>
              <a:rect l="l" t="t" r="r" b="b"/>
              <a:pathLst>
                <a:path w="3154" h="3375" extrusionOk="0">
                  <a:moveTo>
                    <a:pt x="1700" y="0"/>
                  </a:moveTo>
                  <a:cubicBezTo>
                    <a:pt x="1428" y="0"/>
                    <a:pt x="1165" y="138"/>
                    <a:pt x="1083" y="413"/>
                  </a:cubicBezTo>
                  <a:cubicBezTo>
                    <a:pt x="928" y="521"/>
                    <a:pt x="805" y="675"/>
                    <a:pt x="774" y="923"/>
                  </a:cubicBezTo>
                  <a:cubicBezTo>
                    <a:pt x="774" y="984"/>
                    <a:pt x="758" y="1046"/>
                    <a:pt x="758" y="1108"/>
                  </a:cubicBezTo>
                  <a:cubicBezTo>
                    <a:pt x="372" y="1154"/>
                    <a:pt x="1" y="1464"/>
                    <a:pt x="202" y="1912"/>
                  </a:cubicBezTo>
                  <a:cubicBezTo>
                    <a:pt x="279" y="2113"/>
                    <a:pt x="356" y="2314"/>
                    <a:pt x="341" y="2530"/>
                  </a:cubicBezTo>
                  <a:cubicBezTo>
                    <a:pt x="295" y="2855"/>
                    <a:pt x="387" y="3195"/>
                    <a:pt x="727" y="3318"/>
                  </a:cubicBezTo>
                  <a:cubicBezTo>
                    <a:pt x="811" y="3355"/>
                    <a:pt x="907" y="3374"/>
                    <a:pt x="1005" y="3374"/>
                  </a:cubicBezTo>
                  <a:cubicBezTo>
                    <a:pt x="1233" y="3374"/>
                    <a:pt x="1469" y="3272"/>
                    <a:pt x="1577" y="3056"/>
                  </a:cubicBezTo>
                  <a:cubicBezTo>
                    <a:pt x="1608" y="2978"/>
                    <a:pt x="1655" y="2901"/>
                    <a:pt x="1670" y="2824"/>
                  </a:cubicBezTo>
                  <a:lnTo>
                    <a:pt x="2072" y="2994"/>
                  </a:lnTo>
                  <a:cubicBezTo>
                    <a:pt x="2192" y="3047"/>
                    <a:pt x="2320" y="3077"/>
                    <a:pt x="2445" y="3077"/>
                  </a:cubicBezTo>
                  <a:cubicBezTo>
                    <a:pt x="2610" y="3077"/>
                    <a:pt x="2768" y="3024"/>
                    <a:pt x="2891" y="2901"/>
                  </a:cubicBezTo>
                  <a:cubicBezTo>
                    <a:pt x="3077" y="2731"/>
                    <a:pt x="3154" y="2345"/>
                    <a:pt x="2984" y="2113"/>
                  </a:cubicBezTo>
                  <a:cubicBezTo>
                    <a:pt x="2659" y="1665"/>
                    <a:pt x="2458" y="1201"/>
                    <a:pt x="2427" y="644"/>
                  </a:cubicBezTo>
                  <a:cubicBezTo>
                    <a:pt x="2393" y="215"/>
                    <a:pt x="2039" y="0"/>
                    <a:pt x="1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23"/>
            <p:cNvSpPr/>
            <p:nvPr/>
          </p:nvSpPr>
          <p:spPr>
            <a:xfrm>
              <a:off x="284887" y="816125"/>
              <a:ext cx="1051685" cy="885376"/>
            </a:xfrm>
            <a:custGeom>
              <a:avLst/>
              <a:gdLst/>
              <a:ahLst/>
              <a:cxnLst/>
              <a:rect l="l" t="t" r="r" b="b"/>
              <a:pathLst>
                <a:path w="9908" h="8341" extrusionOk="0">
                  <a:moveTo>
                    <a:pt x="5161" y="0"/>
                  </a:moveTo>
                  <a:cubicBezTo>
                    <a:pt x="5111" y="0"/>
                    <a:pt x="5058" y="15"/>
                    <a:pt x="5004" y="47"/>
                  </a:cubicBezTo>
                  <a:cubicBezTo>
                    <a:pt x="4104" y="814"/>
                    <a:pt x="3436" y="1849"/>
                    <a:pt x="3270" y="3016"/>
                  </a:cubicBezTo>
                  <a:cubicBezTo>
                    <a:pt x="2725" y="2919"/>
                    <a:pt x="2170" y="2867"/>
                    <a:pt x="1603" y="2867"/>
                  </a:cubicBezTo>
                  <a:cubicBezTo>
                    <a:pt x="1197" y="2867"/>
                    <a:pt x="785" y="2894"/>
                    <a:pt x="368" y="2949"/>
                  </a:cubicBezTo>
                  <a:cubicBezTo>
                    <a:pt x="201" y="2949"/>
                    <a:pt x="1" y="3250"/>
                    <a:pt x="201" y="3350"/>
                  </a:cubicBezTo>
                  <a:cubicBezTo>
                    <a:pt x="901" y="3950"/>
                    <a:pt x="1769" y="4517"/>
                    <a:pt x="2669" y="4817"/>
                  </a:cubicBezTo>
                  <a:cubicBezTo>
                    <a:pt x="1835" y="5651"/>
                    <a:pt x="1402" y="6952"/>
                    <a:pt x="1335" y="8086"/>
                  </a:cubicBezTo>
                  <a:cubicBezTo>
                    <a:pt x="1335" y="8231"/>
                    <a:pt x="1456" y="8340"/>
                    <a:pt x="1574" y="8340"/>
                  </a:cubicBezTo>
                  <a:cubicBezTo>
                    <a:pt x="1619" y="8340"/>
                    <a:pt x="1665" y="8324"/>
                    <a:pt x="1702" y="8287"/>
                  </a:cubicBezTo>
                  <a:cubicBezTo>
                    <a:pt x="2836" y="7619"/>
                    <a:pt x="4003" y="6785"/>
                    <a:pt x="4837" y="5685"/>
                  </a:cubicBezTo>
                  <a:cubicBezTo>
                    <a:pt x="5738" y="6452"/>
                    <a:pt x="6705" y="7119"/>
                    <a:pt x="7739" y="7686"/>
                  </a:cubicBezTo>
                  <a:cubicBezTo>
                    <a:pt x="7785" y="7716"/>
                    <a:pt x="7831" y="7729"/>
                    <a:pt x="7876" y="7729"/>
                  </a:cubicBezTo>
                  <a:cubicBezTo>
                    <a:pt x="8030" y="7729"/>
                    <a:pt x="8158" y="7574"/>
                    <a:pt x="8106" y="7419"/>
                  </a:cubicBezTo>
                  <a:cubicBezTo>
                    <a:pt x="7940" y="6485"/>
                    <a:pt x="7606" y="5618"/>
                    <a:pt x="7172" y="4784"/>
                  </a:cubicBezTo>
                  <a:lnTo>
                    <a:pt x="7106" y="4751"/>
                  </a:lnTo>
                  <a:lnTo>
                    <a:pt x="7172" y="4751"/>
                  </a:lnTo>
                  <a:cubicBezTo>
                    <a:pt x="8173" y="4117"/>
                    <a:pt x="8940" y="3416"/>
                    <a:pt x="9741" y="2749"/>
                  </a:cubicBezTo>
                  <a:cubicBezTo>
                    <a:pt x="9908" y="2616"/>
                    <a:pt x="9774" y="2282"/>
                    <a:pt x="9541" y="2282"/>
                  </a:cubicBezTo>
                  <a:cubicBezTo>
                    <a:pt x="8607" y="2349"/>
                    <a:pt x="7739" y="2416"/>
                    <a:pt x="6805" y="2482"/>
                  </a:cubicBezTo>
                  <a:cubicBezTo>
                    <a:pt x="6472" y="2516"/>
                    <a:pt x="6472" y="3016"/>
                    <a:pt x="6805" y="3016"/>
                  </a:cubicBezTo>
                  <a:cubicBezTo>
                    <a:pt x="7439" y="2983"/>
                    <a:pt x="8106" y="2949"/>
                    <a:pt x="8740" y="2916"/>
                  </a:cubicBezTo>
                  <a:lnTo>
                    <a:pt x="8740" y="2916"/>
                  </a:lnTo>
                  <a:cubicBezTo>
                    <a:pt x="8140" y="3383"/>
                    <a:pt x="7573" y="3950"/>
                    <a:pt x="7039" y="4484"/>
                  </a:cubicBezTo>
                  <a:cubicBezTo>
                    <a:pt x="7006" y="4517"/>
                    <a:pt x="7006" y="4617"/>
                    <a:pt x="7006" y="4684"/>
                  </a:cubicBezTo>
                  <a:cubicBezTo>
                    <a:pt x="6805" y="4684"/>
                    <a:pt x="6639" y="4917"/>
                    <a:pt x="6739" y="5118"/>
                  </a:cubicBezTo>
                  <a:cubicBezTo>
                    <a:pt x="7072" y="5685"/>
                    <a:pt x="7339" y="6318"/>
                    <a:pt x="7506" y="6986"/>
                  </a:cubicBezTo>
                  <a:cubicBezTo>
                    <a:pt x="6672" y="6485"/>
                    <a:pt x="5871" y="5985"/>
                    <a:pt x="5071" y="5451"/>
                  </a:cubicBezTo>
                  <a:cubicBezTo>
                    <a:pt x="5038" y="5434"/>
                    <a:pt x="4996" y="5426"/>
                    <a:pt x="4958" y="5426"/>
                  </a:cubicBezTo>
                  <a:cubicBezTo>
                    <a:pt x="4921" y="5426"/>
                    <a:pt x="4887" y="5434"/>
                    <a:pt x="4871" y="5451"/>
                  </a:cubicBezTo>
                  <a:cubicBezTo>
                    <a:pt x="4813" y="5393"/>
                    <a:pt x="4754" y="5357"/>
                    <a:pt x="4690" y="5357"/>
                  </a:cubicBezTo>
                  <a:cubicBezTo>
                    <a:pt x="4643" y="5357"/>
                    <a:pt x="4593" y="5376"/>
                    <a:pt x="4537" y="5418"/>
                  </a:cubicBezTo>
                  <a:cubicBezTo>
                    <a:pt x="3703" y="6152"/>
                    <a:pt x="2903" y="6919"/>
                    <a:pt x="1935" y="7553"/>
                  </a:cubicBezTo>
                  <a:cubicBezTo>
                    <a:pt x="2169" y="6619"/>
                    <a:pt x="2602" y="5818"/>
                    <a:pt x="3103" y="4951"/>
                  </a:cubicBezTo>
                  <a:cubicBezTo>
                    <a:pt x="3270" y="4951"/>
                    <a:pt x="3403" y="4717"/>
                    <a:pt x="3270" y="4617"/>
                  </a:cubicBezTo>
                  <a:cubicBezTo>
                    <a:pt x="3320" y="4542"/>
                    <a:pt x="3257" y="4448"/>
                    <a:pt x="3180" y="4448"/>
                  </a:cubicBezTo>
                  <a:cubicBezTo>
                    <a:pt x="3155" y="4448"/>
                    <a:pt x="3128" y="4459"/>
                    <a:pt x="3103" y="4484"/>
                  </a:cubicBezTo>
                  <a:cubicBezTo>
                    <a:pt x="2402" y="4117"/>
                    <a:pt x="1735" y="3817"/>
                    <a:pt x="1068" y="3383"/>
                  </a:cubicBezTo>
                  <a:cubicBezTo>
                    <a:pt x="1349" y="3371"/>
                    <a:pt x="1630" y="3363"/>
                    <a:pt x="1910" y="3363"/>
                  </a:cubicBezTo>
                  <a:cubicBezTo>
                    <a:pt x="2397" y="3363"/>
                    <a:pt x="2883" y="3386"/>
                    <a:pt x="3370" y="3450"/>
                  </a:cubicBezTo>
                  <a:cubicBezTo>
                    <a:pt x="3503" y="3450"/>
                    <a:pt x="3536" y="3350"/>
                    <a:pt x="3536" y="3216"/>
                  </a:cubicBezTo>
                  <a:cubicBezTo>
                    <a:pt x="3570" y="3216"/>
                    <a:pt x="3570" y="3183"/>
                    <a:pt x="3603" y="3149"/>
                  </a:cubicBezTo>
                  <a:cubicBezTo>
                    <a:pt x="3937" y="2215"/>
                    <a:pt x="4404" y="1382"/>
                    <a:pt x="5071" y="681"/>
                  </a:cubicBezTo>
                  <a:cubicBezTo>
                    <a:pt x="5371" y="1482"/>
                    <a:pt x="5705" y="2282"/>
                    <a:pt x="6038" y="3049"/>
                  </a:cubicBezTo>
                  <a:cubicBezTo>
                    <a:pt x="6085" y="3143"/>
                    <a:pt x="6164" y="3183"/>
                    <a:pt x="6245" y="3183"/>
                  </a:cubicBezTo>
                  <a:cubicBezTo>
                    <a:pt x="6395" y="3183"/>
                    <a:pt x="6549" y="3044"/>
                    <a:pt x="6505" y="2849"/>
                  </a:cubicBezTo>
                  <a:cubicBezTo>
                    <a:pt x="6172" y="1949"/>
                    <a:pt x="5771" y="1048"/>
                    <a:pt x="5404" y="181"/>
                  </a:cubicBezTo>
                  <a:cubicBezTo>
                    <a:pt x="5359" y="67"/>
                    <a:pt x="5268" y="0"/>
                    <a:pt x="5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7" name="Google Shape;297;p23"/>
          <p:cNvSpPr/>
          <p:nvPr/>
        </p:nvSpPr>
        <p:spPr>
          <a:xfrm rot="985870">
            <a:off x="274754" y="402292"/>
            <a:ext cx="912589" cy="1090257"/>
          </a:xfrm>
          <a:custGeom>
            <a:avLst/>
            <a:gdLst/>
            <a:ahLst/>
            <a:cxnLst/>
            <a:rect l="l" t="t" r="r" b="b"/>
            <a:pathLst>
              <a:path w="18214" h="21760" extrusionOk="0">
                <a:moveTo>
                  <a:pt x="7097" y="9137"/>
                </a:moveTo>
                <a:cubicBezTo>
                  <a:pt x="7930" y="9137"/>
                  <a:pt x="8824" y="9338"/>
                  <a:pt x="9707" y="9507"/>
                </a:cubicBezTo>
                <a:cubicBezTo>
                  <a:pt x="8806" y="11508"/>
                  <a:pt x="8440" y="13710"/>
                  <a:pt x="8673" y="15978"/>
                </a:cubicBezTo>
                <a:cubicBezTo>
                  <a:pt x="8273" y="16012"/>
                  <a:pt x="7839" y="16012"/>
                  <a:pt x="7439" y="16045"/>
                </a:cubicBezTo>
                <a:cubicBezTo>
                  <a:pt x="7272" y="14811"/>
                  <a:pt x="6972" y="13610"/>
                  <a:pt x="6605" y="12376"/>
                </a:cubicBezTo>
                <a:cubicBezTo>
                  <a:pt x="6505" y="12109"/>
                  <a:pt x="5838" y="10674"/>
                  <a:pt x="5304" y="9607"/>
                </a:cubicBezTo>
                <a:cubicBezTo>
                  <a:pt x="5843" y="9258"/>
                  <a:pt x="6452" y="9137"/>
                  <a:pt x="7097" y="9137"/>
                </a:cubicBezTo>
                <a:close/>
                <a:moveTo>
                  <a:pt x="8155" y="807"/>
                </a:moveTo>
                <a:cubicBezTo>
                  <a:pt x="8439" y="807"/>
                  <a:pt x="8723" y="817"/>
                  <a:pt x="9007" y="834"/>
                </a:cubicBezTo>
                <a:cubicBezTo>
                  <a:pt x="14477" y="1001"/>
                  <a:pt x="18213" y="6271"/>
                  <a:pt x="14044" y="10674"/>
                </a:cubicBezTo>
                <a:cubicBezTo>
                  <a:pt x="12776" y="12042"/>
                  <a:pt x="9040" y="13476"/>
                  <a:pt x="10007" y="15845"/>
                </a:cubicBezTo>
                <a:lnTo>
                  <a:pt x="9007" y="15978"/>
                </a:lnTo>
                <a:cubicBezTo>
                  <a:pt x="8973" y="13710"/>
                  <a:pt x="9374" y="11575"/>
                  <a:pt x="10274" y="9640"/>
                </a:cubicBezTo>
                <a:cubicBezTo>
                  <a:pt x="10374" y="9674"/>
                  <a:pt x="10508" y="9674"/>
                  <a:pt x="10674" y="9707"/>
                </a:cubicBezTo>
                <a:cubicBezTo>
                  <a:pt x="10888" y="9741"/>
                  <a:pt x="11091" y="9760"/>
                  <a:pt x="11283" y="9760"/>
                </a:cubicBezTo>
                <a:cubicBezTo>
                  <a:pt x="12026" y="9760"/>
                  <a:pt x="12612" y="9481"/>
                  <a:pt x="13009" y="8740"/>
                </a:cubicBezTo>
                <a:cubicBezTo>
                  <a:pt x="13124" y="8557"/>
                  <a:pt x="12940" y="8374"/>
                  <a:pt x="12759" y="8374"/>
                </a:cubicBezTo>
                <a:cubicBezTo>
                  <a:pt x="12677" y="8374"/>
                  <a:pt x="12595" y="8412"/>
                  <a:pt x="12542" y="8506"/>
                </a:cubicBezTo>
                <a:cubicBezTo>
                  <a:pt x="12220" y="9052"/>
                  <a:pt x="11695" y="9229"/>
                  <a:pt x="11104" y="9229"/>
                </a:cubicBezTo>
                <a:cubicBezTo>
                  <a:pt x="10900" y="9229"/>
                  <a:pt x="10688" y="9208"/>
                  <a:pt x="10474" y="9173"/>
                </a:cubicBezTo>
                <a:cubicBezTo>
                  <a:pt x="10775" y="8540"/>
                  <a:pt x="11108" y="7973"/>
                  <a:pt x="11508" y="7372"/>
                </a:cubicBezTo>
                <a:cubicBezTo>
                  <a:pt x="11643" y="7170"/>
                  <a:pt x="11491" y="6999"/>
                  <a:pt x="11307" y="6999"/>
                </a:cubicBezTo>
                <a:cubicBezTo>
                  <a:pt x="11216" y="6999"/>
                  <a:pt x="11118" y="7040"/>
                  <a:pt x="11041" y="7139"/>
                </a:cubicBezTo>
                <a:cubicBezTo>
                  <a:pt x="10641" y="7739"/>
                  <a:pt x="10207" y="8406"/>
                  <a:pt x="9941" y="9073"/>
                </a:cubicBezTo>
                <a:cubicBezTo>
                  <a:pt x="9340" y="8907"/>
                  <a:pt x="8806" y="8740"/>
                  <a:pt x="8306" y="8673"/>
                </a:cubicBezTo>
                <a:cubicBezTo>
                  <a:pt x="8011" y="8622"/>
                  <a:pt x="7720" y="8595"/>
                  <a:pt x="7431" y="8595"/>
                </a:cubicBezTo>
                <a:cubicBezTo>
                  <a:pt x="6969" y="8595"/>
                  <a:pt x="6510" y="8663"/>
                  <a:pt x="6038" y="8806"/>
                </a:cubicBezTo>
                <a:cubicBezTo>
                  <a:pt x="5671" y="8907"/>
                  <a:pt x="5337" y="9073"/>
                  <a:pt x="5037" y="9307"/>
                </a:cubicBezTo>
                <a:cubicBezTo>
                  <a:pt x="4970" y="9140"/>
                  <a:pt x="4870" y="8973"/>
                  <a:pt x="4804" y="8840"/>
                </a:cubicBezTo>
                <a:cubicBezTo>
                  <a:pt x="4837" y="8840"/>
                  <a:pt x="4837" y="8806"/>
                  <a:pt x="4870" y="8806"/>
                </a:cubicBezTo>
                <a:cubicBezTo>
                  <a:pt x="5004" y="8706"/>
                  <a:pt x="5037" y="8540"/>
                  <a:pt x="4970" y="8406"/>
                </a:cubicBezTo>
                <a:cubicBezTo>
                  <a:pt x="4837" y="8173"/>
                  <a:pt x="4770" y="8139"/>
                  <a:pt x="4470" y="8073"/>
                </a:cubicBezTo>
                <a:cubicBezTo>
                  <a:pt x="4337" y="8073"/>
                  <a:pt x="4203" y="8173"/>
                  <a:pt x="4170" y="8306"/>
                </a:cubicBezTo>
                <a:cubicBezTo>
                  <a:pt x="4036" y="8740"/>
                  <a:pt x="4270" y="9240"/>
                  <a:pt x="4503" y="9707"/>
                </a:cubicBezTo>
                <a:cubicBezTo>
                  <a:pt x="4203" y="10041"/>
                  <a:pt x="3970" y="10408"/>
                  <a:pt x="3803" y="10875"/>
                </a:cubicBezTo>
                <a:cubicBezTo>
                  <a:pt x="3735" y="10987"/>
                  <a:pt x="3850" y="11085"/>
                  <a:pt x="3963" y="11085"/>
                </a:cubicBezTo>
                <a:cubicBezTo>
                  <a:pt x="4017" y="11085"/>
                  <a:pt x="4071" y="11062"/>
                  <a:pt x="4103" y="11008"/>
                </a:cubicBezTo>
                <a:cubicBezTo>
                  <a:pt x="4303" y="10641"/>
                  <a:pt x="4503" y="10341"/>
                  <a:pt x="4770" y="10074"/>
                </a:cubicBezTo>
                <a:cubicBezTo>
                  <a:pt x="5004" y="10474"/>
                  <a:pt x="5271" y="10841"/>
                  <a:pt x="5371" y="11141"/>
                </a:cubicBezTo>
                <a:cubicBezTo>
                  <a:pt x="6138" y="12743"/>
                  <a:pt x="6605" y="14410"/>
                  <a:pt x="6972" y="16178"/>
                </a:cubicBezTo>
                <a:lnTo>
                  <a:pt x="6138" y="16178"/>
                </a:lnTo>
                <a:cubicBezTo>
                  <a:pt x="6271" y="15511"/>
                  <a:pt x="6105" y="14911"/>
                  <a:pt x="5537" y="14344"/>
                </a:cubicBezTo>
                <a:cubicBezTo>
                  <a:pt x="4970" y="13710"/>
                  <a:pt x="4003" y="13376"/>
                  <a:pt x="3303" y="12876"/>
                </a:cubicBezTo>
                <a:cubicBezTo>
                  <a:pt x="2369" y="12209"/>
                  <a:pt x="1768" y="11342"/>
                  <a:pt x="1334" y="10308"/>
                </a:cubicBezTo>
                <a:cubicBezTo>
                  <a:pt x="467" y="8139"/>
                  <a:pt x="801" y="5671"/>
                  <a:pt x="2002" y="3703"/>
                </a:cubicBezTo>
                <a:cubicBezTo>
                  <a:pt x="3345" y="1493"/>
                  <a:pt x="5731" y="807"/>
                  <a:pt x="8155" y="807"/>
                </a:cubicBezTo>
                <a:close/>
                <a:moveTo>
                  <a:pt x="10174" y="16312"/>
                </a:moveTo>
                <a:cubicBezTo>
                  <a:pt x="10174" y="16345"/>
                  <a:pt x="10207" y="16379"/>
                  <a:pt x="10207" y="16445"/>
                </a:cubicBezTo>
                <a:cubicBezTo>
                  <a:pt x="10641" y="16912"/>
                  <a:pt x="10441" y="17212"/>
                  <a:pt x="10007" y="17446"/>
                </a:cubicBezTo>
                <a:cubicBezTo>
                  <a:pt x="9941" y="17446"/>
                  <a:pt x="9807" y="17479"/>
                  <a:pt x="9774" y="17513"/>
                </a:cubicBezTo>
                <a:cubicBezTo>
                  <a:pt x="9107" y="17780"/>
                  <a:pt x="8139" y="17813"/>
                  <a:pt x="7939" y="17813"/>
                </a:cubicBezTo>
                <a:cubicBezTo>
                  <a:pt x="7717" y="17813"/>
                  <a:pt x="7465" y="17828"/>
                  <a:pt x="7223" y="17828"/>
                </a:cubicBezTo>
                <a:cubicBezTo>
                  <a:pt x="7102" y="17828"/>
                  <a:pt x="6983" y="17824"/>
                  <a:pt x="6872" y="17813"/>
                </a:cubicBezTo>
                <a:cubicBezTo>
                  <a:pt x="6338" y="17713"/>
                  <a:pt x="5271" y="16912"/>
                  <a:pt x="5804" y="16479"/>
                </a:cubicBezTo>
                <a:lnTo>
                  <a:pt x="5804" y="16479"/>
                </a:lnTo>
                <a:cubicBezTo>
                  <a:pt x="5827" y="16490"/>
                  <a:pt x="5856" y="16497"/>
                  <a:pt x="5890" y="16497"/>
                </a:cubicBezTo>
                <a:cubicBezTo>
                  <a:pt x="5956" y="16497"/>
                  <a:pt x="6038" y="16468"/>
                  <a:pt x="6105" y="16379"/>
                </a:cubicBezTo>
                <a:cubicBezTo>
                  <a:pt x="6678" y="16479"/>
                  <a:pt x="7258" y="16524"/>
                  <a:pt x="7842" y="16524"/>
                </a:cubicBezTo>
                <a:cubicBezTo>
                  <a:pt x="8615" y="16524"/>
                  <a:pt x="9395" y="16445"/>
                  <a:pt x="10174" y="16312"/>
                </a:cubicBezTo>
                <a:close/>
                <a:moveTo>
                  <a:pt x="9874" y="18013"/>
                </a:moveTo>
                <a:lnTo>
                  <a:pt x="9874" y="18013"/>
                </a:lnTo>
                <a:cubicBezTo>
                  <a:pt x="10308" y="19014"/>
                  <a:pt x="9173" y="19814"/>
                  <a:pt x="8273" y="19814"/>
                </a:cubicBezTo>
                <a:cubicBezTo>
                  <a:pt x="7806" y="19814"/>
                  <a:pt x="7339" y="19714"/>
                  <a:pt x="6872" y="19547"/>
                </a:cubicBezTo>
                <a:cubicBezTo>
                  <a:pt x="6638" y="19481"/>
                  <a:pt x="6438" y="19381"/>
                  <a:pt x="6205" y="19281"/>
                </a:cubicBezTo>
                <a:cubicBezTo>
                  <a:pt x="5604" y="18847"/>
                  <a:pt x="5537" y="18447"/>
                  <a:pt x="6038" y="18046"/>
                </a:cubicBezTo>
                <a:lnTo>
                  <a:pt x="6038" y="18046"/>
                </a:lnTo>
                <a:cubicBezTo>
                  <a:pt x="6338" y="18180"/>
                  <a:pt x="6672" y="18280"/>
                  <a:pt x="6972" y="18313"/>
                </a:cubicBezTo>
                <a:cubicBezTo>
                  <a:pt x="7211" y="18333"/>
                  <a:pt x="7492" y="18347"/>
                  <a:pt x="7791" y="18347"/>
                </a:cubicBezTo>
                <a:cubicBezTo>
                  <a:pt x="8492" y="18347"/>
                  <a:pt x="9289" y="18270"/>
                  <a:pt x="9874" y="18013"/>
                </a:cubicBezTo>
                <a:close/>
                <a:moveTo>
                  <a:pt x="8440" y="0"/>
                </a:moveTo>
                <a:cubicBezTo>
                  <a:pt x="4370" y="0"/>
                  <a:pt x="1201" y="1868"/>
                  <a:pt x="334" y="6038"/>
                </a:cubicBezTo>
                <a:cubicBezTo>
                  <a:pt x="0" y="7739"/>
                  <a:pt x="167" y="9540"/>
                  <a:pt x="1001" y="11075"/>
                </a:cubicBezTo>
                <a:cubicBezTo>
                  <a:pt x="1368" y="11809"/>
                  <a:pt x="1868" y="12476"/>
                  <a:pt x="2469" y="12976"/>
                </a:cubicBezTo>
                <a:cubicBezTo>
                  <a:pt x="3436" y="13843"/>
                  <a:pt x="6004" y="14544"/>
                  <a:pt x="5671" y="16245"/>
                </a:cubicBezTo>
                <a:cubicBezTo>
                  <a:pt x="5371" y="16479"/>
                  <a:pt x="5204" y="16846"/>
                  <a:pt x="5304" y="17246"/>
                </a:cubicBezTo>
                <a:cubicBezTo>
                  <a:pt x="5337" y="17546"/>
                  <a:pt x="5471" y="17746"/>
                  <a:pt x="5638" y="17913"/>
                </a:cubicBezTo>
                <a:cubicBezTo>
                  <a:pt x="5337" y="18146"/>
                  <a:pt x="5171" y="18513"/>
                  <a:pt x="5271" y="18914"/>
                </a:cubicBezTo>
                <a:cubicBezTo>
                  <a:pt x="5471" y="19848"/>
                  <a:pt x="6672" y="20148"/>
                  <a:pt x="7439" y="20248"/>
                </a:cubicBezTo>
                <a:cubicBezTo>
                  <a:pt x="7694" y="20294"/>
                  <a:pt x="7958" y="20325"/>
                  <a:pt x="8220" y="20325"/>
                </a:cubicBezTo>
                <a:cubicBezTo>
                  <a:pt x="8710" y="20325"/>
                  <a:pt x="9194" y="20219"/>
                  <a:pt x="9607" y="19914"/>
                </a:cubicBezTo>
                <a:lnTo>
                  <a:pt x="9607" y="19914"/>
                </a:lnTo>
                <a:cubicBezTo>
                  <a:pt x="9198" y="20884"/>
                  <a:pt x="8390" y="21338"/>
                  <a:pt x="7592" y="21338"/>
                </a:cubicBezTo>
                <a:cubicBezTo>
                  <a:pt x="6633" y="21338"/>
                  <a:pt x="5689" y="20682"/>
                  <a:pt x="5471" y="19481"/>
                </a:cubicBezTo>
                <a:cubicBezTo>
                  <a:pt x="5455" y="19418"/>
                  <a:pt x="5395" y="19385"/>
                  <a:pt x="5335" y="19385"/>
                </a:cubicBezTo>
                <a:cubicBezTo>
                  <a:pt x="5269" y="19385"/>
                  <a:pt x="5204" y="19426"/>
                  <a:pt x="5204" y="19514"/>
                </a:cubicBezTo>
                <a:cubicBezTo>
                  <a:pt x="5294" y="20981"/>
                  <a:pt x="6456" y="21759"/>
                  <a:pt x="7628" y="21759"/>
                </a:cubicBezTo>
                <a:cubicBezTo>
                  <a:pt x="8614" y="21759"/>
                  <a:pt x="9608" y="21207"/>
                  <a:pt x="9974" y="20048"/>
                </a:cubicBezTo>
                <a:cubicBezTo>
                  <a:pt x="10007" y="19881"/>
                  <a:pt x="9874" y="19814"/>
                  <a:pt x="9774" y="19814"/>
                </a:cubicBezTo>
                <a:cubicBezTo>
                  <a:pt x="9807" y="19748"/>
                  <a:pt x="9874" y="19714"/>
                  <a:pt x="9941" y="19648"/>
                </a:cubicBezTo>
                <a:cubicBezTo>
                  <a:pt x="10341" y="19147"/>
                  <a:pt x="10508" y="18513"/>
                  <a:pt x="10274" y="17913"/>
                </a:cubicBezTo>
                <a:cubicBezTo>
                  <a:pt x="10841" y="17513"/>
                  <a:pt x="11008" y="16812"/>
                  <a:pt x="10541" y="16245"/>
                </a:cubicBezTo>
                <a:cubicBezTo>
                  <a:pt x="10708" y="16178"/>
                  <a:pt x="10808" y="15978"/>
                  <a:pt x="10674" y="15811"/>
                </a:cubicBezTo>
                <a:cubicBezTo>
                  <a:pt x="9941" y="14344"/>
                  <a:pt x="14511" y="11475"/>
                  <a:pt x="15344" y="10308"/>
                </a:cubicBezTo>
                <a:cubicBezTo>
                  <a:pt x="16345" y="8840"/>
                  <a:pt x="16879" y="7305"/>
                  <a:pt x="16612" y="5671"/>
                </a:cubicBezTo>
                <a:cubicBezTo>
                  <a:pt x="15978" y="1801"/>
                  <a:pt x="11975" y="0"/>
                  <a:pt x="84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23"/>
          <p:cNvSpPr/>
          <p:nvPr/>
        </p:nvSpPr>
        <p:spPr>
          <a:xfrm rot="-1582263">
            <a:off x="8150100" y="-220897"/>
            <a:ext cx="734753" cy="1339114"/>
          </a:xfrm>
          <a:custGeom>
            <a:avLst/>
            <a:gdLst/>
            <a:ahLst/>
            <a:cxnLst/>
            <a:rect l="l" t="t" r="r" b="b"/>
            <a:pathLst>
              <a:path w="5549" h="10113" extrusionOk="0">
                <a:moveTo>
                  <a:pt x="3207" y="0"/>
                </a:moveTo>
                <a:cubicBezTo>
                  <a:pt x="2393" y="0"/>
                  <a:pt x="1505" y="185"/>
                  <a:pt x="1051" y="581"/>
                </a:cubicBezTo>
                <a:cubicBezTo>
                  <a:pt x="263" y="1292"/>
                  <a:pt x="773" y="3054"/>
                  <a:pt x="850" y="3966"/>
                </a:cubicBezTo>
                <a:cubicBezTo>
                  <a:pt x="896" y="4770"/>
                  <a:pt x="958" y="5604"/>
                  <a:pt x="1020" y="6423"/>
                </a:cubicBezTo>
                <a:cubicBezTo>
                  <a:pt x="1051" y="6856"/>
                  <a:pt x="974" y="7505"/>
                  <a:pt x="1345" y="7830"/>
                </a:cubicBezTo>
                <a:cubicBezTo>
                  <a:pt x="1547" y="8002"/>
                  <a:pt x="1856" y="8081"/>
                  <a:pt x="2181" y="8081"/>
                </a:cubicBezTo>
                <a:cubicBezTo>
                  <a:pt x="2702" y="8081"/>
                  <a:pt x="3265" y="7879"/>
                  <a:pt x="3493" y="7536"/>
                </a:cubicBezTo>
                <a:cubicBezTo>
                  <a:pt x="3818" y="7042"/>
                  <a:pt x="3679" y="6269"/>
                  <a:pt x="3679" y="5697"/>
                </a:cubicBezTo>
                <a:cubicBezTo>
                  <a:pt x="3709" y="4692"/>
                  <a:pt x="3725" y="3688"/>
                  <a:pt x="3740" y="2714"/>
                </a:cubicBezTo>
                <a:cubicBezTo>
                  <a:pt x="3740" y="2528"/>
                  <a:pt x="3597" y="2436"/>
                  <a:pt x="3454" y="2436"/>
                </a:cubicBezTo>
                <a:cubicBezTo>
                  <a:pt x="3311" y="2436"/>
                  <a:pt x="3168" y="2528"/>
                  <a:pt x="3168" y="2714"/>
                </a:cubicBezTo>
                <a:cubicBezTo>
                  <a:pt x="3138" y="3827"/>
                  <a:pt x="3122" y="4970"/>
                  <a:pt x="3107" y="6083"/>
                </a:cubicBezTo>
                <a:cubicBezTo>
                  <a:pt x="3092" y="6613"/>
                  <a:pt x="3051" y="7475"/>
                  <a:pt x="2418" y="7475"/>
                </a:cubicBezTo>
                <a:cubicBezTo>
                  <a:pt x="2368" y="7475"/>
                  <a:pt x="2314" y="7470"/>
                  <a:pt x="2257" y="7459"/>
                </a:cubicBezTo>
                <a:cubicBezTo>
                  <a:pt x="1484" y="7320"/>
                  <a:pt x="1592" y="6238"/>
                  <a:pt x="1546" y="5666"/>
                </a:cubicBezTo>
                <a:cubicBezTo>
                  <a:pt x="1453" y="4522"/>
                  <a:pt x="1391" y="3409"/>
                  <a:pt x="1298" y="2266"/>
                </a:cubicBezTo>
                <a:cubicBezTo>
                  <a:pt x="1267" y="1740"/>
                  <a:pt x="1206" y="1678"/>
                  <a:pt x="1499" y="1246"/>
                </a:cubicBezTo>
                <a:cubicBezTo>
                  <a:pt x="1793" y="797"/>
                  <a:pt x="1839" y="828"/>
                  <a:pt x="2334" y="736"/>
                </a:cubicBezTo>
                <a:cubicBezTo>
                  <a:pt x="2643" y="674"/>
                  <a:pt x="2952" y="643"/>
                  <a:pt x="3261" y="627"/>
                </a:cubicBezTo>
                <a:cubicBezTo>
                  <a:pt x="3379" y="621"/>
                  <a:pt x="3486" y="615"/>
                  <a:pt x="3584" y="615"/>
                </a:cubicBezTo>
                <a:cubicBezTo>
                  <a:pt x="3935" y="615"/>
                  <a:pt x="4172" y="692"/>
                  <a:pt x="4389" y="1091"/>
                </a:cubicBezTo>
                <a:cubicBezTo>
                  <a:pt x="4915" y="1972"/>
                  <a:pt x="4529" y="3610"/>
                  <a:pt x="4513" y="4661"/>
                </a:cubicBezTo>
                <a:cubicBezTo>
                  <a:pt x="4467" y="5774"/>
                  <a:pt x="4436" y="6902"/>
                  <a:pt x="4389" y="8046"/>
                </a:cubicBezTo>
                <a:cubicBezTo>
                  <a:pt x="4389" y="8232"/>
                  <a:pt x="4389" y="8463"/>
                  <a:pt x="4343" y="8664"/>
                </a:cubicBezTo>
                <a:cubicBezTo>
                  <a:pt x="4158" y="9236"/>
                  <a:pt x="3648" y="9314"/>
                  <a:pt x="3138" y="9391"/>
                </a:cubicBezTo>
                <a:cubicBezTo>
                  <a:pt x="2763" y="9451"/>
                  <a:pt x="2219" y="9559"/>
                  <a:pt x="1778" y="9559"/>
                </a:cubicBezTo>
                <a:cubicBezTo>
                  <a:pt x="1655" y="9559"/>
                  <a:pt x="1539" y="9550"/>
                  <a:pt x="1437" y="9530"/>
                </a:cubicBezTo>
                <a:cubicBezTo>
                  <a:pt x="618" y="9360"/>
                  <a:pt x="711" y="8664"/>
                  <a:pt x="696" y="7969"/>
                </a:cubicBezTo>
                <a:cubicBezTo>
                  <a:pt x="665" y="7366"/>
                  <a:pt x="649" y="6763"/>
                  <a:pt x="634" y="6191"/>
                </a:cubicBezTo>
                <a:cubicBezTo>
                  <a:pt x="602" y="5994"/>
                  <a:pt x="438" y="5898"/>
                  <a:pt x="284" y="5898"/>
                </a:cubicBezTo>
                <a:cubicBezTo>
                  <a:pt x="137" y="5898"/>
                  <a:pt x="0" y="5987"/>
                  <a:pt x="0" y="6161"/>
                </a:cubicBezTo>
                <a:cubicBezTo>
                  <a:pt x="16" y="6933"/>
                  <a:pt x="31" y="7706"/>
                  <a:pt x="77" y="8479"/>
                </a:cubicBezTo>
                <a:cubicBezTo>
                  <a:pt x="93" y="8927"/>
                  <a:pt x="31" y="9468"/>
                  <a:pt x="340" y="9839"/>
                </a:cubicBezTo>
                <a:cubicBezTo>
                  <a:pt x="537" y="10064"/>
                  <a:pt x="797" y="10113"/>
                  <a:pt x="1067" y="10113"/>
                </a:cubicBezTo>
                <a:cubicBezTo>
                  <a:pt x="1242" y="10113"/>
                  <a:pt x="1422" y="10092"/>
                  <a:pt x="1592" y="10086"/>
                </a:cubicBezTo>
                <a:cubicBezTo>
                  <a:pt x="2318" y="10055"/>
                  <a:pt x="3107" y="10055"/>
                  <a:pt x="3818" y="9916"/>
                </a:cubicBezTo>
                <a:cubicBezTo>
                  <a:pt x="4776" y="9715"/>
                  <a:pt x="4915" y="8912"/>
                  <a:pt x="4961" y="8046"/>
                </a:cubicBezTo>
                <a:cubicBezTo>
                  <a:pt x="5039" y="6361"/>
                  <a:pt x="5070" y="4661"/>
                  <a:pt x="5147" y="2977"/>
                </a:cubicBezTo>
                <a:cubicBezTo>
                  <a:pt x="5193" y="2049"/>
                  <a:pt x="5549" y="643"/>
                  <a:pt x="4482" y="195"/>
                </a:cubicBezTo>
                <a:cubicBezTo>
                  <a:pt x="4157" y="67"/>
                  <a:pt x="3696" y="0"/>
                  <a:pt x="3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9" name="Google Shape;299;p23"/>
          <p:cNvGrpSpPr/>
          <p:nvPr/>
        </p:nvGrpSpPr>
        <p:grpSpPr>
          <a:xfrm>
            <a:off x="205200" y="3988712"/>
            <a:ext cx="1051702" cy="1002389"/>
            <a:chOff x="7643700" y="4212512"/>
            <a:chExt cx="1051702" cy="1002389"/>
          </a:xfrm>
        </p:grpSpPr>
        <p:sp>
          <p:nvSpPr>
            <p:cNvPr id="300" name="Google Shape;300;p23"/>
            <p:cNvSpPr/>
            <p:nvPr/>
          </p:nvSpPr>
          <p:spPr>
            <a:xfrm>
              <a:off x="7965275" y="4524183"/>
              <a:ext cx="437508" cy="403159"/>
            </a:xfrm>
            <a:custGeom>
              <a:avLst/>
              <a:gdLst/>
              <a:ahLst/>
              <a:cxnLst/>
              <a:rect l="l" t="t" r="r" b="b"/>
              <a:pathLst>
                <a:path w="3974" h="3662" extrusionOk="0">
                  <a:moveTo>
                    <a:pt x="2010" y="183"/>
                  </a:moveTo>
                  <a:cubicBezTo>
                    <a:pt x="2165" y="183"/>
                    <a:pt x="2319" y="199"/>
                    <a:pt x="2474" y="276"/>
                  </a:cubicBezTo>
                  <a:cubicBezTo>
                    <a:pt x="3077" y="508"/>
                    <a:pt x="3509" y="1111"/>
                    <a:pt x="3587" y="1559"/>
                  </a:cubicBezTo>
                  <a:cubicBezTo>
                    <a:pt x="3710" y="2193"/>
                    <a:pt x="3370" y="2888"/>
                    <a:pt x="2721" y="3244"/>
                  </a:cubicBezTo>
                  <a:cubicBezTo>
                    <a:pt x="2457" y="3376"/>
                    <a:pt x="2169" y="3453"/>
                    <a:pt x="1897" y="3453"/>
                  </a:cubicBezTo>
                  <a:cubicBezTo>
                    <a:pt x="1787" y="3453"/>
                    <a:pt x="1680" y="3440"/>
                    <a:pt x="1577" y="3414"/>
                  </a:cubicBezTo>
                  <a:cubicBezTo>
                    <a:pt x="1222" y="3321"/>
                    <a:pt x="882" y="3043"/>
                    <a:pt x="696" y="2656"/>
                  </a:cubicBezTo>
                  <a:cubicBezTo>
                    <a:pt x="279" y="1822"/>
                    <a:pt x="681" y="740"/>
                    <a:pt x="1547" y="307"/>
                  </a:cubicBezTo>
                  <a:cubicBezTo>
                    <a:pt x="1686" y="230"/>
                    <a:pt x="1856" y="183"/>
                    <a:pt x="2010" y="183"/>
                  </a:cubicBezTo>
                  <a:close/>
                  <a:moveTo>
                    <a:pt x="2042" y="1"/>
                  </a:moveTo>
                  <a:cubicBezTo>
                    <a:pt x="1828" y="1"/>
                    <a:pt x="1624" y="51"/>
                    <a:pt x="1438" y="153"/>
                  </a:cubicBezTo>
                  <a:cubicBezTo>
                    <a:pt x="434" y="632"/>
                    <a:pt x="1" y="1806"/>
                    <a:pt x="465" y="2749"/>
                  </a:cubicBezTo>
                  <a:cubicBezTo>
                    <a:pt x="681" y="3197"/>
                    <a:pt x="1067" y="3506"/>
                    <a:pt x="1516" y="3630"/>
                  </a:cubicBezTo>
                  <a:cubicBezTo>
                    <a:pt x="1624" y="3646"/>
                    <a:pt x="1763" y="3661"/>
                    <a:pt x="1902" y="3661"/>
                  </a:cubicBezTo>
                  <a:cubicBezTo>
                    <a:pt x="2211" y="3661"/>
                    <a:pt x="2551" y="3568"/>
                    <a:pt x="2860" y="3414"/>
                  </a:cubicBezTo>
                  <a:cubicBezTo>
                    <a:pt x="3571" y="3027"/>
                    <a:pt x="3973" y="2255"/>
                    <a:pt x="3849" y="1544"/>
                  </a:cubicBezTo>
                  <a:cubicBezTo>
                    <a:pt x="3726" y="956"/>
                    <a:pt x="3185" y="338"/>
                    <a:pt x="2598" y="106"/>
                  </a:cubicBezTo>
                  <a:cubicBezTo>
                    <a:pt x="2408" y="36"/>
                    <a:pt x="2221" y="1"/>
                    <a:pt x="20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23"/>
            <p:cNvSpPr/>
            <p:nvPr/>
          </p:nvSpPr>
          <p:spPr>
            <a:xfrm>
              <a:off x="8188210" y="4212512"/>
              <a:ext cx="29064" cy="272369"/>
            </a:xfrm>
            <a:custGeom>
              <a:avLst/>
              <a:gdLst/>
              <a:ahLst/>
              <a:cxnLst/>
              <a:rect l="l" t="t" r="r" b="b"/>
              <a:pathLst>
                <a:path w="264" h="2474" extrusionOk="0">
                  <a:moveTo>
                    <a:pt x="140" y="1"/>
                  </a:moveTo>
                  <a:cubicBezTo>
                    <a:pt x="78" y="1"/>
                    <a:pt x="32" y="31"/>
                    <a:pt x="32" y="93"/>
                  </a:cubicBezTo>
                  <a:lnTo>
                    <a:pt x="1" y="2381"/>
                  </a:lnTo>
                  <a:cubicBezTo>
                    <a:pt x="1" y="2443"/>
                    <a:pt x="62" y="2474"/>
                    <a:pt x="124" y="2474"/>
                  </a:cubicBezTo>
                  <a:cubicBezTo>
                    <a:pt x="186" y="2474"/>
                    <a:pt x="232" y="2443"/>
                    <a:pt x="232" y="2381"/>
                  </a:cubicBezTo>
                  <a:lnTo>
                    <a:pt x="263" y="93"/>
                  </a:lnTo>
                  <a:cubicBezTo>
                    <a:pt x="263" y="31"/>
                    <a:pt x="202" y="1"/>
                    <a:pt x="1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23"/>
            <p:cNvSpPr/>
            <p:nvPr/>
          </p:nvSpPr>
          <p:spPr>
            <a:xfrm>
              <a:off x="8162668" y="4952661"/>
              <a:ext cx="46129" cy="262240"/>
            </a:xfrm>
            <a:custGeom>
              <a:avLst/>
              <a:gdLst/>
              <a:ahLst/>
              <a:cxnLst/>
              <a:rect l="l" t="t" r="r" b="b"/>
              <a:pathLst>
                <a:path w="419" h="2382" extrusionOk="0">
                  <a:moveTo>
                    <a:pt x="124" y="1"/>
                  </a:moveTo>
                  <a:cubicBezTo>
                    <a:pt x="63" y="1"/>
                    <a:pt x="1" y="32"/>
                    <a:pt x="1" y="94"/>
                  </a:cubicBezTo>
                  <a:cubicBezTo>
                    <a:pt x="32" y="805"/>
                    <a:pt x="78" y="1562"/>
                    <a:pt x="155" y="2288"/>
                  </a:cubicBezTo>
                  <a:cubicBezTo>
                    <a:pt x="155" y="2335"/>
                    <a:pt x="217" y="2381"/>
                    <a:pt x="279" y="2381"/>
                  </a:cubicBezTo>
                  <a:cubicBezTo>
                    <a:pt x="356" y="2381"/>
                    <a:pt x="418" y="2335"/>
                    <a:pt x="387" y="2288"/>
                  </a:cubicBezTo>
                  <a:cubicBezTo>
                    <a:pt x="310" y="1546"/>
                    <a:pt x="279" y="835"/>
                    <a:pt x="233" y="94"/>
                  </a:cubicBezTo>
                  <a:cubicBezTo>
                    <a:pt x="233" y="32"/>
                    <a:pt x="186" y="1"/>
                    <a:pt x="1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23"/>
            <p:cNvSpPr/>
            <p:nvPr/>
          </p:nvSpPr>
          <p:spPr>
            <a:xfrm>
              <a:off x="7643700" y="4681504"/>
              <a:ext cx="282607" cy="48441"/>
            </a:xfrm>
            <a:custGeom>
              <a:avLst/>
              <a:gdLst/>
              <a:ahLst/>
              <a:cxnLst/>
              <a:rect l="l" t="t" r="r" b="b"/>
              <a:pathLst>
                <a:path w="2567" h="440" extrusionOk="0">
                  <a:moveTo>
                    <a:pt x="141" y="1"/>
                  </a:moveTo>
                  <a:cubicBezTo>
                    <a:pt x="91" y="1"/>
                    <a:pt x="44" y="21"/>
                    <a:pt x="32" y="68"/>
                  </a:cubicBezTo>
                  <a:cubicBezTo>
                    <a:pt x="1" y="130"/>
                    <a:pt x="47" y="192"/>
                    <a:pt x="109" y="207"/>
                  </a:cubicBezTo>
                  <a:cubicBezTo>
                    <a:pt x="619" y="362"/>
                    <a:pt x="1191" y="439"/>
                    <a:pt x="1732" y="439"/>
                  </a:cubicBezTo>
                  <a:cubicBezTo>
                    <a:pt x="1979" y="439"/>
                    <a:pt x="2226" y="424"/>
                    <a:pt x="2458" y="377"/>
                  </a:cubicBezTo>
                  <a:cubicBezTo>
                    <a:pt x="2520" y="377"/>
                    <a:pt x="2566" y="315"/>
                    <a:pt x="2551" y="269"/>
                  </a:cubicBezTo>
                  <a:cubicBezTo>
                    <a:pt x="2551" y="223"/>
                    <a:pt x="2474" y="192"/>
                    <a:pt x="2427" y="192"/>
                  </a:cubicBezTo>
                  <a:cubicBezTo>
                    <a:pt x="2200" y="220"/>
                    <a:pt x="1972" y="234"/>
                    <a:pt x="1744" y="234"/>
                  </a:cubicBezTo>
                  <a:cubicBezTo>
                    <a:pt x="1212" y="234"/>
                    <a:pt x="684" y="158"/>
                    <a:pt x="186" y="6"/>
                  </a:cubicBezTo>
                  <a:cubicBezTo>
                    <a:pt x="172" y="3"/>
                    <a:pt x="156" y="1"/>
                    <a:pt x="1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23"/>
            <p:cNvSpPr/>
            <p:nvPr/>
          </p:nvSpPr>
          <p:spPr>
            <a:xfrm>
              <a:off x="8433272" y="4682165"/>
              <a:ext cx="262130" cy="25652"/>
            </a:xfrm>
            <a:custGeom>
              <a:avLst/>
              <a:gdLst/>
              <a:ahLst/>
              <a:cxnLst/>
              <a:rect l="l" t="t" r="r" b="b"/>
              <a:pathLst>
                <a:path w="2381" h="233" extrusionOk="0">
                  <a:moveTo>
                    <a:pt x="124" y="0"/>
                  </a:moveTo>
                  <a:cubicBezTo>
                    <a:pt x="62" y="0"/>
                    <a:pt x="0" y="47"/>
                    <a:pt x="0" y="109"/>
                  </a:cubicBezTo>
                  <a:cubicBezTo>
                    <a:pt x="0" y="155"/>
                    <a:pt x="62" y="201"/>
                    <a:pt x="124" y="201"/>
                  </a:cubicBezTo>
                  <a:lnTo>
                    <a:pt x="2241" y="232"/>
                  </a:lnTo>
                  <a:cubicBezTo>
                    <a:pt x="2319" y="232"/>
                    <a:pt x="2380" y="201"/>
                    <a:pt x="2365" y="139"/>
                  </a:cubicBezTo>
                  <a:cubicBezTo>
                    <a:pt x="2365" y="78"/>
                    <a:pt x="2303" y="47"/>
                    <a:pt x="2241" y="47"/>
                  </a:cubicBezTo>
                  <a:lnTo>
                    <a:pt x="12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23"/>
            <p:cNvSpPr/>
            <p:nvPr/>
          </p:nvSpPr>
          <p:spPr>
            <a:xfrm>
              <a:off x="8365236" y="4435779"/>
              <a:ext cx="119120" cy="115487"/>
            </a:xfrm>
            <a:custGeom>
              <a:avLst/>
              <a:gdLst/>
              <a:ahLst/>
              <a:cxnLst/>
              <a:rect l="l" t="t" r="r" b="b"/>
              <a:pathLst>
                <a:path w="1082" h="1049" extrusionOk="0">
                  <a:moveTo>
                    <a:pt x="950" y="0"/>
                  </a:moveTo>
                  <a:cubicBezTo>
                    <a:pt x="914" y="0"/>
                    <a:pt x="877" y="17"/>
                    <a:pt x="850" y="44"/>
                  </a:cubicBezTo>
                  <a:lnTo>
                    <a:pt x="46" y="894"/>
                  </a:lnTo>
                  <a:cubicBezTo>
                    <a:pt x="0" y="925"/>
                    <a:pt x="0" y="986"/>
                    <a:pt x="62" y="1033"/>
                  </a:cubicBezTo>
                  <a:cubicBezTo>
                    <a:pt x="77" y="1048"/>
                    <a:pt x="124" y="1048"/>
                    <a:pt x="139" y="1048"/>
                  </a:cubicBezTo>
                  <a:cubicBezTo>
                    <a:pt x="170" y="1048"/>
                    <a:pt x="201" y="1033"/>
                    <a:pt x="232" y="1002"/>
                  </a:cubicBezTo>
                  <a:lnTo>
                    <a:pt x="1051" y="152"/>
                  </a:lnTo>
                  <a:cubicBezTo>
                    <a:pt x="1082" y="121"/>
                    <a:pt x="1082" y="59"/>
                    <a:pt x="1020" y="28"/>
                  </a:cubicBezTo>
                  <a:cubicBezTo>
                    <a:pt x="1001" y="9"/>
                    <a:pt x="976" y="0"/>
                    <a:pt x="95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23"/>
            <p:cNvSpPr/>
            <p:nvPr/>
          </p:nvSpPr>
          <p:spPr>
            <a:xfrm>
              <a:off x="7902414" y="4456916"/>
              <a:ext cx="141249" cy="111304"/>
            </a:xfrm>
            <a:custGeom>
              <a:avLst/>
              <a:gdLst/>
              <a:ahLst/>
              <a:cxnLst/>
              <a:rect l="l" t="t" r="r" b="b"/>
              <a:pathLst>
                <a:path w="1283" h="1011" extrusionOk="0">
                  <a:moveTo>
                    <a:pt x="135" y="0"/>
                  </a:moveTo>
                  <a:cubicBezTo>
                    <a:pt x="105" y="0"/>
                    <a:pt x="74" y="8"/>
                    <a:pt x="46" y="22"/>
                  </a:cubicBezTo>
                  <a:cubicBezTo>
                    <a:pt x="0" y="37"/>
                    <a:pt x="0" y="114"/>
                    <a:pt x="31" y="161"/>
                  </a:cubicBezTo>
                  <a:cubicBezTo>
                    <a:pt x="325" y="485"/>
                    <a:pt x="696" y="764"/>
                    <a:pt x="1082" y="995"/>
                  </a:cubicBezTo>
                  <a:cubicBezTo>
                    <a:pt x="1113" y="1011"/>
                    <a:pt x="1128" y="1011"/>
                    <a:pt x="1159" y="1011"/>
                  </a:cubicBezTo>
                  <a:cubicBezTo>
                    <a:pt x="1190" y="1011"/>
                    <a:pt x="1237" y="995"/>
                    <a:pt x="1267" y="964"/>
                  </a:cubicBezTo>
                  <a:cubicBezTo>
                    <a:pt x="1283" y="934"/>
                    <a:pt x="1283" y="872"/>
                    <a:pt x="1237" y="841"/>
                  </a:cubicBezTo>
                  <a:cubicBezTo>
                    <a:pt x="866" y="609"/>
                    <a:pt x="510" y="346"/>
                    <a:pt x="232" y="37"/>
                  </a:cubicBezTo>
                  <a:cubicBezTo>
                    <a:pt x="206" y="12"/>
                    <a:pt x="171" y="0"/>
                    <a:pt x="1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23"/>
            <p:cNvSpPr/>
            <p:nvPr/>
          </p:nvSpPr>
          <p:spPr>
            <a:xfrm>
              <a:off x="7859808" y="4844110"/>
              <a:ext cx="146423" cy="122313"/>
            </a:xfrm>
            <a:custGeom>
              <a:avLst/>
              <a:gdLst/>
              <a:ahLst/>
              <a:cxnLst/>
              <a:rect l="l" t="t" r="r" b="b"/>
              <a:pathLst>
                <a:path w="1330" h="1111" extrusionOk="0">
                  <a:moveTo>
                    <a:pt x="1195" y="1"/>
                  </a:moveTo>
                  <a:cubicBezTo>
                    <a:pt x="1168" y="1"/>
                    <a:pt x="1139" y="9"/>
                    <a:pt x="1113" y="29"/>
                  </a:cubicBezTo>
                  <a:cubicBezTo>
                    <a:pt x="696" y="276"/>
                    <a:pt x="341" y="585"/>
                    <a:pt x="32" y="956"/>
                  </a:cubicBezTo>
                  <a:cubicBezTo>
                    <a:pt x="1" y="987"/>
                    <a:pt x="1" y="1049"/>
                    <a:pt x="47" y="1080"/>
                  </a:cubicBezTo>
                  <a:cubicBezTo>
                    <a:pt x="93" y="1111"/>
                    <a:pt x="109" y="1111"/>
                    <a:pt x="124" y="1111"/>
                  </a:cubicBezTo>
                  <a:cubicBezTo>
                    <a:pt x="171" y="1111"/>
                    <a:pt x="202" y="1080"/>
                    <a:pt x="248" y="1064"/>
                  </a:cubicBezTo>
                  <a:cubicBezTo>
                    <a:pt x="511" y="709"/>
                    <a:pt x="866" y="430"/>
                    <a:pt x="1268" y="168"/>
                  </a:cubicBezTo>
                  <a:cubicBezTo>
                    <a:pt x="1314" y="152"/>
                    <a:pt x="1330" y="75"/>
                    <a:pt x="1284" y="44"/>
                  </a:cubicBezTo>
                  <a:cubicBezTo>
                    <a:pt x="1266" y="17"/>
                    <a:pt x="1232" y="1"/>
                    <a:pt x="119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23"/>
            <p:cNvSpPr/>
            <p:nvPr/>
          </p:nvSpPr>
          <p:spPr>
            <a:xfrm>
              <a:off x="8337933" y="4925358"/>
              <a:ext cx="165139" cy="114276"/>
            </a:xfrm>
            <a:custGeom>
              <a:avLst/>
              <a:gdLst/>
              <a:ahLst/>
              <a:cxnLst/>
              <a:rect l="l" t="t" r="r" b="b"/>
              <a:pathLst>
                <a:path w="1500" h="1038" extrusionOk="0">
                  <a:moveTo>
                    <a:pt x="142" y="0"/>
                  </a:moveTo>
                  <a:cubicBezTo>
                    <a:pt x="101" y="0"/>
                    <a:pt x="60" y="13"/>
                    <a:pt x="32" y="32"/>
                  </a:cubicBezTo>
                  <a:cubicBezTo>
                    <a:pt x="1" y="79"/>
                    <a:pt x="1" y="141"/>
                    <a:pt x="63" y="172"/>
                  </a:cubicBezTo>
                  <a:lnTo>
                    <a:pt x="1299" y="1022"/>
                  </a:lnTo>
                  <a:cubicBezTo>
                    <a:pt x="1314" y="1037"/>
                    <a:pt x="1345" y="1037"/>
                    <a:pt x="1376" y="1037"/>
                  </a:cubicBezTo>
                  <a:cubicBezTo>
                    <a:pt x="1407" y="1037"/>
                    <a:pt x="1423" y="1022"/>
                    <a:pt x="1469" y="1006"/>
                  </a:cubicBezTo>
                  <a:cubicBezTo>
                    <a:pt x="1500" y="960"/>
                    <a:pt x="1500" y="898"/>
                    <a:pt x="1454" y="867"/>
                  </a:cubicBezTo>
                  <a:lnTo>
                    <a:pt x="217" y="17"/>
                  </a:lnTo>
                  <a:cubicBezTo>
                    <a:pt x="194" y="5"/>
                    <a:pt x="168"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23"/>
            <p:cNvSpPr/>
            <p:nvPr/>
          </p:nvSpPr>
          <p:spPr>
            <a:xfrm>
              <a:off x="8201861" y="4593541"/>
              <a:ext cx="114056" cy="250350"/>
            </a:xfrm>
            <a:custGeom>
              <a:avLst/>
              <a:gdLst/>
              <a:ahLst/>
              <a:cxnLst/>
              <a:rect l="l" t="t" r="r" b="b"/>
              <a:pathLst>
                <a:path w="1036" h="2274" extrusionOk="0">
                  <a:moveTo>
                    <a:pt x="142" y="0"/>
                  </a:moveTo>
                  <a:cubicBezTo>
                    <a:pt x="100" y="0"/>
                    <a:pt x="60" y="13"/>
                    <a:pt x="31" y="33"/>
                  </a:cubicBezTo>
                  <a:cubicBezTo>
                    <a:pt x="0" y="79"/>
                    <a:pt x="16" y="141"/>
                    <a:pt x="78" y="172"/>
                  </a:cubicBezTo>
                  <a:cubicBezTo>
                    <a:pt x="418" y="373"/>
                    <a:pt x="680" y="713"/>
                    <a:pt x="727" y="1084"/>
                  </a:cubicBezTo>
                  <a:cubicBezTo>
                    <a:pt x="789" y="1455"/>
                    <a:pt x="649" y="1841"/>
                    <a:pt x="387" y="2119"/>
                  </a:cubicBezTo>
                  <a:cubicBezTo>
                    <a:pt x="340" y="2165"/>
                    <a:pt x="340" y="2227"/>
                    <a:pt x="402" y="2258"/>
                  </a:cubicBezTo>
                  <a:cubicBezTo>
                    <a:pt x="418" y="2274"/>
                    <a:pt x="464" y="2274"/>
                    <a:pt x="479" y="2274"/>
                  </a:cubicBezTo>
                  <a:lnTo>
                    <a:pt x="572" y="2274"/>
                  </a:lnTo>
                  <a:cubicBezTo>
                    <a:pt x="912" y="1949"/>
                    <a:pt x="1036" y="1501"/>
                    <a:pt x="989" y="1084"/>
                  </a:cubicBezTo>
                  <a:cubicBezTo>
                    <a:pt x="912" y="651"/>
                    <a:pt x="619" y="249"/>
                    <a:pt x="217" y="17"/>
                  </a:cubicBezTo>
                  <a:cubicBezTo>
                    <a:pt x="193" y="5"/>
                    <a:pt x="167"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7">
  <p:cSld name="CUSTOM_10">
    <p:bg>
      <p:bgPr>
        <a:solidFill>
          <a:schemeClr val="lt1"/>
        </a:solidFill>
        <a:effectLst/>
      </p:bgPr>
    </p:bg>
    <p:spTree>
      <p:nvGrpSpPr>
        <p:cNvPr id="310" name="Shape 310"/>
        <p:cNvGrpSpPr/>
        <p:nvPr/>
      </p:nvGrpSpPr>
      <p:grpSpPr>
        <a:xfrm>
          <a:off x="0" y="0"/>
          <a:ext cx="0" cy="0"/>
          <a:chOff x="0" y="0"/>
          <a:chExt cx="0" cy="0"/>
        </a:xfrm>
      </p:grpSpPr>
      <p:sp>
        <p:nvSpPr>
          <p:cNvPr id="311" name="Google Shape;311;p24"/>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12" name="Google Shape;312;p24"/>
          <p:cNvSpPr/>
          <p:nvPr/>
        </p:nvSpPr>
        <p:spPr>
          <a:xfrm rot="-1992305">
            <a:off x="7149560" y="241050"/>
            <a:ext cx="2656591" cy="555224"/>
          </a:xfrm>
          <a:custGeom>
            <a:avLst/>
            <a:gdLst/>
            <a:ahLst/>
            <a:cxnLst/>
            <a:rect l="l" t="t" r="r" b="b"/>
            <a:pathLst>
              <a:path w="72552" h="15165" extrusionOk="0">
                <a:moveTo>
                  <a:pt x="5871" y="4222"/>
                </a:moveTo>
                <a:cubicBezTo>
                  <a:pt x="5938" y="4356"/>
                  <a:pt x="6004" y="4456"/>
                  <a:pt x="6038" y="4556"/>
                </a:cubicBezTo>
                <a:lnTo>
                  <a:pt x="5904" y="4556"/>
                </a:lnTo>
                <a:cubicBezTo>
                  <a:pt x="5904" y="4456"/>
                  <a:pt x="5838" y="4356"/>
                  <a:pt x="5704" y="4322"/>
                </a:cubicBezTo>
                <a:lnTo>
                  <a:pt x="5671" y="4322"/>
                </a:lnTo>
                <a:cubicBezTo>
                  <a:pt x="5704" y="4289"/>
                  <a:pt x="5804" y="4222"/>
                  <a:pt x="5871" y="4222"/>
                </a:cubicBezTo>
                <a:close/>
                <a:moveTo>
                  <a:pt x="1435" y="6324"/>
                </a:moveTo>
                <a:cubicBezTo>
                  <a:pt x="1468" y="6324"/>
                  <a:pt x="1468" y="6357"/>
                  <a:pt x="1501" y="6357"/>
                </a:cubicBezTo>
                <a:cubicBezTo>
                  <a:pt x="1568" y="6357"/>
                  <a:pt x="1635" y="6390"/>
                  <a:pt x="1701" y="6390"/>
                </a:cubicBezTo>
                <a:cubicBezTo>
                  <a:pt x="1768" y="6491"/>
                  <a:pt x="1801" y="6557"/>
                  <a:pt x="1902" y="6624"/>
                </a:cubicBezTo>
                <a:cubicBezTo>
                  <a:pt x="2002" y="6624"/>
                  <a:pt x="2068" y="6657"/>
                  <a:pt x="2168" y="6657"/>
                </a:cubicBezTo>
                <a:cubicBezTo>
                  <a:pt x="2268" y="6791"/>
                  <a:pt x="2335" y="6891"/>
                  <a:pt x="2469" y="6991"/>
                </a:cubicBezTo>
                <a:cubicBezTo>
                  <a:pt x="2102" y="6791"/>
                  <a:pt x="1668" y="6624"/>
                  <a:pt x="1268" y="6390"/>
                </a:cubicBezTo>
                <a:cubicBezTo>
                  <a:pt x="1301" y="6357"/>
                  <a:pt x="1368" y="6357"/>
                  <a:pt x="1435" y="6324"/>
                </a:cubicBezTo>
                <a:close/>
                <a:moveTo>
                  <a:pt x="7539" y="5156"/>
                </a:moveTo>
                <a:cubicBezTo>
                  <a:pt x="8039" y="5823"/>
                  <a:pt x="8106" y="6691"/>
                  <a:pt x="7706" y="7458"/>
                </a:cubicBezTo>
                <a:cubicBezTo>
                  <a:pt x="7939" y="6824"/>
                  <a:pt x="7872" y="6057"/>
                  <a:pt x="7506" y="5490"/>
                </a:cubicBezTo>
                <a:cubicBezTo>
                  <a:pt x="7506" y="5356"/>
                  <a:pt x="7539" y="5290"/>
                  <a:pt x="7539" y="5156"/>
                </a:cubicBezTo>
                <a:close/>
                <a:moveTo>
                  <a:pt x="5304" y="7858"/>
                </a:moveTo>
                <a:cubicBezTo>
                  <a:pt x="5337" y="7892"/>
                  <a:pt x="5371" y="7892"/>
                  <a:pt x="5437" y="7958"/>
                </a:cubicBezTo>
                <a:cubicBezTo>
                  <a:pt x="5471" y="7958"/>
                  <a:pt x="5471" y="7992"/>
                  <a:pt x="5504" y="7992"/>
                </a:cubicBezTo>
                <a:cubicBezTo>
                  <a:pt x="5638" y="8125"/>
                  <a:pt x="5804" y="8158"/>
                  <a:pt x="5971" y="8192"/>
                </a:cubicBezTo>
                <a:cubicBezTo>
                  <a:pt x="6138" y="8359"/>
                  <a:pt x="6338" y="8492"/>
                  <a:pt x="6538" y="8525"/>
                </a:cubicBezTo>
                <a:cubicBezTo>
                  <a:pt x="6438" y="8559"/>
                  <a:pt x="6338" y="8659"/>
                  <a:pt x="6271" y="8692"/>
                </a:cubicBezTo>
                <a:cubicBezTo>
                  <a:pt x="6171" y="8659"/>
                  <a:pt x="6138" y="8625"/>
                  <a:pt x="6038" y="8625"/>
                </a:cubicBezTo>
                <a:cubicBezTo>
                  <a:pt x="6099" y="8473"/>
                  <a:pt x="5993" y="8321"/>
                  <a:pt x="5822" y="8321"/>
                </a:cubicBezTo>
                <a:cubicBezTo>
                  <a:pt x="5805" y="8321"/>
                  <a:pt x="5788" y="8322"/>
                  <a:pt x="5771" y="8325"/>
                </a:cubicBezTo>
                <a:cubicBezTo>
                  <a:pt x="5671" y="8325"/>
                  <a:pt x="5638" y="8359"/>
                  <a:pt x="5537" y="8392"/>
                </a:cubicBezTo>
                <a:cubicBezTo>
                  <a:pt x="5304" y="8292"/>
                  <a:pt x="5037" y="8192"/>
                  <a:pt x="4837" y="8058"/>
                </a:cubicBezTo>
                <a:cubicBezTo>
                  <a:pt x="4970" y="8025"/>
                  <a:pt x="5137" y="7958"/>
                  <a:pt x="5304" y="7858"/>
                </a:cubicBezTo>
                <a:close/>
                <a:moveTo>
                  <a:pt x="18947" y="5123"/>
                </a:moveTo>
                <a:cubicBezTo>
                  <a:pt x="28455" y="6408"/>
                  <a:pt x="38082" y="6921"/>
                  <a:pt x="47675" y="6921"/>
                </a:cubicBezTo>
                <a:cubicBezTo>
                  <a:pt x="50534" y="6921"/>
                  <a:pt x="53391" y="6875"/>
                  <a:pt x="56240" y="6791"/>
                </a:cubicBezTo>
                <a:cubicBezTo>
                  <a:pt x="56374" y="6791"/>
                  <a:pt x="56474" y="6724"/>
                  <a:pt x="56507" y="6657"/>
                </a:cubicBezTo>
                <a:cubicBezTo>
                  <a:pt x="56541" y="7158"/>
                  <a:pt x="56574" y="7658"/>
                  <a:pt x="56574" y="8158"/>
                </a:cubicBezTo>
                <a:lnTo>
                  <a:pt x="56574" y="9559"/>
                </a:lnTo>
                <a:cubicBezTo>
                  <a:pt x="56541" y="9526"/>
                  <a:pt x="56507" y="9526"/>
                  <a:pt x="56407" y="9526"/>
                </a:cubicBezTo>
                <a:cubicBezTo>
                  <a:pt x="44573" y="9078"/>
                  <a:pt x="32708" y="8354"/>
                  <a:pt x="20871" y="8354"/>
                </a:cubicBezTo>
                <a:cubicBezTo>
                  <a:pt x="20363" y="8354"/>
                  <a:pt x="19855" y="8356"/>
                  <a:pt x="19347" y="8359"/>
                </a:cubicBezTo>
                <a:cubicBezTo>
                  <a:pt x="19014" y="7658"/>
                  <a:pt x="18380" y="7091"/>
                  <a:pt x="17679" y="6691"/>
                </a:cubicBezTo>
                <a:cubicBezTo>
                  <a:pt x="18513" y="6457"/>
                  <a:pt x="18847" y="5823"/>
                  <a:pt x="18947" y="5123"/>
                </a:cubicBezTo>
                <a:close/>
                <a:moveTo>
                  <a:pt x="16379" y="1087"/>
                </a:moveTo>
                <a:cubicBezTo>
                  <a:pt x="26812" y="1604"/>
                  <a:pt x="37334" y="1899"/>
                  <a:pt x="47817" y="1899"/>
                </a:cubicBezTo>
                <a:cubicBezTo>
                  <a:pt x="50172" y="1899"/>
                  <a:pt x="52524" y="1884"/>
                  <a:pt x="54873" y="1854"/>
                </a:cubicBezTo>
                <a:lnTo>
                  <a:pt x="54873" y="1854"/>
                </a:lnTo>
                <a:cubicBezTo>
                  <a:pt x="54806" y="1921"/>
                  <a:pt x="54739" y="2087"/>
                  <a:pt x="54839" y="2221"/>
                </a:cubicBezTo>
                <a:cubicBezTo>
                  <a:pt x="55707" y="3422"/>
                  <a:pt x="56207" y="4723"/>
                  <a:pt x="56407" y="6090"/>
                </a:cubicBezTo>
                <a:cubicBezTo>
                  <a:pt x="56374" y="6057"/>
                  <a:pt x="56307" y="6057"/>
                  <a:pt x="56240" y="6057"/>
                </a:cubicBezTo>
                <a:cubicBezTo>
                  <a:pt x="53885" y="6126"/>
                  <a:pt x="51535" y="6158"/>
                  <a:pt x="49188" y="6158"/>
                </a:cubicBezTo>
                <a:cubicBezTo>
                  <a:pt x="39070" y="6158"/>
                  <a:pt x="29020" y="5556"/>
                  <a:pt x="18947" y="4689"/>
                </a:cubicBezTo>
                <a:cubicBezTo>
                  <a:pt x="18834" y="3165"/>
                  <a:pt x="17622" y="1401"/>
                  <a:pt x="16524" y="1401"/>
                </a:cubicBezTo>
                <a:cubicBezTo>
                  <a:pt x="16325" y="1401"/>
                  <a:pt x="16129" y="1459"/>
                  <a:pt x="15945" y="1587"/>
                </a:cubicBezTo>
                <a:cubicBezTo>
                  <a:pt x="15778" y="1720"/>
                  <a:pt x="15711" y="1921"/>
                  <a:pt x="15845" y="2087"/>
                </a:cubicBezTo>
                <a:cubicBezTo>
                  <a:pt x="15878" y="2154"/>
                  <a:pt x="15945" y="2154"/>
                  <a:pt x="15945" y="2187"/>
                </a:cubicBezTo>
                <a:cubicBezTo>
                  <a:pt x="15987" y="2244"/>
                  <a:pt x="16041" y="2264"/>
                  <a:pt x="16100" y="2264"/>
                </a:cubicBezTo>
                <a:cubicBezTo>
                  <a:pt x="16180" y="2264"/>
                  <a:pt x="16268" y="2226"/>
                  <a:pt x="16345" y="2187"/>
                </a:cubicBezTo>
                <a:cubicBezTo>
                  <a:pt x="16612" y="2521"/>
                  <a:pt x="16979" y="2721"/>
                  <a:pt x="17479" y="2821"/>
                </a:cubicBezTo>
                <a:cubicBezTo>
                  <a:pt x="18180" y="3388"/>
                  <a:pt x="18347" y="4022"/>
                  <a:pt x="17980" y="4689"/>
                </a:cubicBezTo>
                <a:cubicBezTo>
                  <a:pt x="17713" y="5156"/>
                  <a:pt x="17212" y="5657"/>
                  <a:pt x="16445" y="6157"/>
                </a:cubicBezTo>
                <a:cubicBezTo>
                  <a:pt x="16045" y="6157"/>
                  <a:pt x="16012" y="6691"/>
                  <a:pt x="16345" y="6757"/>
                </a:cubicBezTo>
                <a:cubicBezTo>
                  <a:pt x="17146" y="7024"/>
                  <a:pt x="18013" y="7391"/>
                  <a:pt x="18447" y="8158"/>
                </a:cubicBezTo>
                <a:cubicBezTo>
                  <a:pt x="18480" y="8225"/>
                  <a:pt x="18513" y="8325"/>
                  <a:pt x="18547" y="8425"/>
                </a:cubicBezTo>
                <a:cubicBezTo>
                  <a:pt x="18547" y="8525"/>
                  <a:pt x="18547" y="8592"/>
                  <a:pt x="18647" y="8659"/>
                </a:cubicBezTo>
                <a:cubicBezTo>
                  <a:pt x="19131" y="10014"/>
                  <a:pt x="18585" y="11901"/>
                  <a:pt x="16856" y="11901"/>
                </a:cubicBezTo>
                <a:cubicBezTo>
                  <a:pt x="16799" y="11901"/>
                  <a:pt x="16739" y="11899"/>
                  <a:pt x="16679" y="11894"/>
                </a:cubicBezTo>
                <a:cubicBezTo>
                  <a:pt x="16545" y="11894"/>
                  <a:pt x="16479" y="12061"/>
                  <a:pt x="16545" y="12195"/>
                </a:cubicBezTo>
                <a:cubicBezTo>
                  <a:pt x="15945" y="12128"/>
                  <a:pt x="15344" y="12028"/>
                  <a:pt x="14777" y="11961"/>
                </a:cubicBezTo>
                <a:cubicBezTo>
                  <a:pt x="14777" y="11894"/>
                  <a:pt x="14711" y="11861"/>
                  <a:pt x="14677" y="11861"/>
                </a:cubicBezTo>
                <a:cubicBezTo>
                  <a:pt x="12609" y="10960"/>
                  <a:pt x="10341" y="10360"/>
                  <a:pt x="8206" y="9526"/>
                </a:cubicBezTo>
                <a:cubicBezTo>
                  <a:pt x="7739" y="9359"/>
                  <a:pt x="7339" y="9192"/>
                  <a:pt x="6872" y="8992"/>
                </a:cubicBezTo>
                <a:cubicBezTo>
                  <a:pt x="9173" y="8158"/>
                  <a:pt x="9040" y="4823"/>
                  <a:pt x="6805" y="3855"/>
                </a:cubicBezTo>
                <a:cubicBezTo>
                  <a:pt x="9807" y="2721"/>
                  <a:pt x="12943" y="1887"/>
                  <a:pt x="16145" y="1420"/>
                </a:cubicBezTo>
                <a:cubicBezTo>
                  <a:pt x="16345" y="1387"/>
                  <a:pt x="16379" y="1253"/>
                  <a:pt x="16379" y="1087"/>
                </a:cubicBezTo>
                <a:close/>
                <a:moveTo>
                  <a:pt x="62511" y="1887"/>
                </a:moveTo>
                <a:lnTo>
                  <a:pt x="62511" y="1887"/>
                </a:lnTo>
                <a:cubicBezTo>
                  <a:pt x="65480" y="2454"/>
                  <a:pt x="68816" y="3055"/>
                  <a:pt x="70484" y="5857"/>
                </a:cubicBezTo>
                <a:cubicBezTo>
                  <a:pt x="71685" y="7892"/>
                  <a:pt x="71251" y="10160"/>
                  <a:pt x="69483" y="11694"/>
                </a:cubicBezTo>
                <a:cubicBezTo>
                  <a:pt x="67990" y="12965"/>
                  <a:pt x="66164" y="13298"/>
                  <a:pt x="64293" y="13298"/>
                </a:cubicBezTo>
                <a:cubicBezTo>
                  <a:pt x="64200" y="13298"/>
                  <a:pt x="64106" y="13297"/>
                  <a:pt x="64013" y="13295"/>
                </a:cubicBezTo>
                <a:cubicBezTo>
                  <a:pt x="65013" y="11494"/>
                  <a:pt x="64580" y="8559"/>
                  <a:pt x="64346" y="6724"/>
                </a:cubicBezTo>
                <a:cubicBezTo>
                  <a:pt x="64079" y="5056"/>
                  <a:pt x="63546" y="3288"/>
                  <a:pt x="62511" y="1887"/>
                </a:cubicBezTo>
                <a:close/>
                <a:moveTo>
                  <a:pt x="19514" y="8826"/>
                </a:moveTo>
                <a:cubicBezTo>
                  <a:pt x="31323" y="9726"/>
                  <a:pt x="43198" y="9860"/>
                  <a:pt x="55039" y="10227"/>
                </a:cubicBezTo>
                <a:cubicBezTo>
                  <a:pt x="55073" y="10327"/>
                  <a:pt x="55173" y="10360"/>
                  <a:pt x="55306" y="10360"/>
                </a:cubicBezTo>
                <a:cubicBezTo>
                  <a:pt x="55673" y="10327"/>
                  <a:pt x="56007" y="10327"/>
                  <a:pt x="56374" y="10293"/>
                </a:cubicBezTo>
                <a:cubicBezTo>
                  <a:pt x="56407" y="10293"/>
                  <a:pt x="56474" y="10293"/>
                  <a:pt x="56507" y="10227"/>
                </a:cubicBezTo>
                <a:lnTo>
                  <a:pt x="56507" y="10227"/>
                </a:lnTo>
                <a:cubicBezTo>
                  <a:pt x="56474" y="11561"/>
                  <a:pt x="56207" y="12995"/>
                  <a:pt x="55373" y="13729"/>
                </a:cubicBezTo>
                <a:cubicBezTo>
                  <a:pt x="55340" y="13729"/>
                  <a:pt x="55306" y="13696"/>
                  <a:pt x="55306" y="13696"/>
                </a:cubicBezTo>
                <a:cubicBezTo>
                  <a:pt x="48535" y="13395"/>
                  <a:pt x="41730" y="13162"/>
                  <a:pt x="34892" y="12895"/>
                </a:cubicBezTo>
                <a:lnTo>
                  <a:pt x="24885" y="12528"/>
                </a:lnTo>
                <a:cubicBezTo>
                  <a:pt x="22383" y="12461"/>
                  <a:pt x="19781" y="12495"/>
                  <a:pt x="17279" y="12295"/>
                </a:cubicBezTo>
                <a:cubicBezTo>
                  <a:pt x="18480" y="12195"/>
                  <a:pt x="19481" y="11327"/>
                  <a:pt x="19648" y="10060"/>
                </a:cubicBezTo>
                <a:cubicBezTo>
                  <a:pt x="19714" y="9593"/>
                  <a:pt x="19648" y="9192"/>
                  <a:pt x="19514" y="8826"/>
                </a:cubicBezTo>
                <a:close/>
                <a:moveTo>
                  <a:pt x="59165" y="527"/>
                </a:moveTo>
                <a:cubicBezTo>
                  <a:pt x="60825" y="527"/>
                  <a:pt x="62284" y="2754"/>
                  <a:pt x="62845" y="3989"/>
                </a:cubicBezTo>
                <a:cubicBezTo>
                  <a:pt x="63379" y="5290"/>
                  <a:pt x="63646" y="6657"/>
                  <a:pt x="63746" y="8058"/>
                </a:cubicBezTo>
                <a:cubicBezTo>
                  <a:pt x="63846" y="9059"/>
                  <a:pt x="63879" y="10160"/>
                  <a:pt x="63812" y="11194"/>
                </a:cubicBezTo>
                <a:cubicBezTo>
                  <a:pt x="63601" y="13472"/>
                  <a:pt x="62042" y="14194"/>
                  <a:pt x="60240" y="14194"/>
                </a:cubicBezTo>
                <a:cubicBezTo>
                  <a:pt x="59773" y="14194"/>
                  <a:pt x="59290" y="14145"/>
                  <a:pt x="58809" y="14063"/>
                </a:cubicBezTo>
                <a:cubicBezTo>
                  <a:pt x="58976" y="13963"/>
                  <a:pt x="59076" y="13796"/>
                  <a:pt x="59209" y="13629"/>
                </a:cubicBezTo>
                <a:cubicBezTo>
                  <a:pt x="60643" y="11828"/>
                  <a:pt x="60643" y="9192"/>
                  <a:pt x="60510" y="7024"/>
                </a:cubicBezTo>
                <a:cubicBezTo>
                  <a:pt x="60410" y="5023"/>
                  <a:pt x="60210" y="2454"/>
                  <a:pt x="58575" y="1020"/>
                </a:cubicBezTo>
                <a:lnTo>
                  <a:pt x="58208" y="786"/>
                </a:lnTo>
                <a:cubicBezTo>
                  <a:pt x="58531" y="607"/>
                  <a:pt x="58852" y="527"/>
                  <a:pt x="59165" y="527"/>
                </a:cubicBezTo>
                <a:close/>
                <a:moveTo>
                  <a:pt x="56407" y="748"/>
                </a:moveTo>
                <a:cubicBezTo>
                  <a:pt x="56756" y="748"/>
                  <a:pt x="57093" y="847"/>
                  <a:pt x="57408" y="1020"/>
                </a:cubicBezTo>
                <a:cubicBezTo>
                  <a:pt x="57408" y="1053"/>
                  <a:pt x="57374" y="1053"/>
                  <a:pt x="57374" y="1120"/>
                </a:cubicBezTo>
                <a:cubicBezTo>
                  <a:pt x="57275" y="1244"/>
                  <a:pt x="57398" y="1369"/>
                  <a:pt x="57522" y="1369"/>
                </a:cubicBezTo>
                <a:cubicBezTo>
                  <a:pt x="57565" y="1369"/>
                  <a:pt x="57607" y="1354"/>
                  <a:pt x="57641" y="1320"/>
                </a:cubicBezTo>
                <a:cubicBezTo>
                  <a:pt x="57675" y="1287"/>
                  <a:pt x="57708" y="1287"/>
                  <a:pt x="57708" y="1220"/>
                </a:cubicBezTo>
                <a:cubicBezTo>
                  <a:pt x="58575" y="1821"/>
                  <a:pt x="59242" y="2888"/>
                  <a:pt x="59509" y="3855"/>
                </a:cubicBezTo>
                <a:cubicBezTo>
                  <a:pt x="59876" y="5223"/>
                  <a:pt x="59910" y="6724"/>
                  <a:pt x="59910" y="8125"/>
                </a:cubicBezTo>
                <a:cubicBezTo>
                  <a:pt x="59970" y="10482"/>
                  <a:pt x="59100" y="14535"/>
                  <a:pt x="56309" y="14535"/>
                </a:cubicBezTo>
                <a:cubicBezTo>
                  <a:pt x="56018" y="14535"/>
                  <a:pt x="55707" y="14491"/>
                  <a:pt x="55373" y="14396"/>
                </a:cubicBezTo>
                <a:cubicBezTo>
                  <a:pt x="55540" y="14396"/>
                  <a:pt x="55640" y="14329"/>
                  <a:pt x="55673" y="14196"/>
                </a:cubicBezTo>
                <a:cubicBezTo>
                  <a:pt x="57141" y="13229"/>
                  <a:pt x="57141" y="11060"/>
                  <a:pt x="57208" y="9459"/>
                </a:cubicBezTo>
                <a:cubicBezTo>
                  <a:pt x="57341" y="6791"/>
                  <a:pt x="57174" y="3989"/>
                  <a:pt x="55373" y="1854"/>
                </a:cubicBezTo>
                <a:cubicBezTo>
                  <a:pt x="55807" y="1821"/>
                  <a:pt x="55807" y="1153"/>
                  <a:pt x="55340" y="1153"/>
                </a:cubicBezTo>
                <a:lnTo>
                  <a:pt x="55206" y="1153"/>
                </a:lnTo>
                <a:cubicBezTo>
                  <a:pt x="55611" y="872"/>
                  <a:pt x="56016" y="748"/>
                  <a:pt x="56407" y="748"/>
                </a:cubicBezTo>
                <a:close/>
                <a:moveTo>
                  <a:pt x="59248" y="0"/>
                </a:moveTo>
                <a:cubicBezTo>
                  <a:pt x="58746" y="0"/>
                  <a:pt x="58264" y="148"/>
                  <a:pt x="57841" y="486"/>
                </a:cubicBezTo>
                <a:cubicBezTo>
                  <a:pt x="57415" y="298"/>
                  <a:pt x="56965" y="200"/>
                  <a:pt x="56523" y="200"/>
                </a:cubicBezTo>
                <a:cubicBezTo>
                  <a:pt x="55790" y="200"/>
                  <a:pt x="55080" y="471"/>
                  <a:pt x="54539" y="1053"/>
                </a:cubicBezTo>
                <a:cubicBezTo>
                  <a:pt x="44235" y="756"/>
                  <a:pt x="33888" y="634"/>
                  <a:pt x="23567" y="634"/>
                </a:cubicBezTo>
                <a:cubicBezTo>
                  <a:pt x="21158" y="634"/>
                  <a:pt x="18750" y="640"/>
                  <a:pt x="16345" y="653"/>
                </a:cubicBezTo>
                <a:cubicBezTo>
                  <a:pt x="16278" y="653"/>
                  <a:pt x="16212" y="686"/>
                  <a:pt x="16178" y="786"/>
                </a:cubicBezTo>
                <a:cubicBezTo>
                  <a:pt x="16112" y="720"/>
                  <a:pt x="16045" y="720"/>
                  <a:pt x="15945" y="720"/>
                </a:cubicBezTo>
                <a:cubicBezTo>
                  <a:pt x="10374" y="1520"/>
                  <a:pt x="5137" y="3322"/>
                  <a:pt x="234" y="6057"/>
                </a:cubicBezTo>
                <a:cubicBezTo>
                  <a:pt x="34" y="6190"/>
                  <a:pt x="0" y="6557"/>
                  <a:pt x="234" y="6691"/>
                </a:cubicBezTo>
                <a:cubicBezTo>
                  <a:pt x="1835" y="7491"/>
                  <a:pt x="3469" y="8325"/>
                  <a:pt x="5171" y="9126"/>
                </a:cubicBezTo>
                <a:lnTo>
                  <a:pt x="5171" y="9192"/>
                </a:lnTo>
                <a:cubicBezTo>
                  <a:pt x="5204" y="9259"/>
                  <a:pt x="5304" y="9359"/>
                  <a:pt x="5437" y="9359"/>
                </a:cubicBezTo>
                <a:cubicBezTo>
                  <a:pt x="5504" y="9359"/>
                  <a:pt x="5604" y="9326"/>
                  <a:pt x="5704" y="9326"/>
                </a:cubicBezTo>
                <a:cubicBezTo>
                  <a:pt x="8506" y="10560"/>
                  <a:pt x="11375" y="11594"/>
                  <a:pt x="14210" y="12061"/>
                </a:cubicBezTo>
                <a:cubicBezTo>
                  <a:pt x="14210" y="12161"/>
                  <a:pt x="14277" y="12195"/>
                  <a:pt x="14344" y="12228"/>
                </a:cubicBezTo>
                <a:cubicBezTo>
                  <a:pt x="17313" y="13162"/>
                  <a:pt x="20515" y="13029"/>
                  <a:pt x="23617" y="13162"/>
                </a:cubicBezTo>
                <a:cubicBezTo>
                  <a:pt x="27053" y="13262"/>
                  <a:pt x="30522" y="13429"/>
                  <a:pt x="34024" y="13562"/>
                </a:cubicBezTo>
                <a:cubicBezTo>
                  <a:pt x="40829" y="13829"/>
                  <a:pt x="47634" y="14096"/>
                  <a:pt x="54406" y="14363"/>
                </a:cubicBezTo>
                <a:cubicBezTo>
                  <a:pt x="54339" y="14496"/>
                  <a:pt x="54372" y="14696"/>
                  <a:pt x="54539" y="14763"/>
                </a:cubicBezTo>
                <a:cubicBezTo>
                  <a:pt x="55060" y="15037"/>
                  <a:pt x="55608" y="15165"/>
                  <a:pt x="56150" y="15165"/>
                </a:cubicBezTo>
                <a:cubicBezTo>
                  <a:pt x="56928" y="15165"/>
                  <a:pt x="57693" y="14901"/>
                  <a:pt x="58342" y="14430"/>
                </a:cubicBezTo>
                <a:cubicBezTo>
                  <a:pt x="58342" y="14563"/>
                  <a:pt x="58409" y="14696"/>
                  <a:pt x="58575" y="14696"/>
                </a:cubicBezTo>
                <a:cubicBezTo>
                  <a:pt x="59231" y="14817"/>
                  <a:pt x="59961" y="14926"/>
                  <a:pt x="60681" y="14926"/>
                </a:cubicBezTo>
                <a:cubicBezTo>
                  <a:pt x="61756" y="14926"/>
                  <a:pt x="62806" y="14682"/>
                  <a:pt x="63546" y="13862"/>
                </a:cubicBezTo>
                <a:cubicBezTo>
                  <a:pt x="63579" y="13896"/>
                  <a:pt x="63679" y="13929"/>
                  <a:pt x="63746" y="13929"/>
                </a:cubicBezTo>
                <a:cubicBezTo>
                  <a:pt x="63919" y="13938"/>
                  <a:pt x="64095" y="13943"/>
                  <a:pt x="64272" y="13943"/>
                </a:cubicBezTo>
                <a:cubicBezTo>
                  <a:pt x="67968" y="13943"/>
                  <a:pt x="72552" y="11948"/>
                  <a:pt x="71852" y="7525"/>
                </a:cubicBezTo>
                <a:cubicBezTo>
                  <a:pt x="71084" y="2955"/>
                  <a:pt x="65847" y="1787"/>
                  <a:pt x="62011" y="1354"/>
                </a:cubicBezTo>
                <a:cubicBezTo>
                  <a:pt x="61811" y="1153"/>
                  <a:pt x="61544" y="953"/>
                  <a:pt x="61311" y="720"/>
                </a:cubicBezTo>
                <a:cubicBezTo>
                  <a:pt x="60656" y="277"/>
                  <a:pt x="59934" y="0"/>
                  <a:pt x="5924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3" name="Google Shape;313;p24"/>
          <p:cNvGrpSpPr/>
          <p:nvPr/>
        </p:nvGrpSpPr>
        <p:grpSpPr>
          <a:xfrm>
            <a:off x="7896450" y="4048787"/>
            <a:ext cx="1051702" cy="1002389"/>
            <a:chOff x="7643700" y="4212512"/>
            <a:chExt cx="1051702" cy="1002389"/>
          </a:xfrm>
        </p:grpSpPr>
        <p:sp>
          <p:nvSpPr>
            <p:cNvPr id="314" name="Google Shape;314;p24"/>
            <p:cNvSpPr/>
            <p:nvPr/>
          </p:nvSpPr>
          <p:spPr>
            <a:xfrm>
              <a:off x="7965275" y="4524183"/>
              <a:ext cx="437508" cy="403159"/>
            </a:xfrm>
            <a:custGeom>
              <a:avLst/>
              <a:gdLst/>
              <a:ahLst/>
              <a:cxnLst/>
              <a:rect l="l" t="t" r="r" b="b"/>
              <a:pathLst>
                <a:path w="3974" h="3662" extrusionOk="0">
                  <a:moveTo>
                    <a:pt x="2010" y="183"/>
                  </a:moveTo>
                  <a:cubicBezTo>
                    <a:pt x="2165" y="183"/>
                    <a:pt x="2319" y="199"/>
                    <a:pt x="2474" y="276"/>
                  </a:cubicBezTo>
                  <a:cubicBezTo>
                    <a:pt x="3077" y="508"/>
                    <a:pt x="3509" y="1111"/>
                    <a:pt x="3587" y="1559"/>
                  </a:cubicBezTo>
                  <a:cubicBezTo>
                    <a:pt x="3710" y="2193"/>
                    <a:pt x="3370" y="2888"/>
                    <a:pt x="2721" y="3244"/>
                  </a:cubicBezTo>
                  <a:cubicBezTo>
                    <a:pt x="2457" y="3376"/>
                    <a:pt x="2169" y="3453"/>
                    <a:pt x="1897" y="3453"/>
                  </a:cubicBezTo>
                  <a:cubicBezTo>
                    <a:pt x="1787" y="3453"/>
                    <a:pt x="1680" y="3440"/>
                    <a:pt x="1577" y="3414"/>
                  </a:cubicBezTo>
                  <a:cubicBezTo>
                    <a:pt x="1222" y="3321"/>
                    <a:pt x="882" y="3043"/>
                    <a:pt x="696" y="2656"/>
                  </a:cubicBezTo>
                  <a:cubicBezTo>
                    <a:pt x="279" y="1822"/>
                    <a:pt x="681" y="740"/>
                    <a:pt x="1547" y="307"/>
                  </a:cubicBezTo>
                  <a:cubicBezTo>
                    <a:pt x="1686" y="230"/>
                    <a:pt x="1856" y="183"/>
                    <a:pt x="2010" y="183"/>
                  </a:cubicBezTo>
                  <a:close/>
                  <a:moveTo>
                    <a:pt x="2042" y="1"/>
                  </a:moveTo>
                  <a:cubicBezTo>
                    <a:pt x="1828" y="1"/>
                    <a:pt x="1624" y="51"/>
                    <a:pt x="1438" y="153"/>
                  </a:cubicBezTo>
                  <a:cubicBezTo>
                    <a:pt x="434" y="632"/>
                    <a:pt x="1" y="1806"/>
                    <a:pt x="465" y="2749"/>
                  </a:cubicBezTo>
                  <a:cubicBezTo>
                    <a:pt x="681" y="3197"/>
                    <a:pt x="1067" y="3506"/>
                    <a:pt x="1516" y="3630"/>
                  </a:cubicBezTo>
                  <a:cubicBezTo>
                    <a:pt x="1624" y="3646"/>
                    <a:pt x="1763" y="3661"/>
                    <a:pt x="1902" y="3661"/>
                  </a:cubicBezTo>
                  <a:cubicBezTo>
                    <a:pt x="2211" y="3661"/>
                    <a:pt x="2551" y="3568"/>
                    <a:pt x="2860" y="3414"/>
                  </a:cubicBezTo>
                  <a:cubicBezTo>
                    <a:pt x="3571" y="3027"/>
                    <a:pt x="3973" y="2255"/>
                    <a:pt x="3849" y="1544"/>
                  </a:cubicBezTo>
                  <a:cubicBezTo>
                    <a:pt x="3726" y="956"/>
                    <a:pt x="3185" y="338"/>
                    <a:pt x="2598" y="106"/>
                  </a:cubicBezTo>
                  <a:cubicBezTo>
                    <a:pt x="2408" y="36"/>
                    <a:pt x="2221" y="1"/>
                    <a:pt x="20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24"/>
            <p:cNvSpPr/>
            <p:nvPr/>
          </p:nvSpPr>
          <p:spPr>
            <a:xfrm>
              <a:off x="8188210" y="4212512"/>
              <a:ext cx="29064" cy="272369"/>
            </a:xfrm>
            <a:custGeom>
              <a:avLst/>
              <a:gdLst/>
              <a:ahLst/>
              <a:cxnLst/>
              <a:rect l="l" t="t" r="r" b="b"/>
              <a:pathLst>
                <a:path w="264" h="2474" extrusionOk="0">
                  <a:moveTo>
                    <a:pt x="140" y="1"/>
                  </a:moveTo>
                  <a:cubicBezTo>
                    <a:pt x="78" y="1"/>
                    <a:pt x="32" y="31"/>
                    <a:pt x="32" y="93"/>
                  </a:cubicBezTo>
                  <a:lnTo>
                    <a:pt x="1" y="2381"/>
                  </a:lnTo>
                  <a:cubicBezTo>
                    <a:pt x="1" y="2443"/>
                    <a:pt x="62" y="2474"/>
                    <a:pt x="124" y="2474"/>
                  </a:cubicBezTo>
                  <a:cubicBezTo>
                    <a:pt x="186" y="2474"/>
                    <a:pt x="232" y="2443"/>
                    <a:pt x="232" y="2381"/>
                  </a:cubicBezTo>
                  <a:lnTo>
                    <a:pt x="263" y="93"/>
                  </a:lnTo>
                  <a:cubicBezTo>
                    <a:pt x="263" y="31"/>
                    <a:pt x="202" y="1"/>
                    <a:pt x="1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4"/>
            <p:cNvSpPr/>
            <p:nvPr/>
          </p:nvSpPr>
          <p:spPr>
            <a:xfrm>
              <a:off x="8162668" y="4952661"/>
              <a:ext cx="46129" cy="262240"/>
            </a:xfrm>
            <a:custGeom>
              <a:avLst/>
              <a:gdLst/>
              <a:ahLst/>
              <a:cxnLst/>
              <a:rect l="l" t="t" r="r" b="b"/>
              <a:pathLst>
                <a:path w="419" h="2382" extrusionOk="0">
                  <a:moveTo>
                    <a:pt x="124" y="1"/>
                  </a:moveTo>
                  <a:cubicBezTo>
                    <a:pt x="63" y="1"/>
                    <a:pt x="1" y="32"/>
                    <a:pt x="1" y="94"/>
                  </a:cubicBezTo>
                  <a:cubicBezTo>
                    <a:pt x="32" y="805"/>
                    <a:pt x="78" y="1562"/>
                    <a:pt x="155" y="2288"/>
                  </a:cubicBezTo>
                  <a:cubicBezTo>
                    <a:pt x="155" y="2335"/>
                    <a:pt x="217" y="2381"/>
                    <a:pt x="279" y="2381"/>
                  </a:cubicBezTo>
                  <a:cubicBezTo>
                    <a:pt x="356" y="2381"/>
                    <a:pt x="418" y="2335"/>
                    <a:pt x="387" y="2288"/>
                  </a:cubicBezTo>
                  <a:cubicBezTo>
                    <a:pt x="310" y="1546"/>
                    <a:pt x="279" y="835"/>
                    <a:pt x="233" y="94"/>
                  </a:cubicBezTo>
                  <a:cubicBezTo>
                    <a:pt x="233" y="32"/>
                    <a:pt x="186" y="1"/>
                    <a:pt x="1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24"/>
            <p:cNvSpPr/>
            <p:nvPr/>
          </p:nvSpPr>
          <p:spPr>
            <a:xfrm>
              <a:off x="7643700" y="4681504"/>
              <a:ext cx="282607" cy="48441"/>
            </a:xfrm>
            <a:custGeom>
              <a:avLst/>
              <a:gdLst/>
              <a:ahLst/>
              <a:cxnLst/>
              <a:rect l="l" t="t" r="r" b="b"/>
              <a:pathLst>
                <a:path w="2567" h="440" extrusionOk="0">
                  <a:moveTo>
                    <a:pt x="141" y="1"/>
                  </a:moveTo>
                  <a:cubicBezTo>
                    <a:pt x="91" y="1"/>
                    <a:pt x="44" y="21"/>
                    <a:pt x="32" y="68"/>
                  </a:cubicBezTo>
                  <a:cubicBezTo>
                    <a:pt x="1" y="130"/>
                    <a:pt x="47" y="192"/>
                    <a:pt x="109" y="207"/>
                  </a:cubicBezTo>
                  <a:cubicBezTo>
                    <a:pt x="619" y="362"/>
                    <a:pt x="1191" y="439"/>
                    <a:pt x="1732" y="439"/>
                  </a:cubicBezTo>
                  <a:cubicBezTo>
                    <a:pt x="1979" y="439"/>
                    <a:pt x="2226" y="424"/>
                    <a:pt x="2458" y="377"/>
                  </a:cubicBezTo>
                  <a:cubicBezTo>
                    <a:pt x="2520" y="377"/>
                    <a:pt x="2566" y="315"/>
                    <a:pt x="2551" y="269"/>
                  </a:cubicBezTo>
                  <a:cubicBezTo>
                    <a:pt x="2551" y="223"/>
                    <a:pt x="2474" y="192"/>
                    <a:pt x="2427" y="192"/>
                  </a:cubicBezTo>
                  <a:cubicBezTo>
                    <a:pt x="2200" y="220"/>
                    <a:pt x="1972" y="234"/>
                    <a:pt x="1744" y="234"/>
                  </a:cubicBezTo>
                  <a:cubicBezTo>
                    <a:pt x="1212" y="234"/>
                    <a:pt x="684" y="158"/>
                    <a:pt x="186" y="6"/>
                  </a:cubicBezTo>
                  <a:cubicBezTo>
                    <a:pt x="172" y="3"/>
                    <a:pt x="156" y="1"/>
                    <a:pt x="1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4"/>
            <p:cNvSpPr/>
            <p:nvPr/>
          </p:nvSpPr>
          <p:spPr>
            <a:xfrm>
              <a:off x="8433272" y="4682165"/>
              <a:ext cx="262130" cy="25652"/>
            </a:xfrm>
            <a:custGeom>
              <a:avLst/>
              <a:gdLst/>
              <a:ahLst/>
              <a:cxnLst/>
              <a:rect l="l" t="t" r="r" b="b"/>
              <a:pathLst>
                <a:path w="2381" h="233" extrusionOk="0">
                  <a:moveTo>
                    <a:pt x="124" y="0"/>
                  </a:moveTo>
                  <a:cubicBezTo>
                    <a:pt x="62" y="0"/>
                    <a:pt x="0" y="47"/>
                    <a:pt x="0" y="109"/>
                  </a:cubicBezTo>
                  <a:cubicBezTo>
                    <a:pt x="0" y="155"/>
                    <a:pt x="62" y="201"/>
                    <a:pt x="124" y="201"/>
                  </a:cubicBezTo>
                  <a:lnTo>
                    <a:pt x="2241" y="232"/>
                  </a:lnTo>
                  <a:cubicBezTo>
                    <a:pt x="2319" y="232"/>
                    <a:pt x="2380" y="201"/>
                    <a:pt x="2365" y="139"/>
                  </a:cubicBezTo>
                  <a:cubicBezTo>
                    <a:pt x="2365" y="78"/>
                    <a:pt x="2303" y="47"/>
                    <a:pt x="2241" y="47"/>
                  </a:cubicBezTo>
                  <a:lnTo>
                    <a:pt x="12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24"/>
            <p:cNvSpPr/>
            <p:nvPr/>
          </p:nvSpPr>
          <p:spPr>
            <a:xfrm>
              <a:off x="8365236" y="4435779"/>
              <a:ext cx="119120" cy="115487"/>
            </a:xfrm>
            <a:custGeom>
              <a:avLst/>
              <a:gdLst/>
              <a:ahLst/>
              <a:cxnLst/>
              <a:rect l="l" t="t" r="r" b="b"/>
              <a:pathLst>
                <a:path w="1082" h="1049" extrusionOk="0">
                  <a:moveTo>
                    <a:pt x="950" y="0"/>
                  </a:moveTo>
                  <a:cubicBezTo>
                    <a:pt x="914" y="0"/>
                    <a:pt x="877" y="17"/>
                    <a:pt x="850" y="44"/>
                  </a:cubicBezTo>
                  <a:lnTo>
                    <a:pt x="46" y="894"/>
                  </a:lnTo>
                  <a:cubicBezTo>
                    <a:pt x="0" y="925"/>
                    <a:pt x="0" y="986"/>
                    <a:pt x="62" y="1033"/>
                  </a:cubicBezTo>
                  <a:cubicBezTo>
                    <a:pt x="77" y="1048"/>
                    <a:pt x="124" y="1048"/>
                    <a:pt x="139" y="1048"/>
                  </a:cubicBezTo>
                  <a:cubicBezTo>
                    <a:pt x="170" y="1048"/>
                    <a:pt x="201" y="1033"/>
                    <a:pt x="232" y="1002"/>
                  </a:cubicBezTo>
                  <a:lnTo>
                    <a:pt x="1051" y="152"/>
                  </a:lnTo>
                  <a:cubicBezTo>
                    <a:pt x="1082" y="121"/>
                    <a:pt x="1082" y="59"/>
                    <a:pt x="1020" y="28"/>
                  </a:cubicBezTo>
                  <a:cubicBezTo>
                    <a:pt x="1001" y="9"/>
                    <a:pt x="976" y="0"/>
                    <a:pt x="95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24"/>
            <p:cNvSpPr/>
            <p:nvPr/>
          </p:nvSpPr>
          <p:spPr>
            <a:xfrm>
              <a:off x="7902414" y="4456916"/>
              <a:ext cx="141249" cy="111304"/>
            </a:xfrm>
            <a:custGeom>
              <a:avLst/>
              <a:gdLst/>
              <a:ahLst/>
              <a:cxnLst/>
              <a:rect l="l" t="t" r="r" b="b"/>
              <a:pathLst>
                <a:path w="1283" h="1011" extrusionOk="0">
                  <a:moveTo>
                    <a:pt x="135" y="0"/>
                  </a:moveTo>
                  <a:cubicBezTo>
                    <a:pt x="105" y="0"/>
                    <a:pt x="74" y="8"/>
                    <a:pt x="46" y="22"/>
                  </a:cubicBezTo>
                  <a:cubicBezTo>
                    <a:pt x="0" y="37"/>
                    <a:pt x="0" y="114"/>
                    <a:pt x="31" y="161"/>
                  </a:cubicBezTo>
                  <a:cubicBezTo>
                    <a:pt x="325" y="485"/>
                    <a:pt x="696" y="764"/>
                    <a:pt x="1082" y="995"/>
                  </a:cubicBezTo>
                  <a:cubicBezTo>
                    <a:pt x="1113" y="1011"/>
                    <a:pt x="1128" y="1011"/>
                    <a:pt x="1159" y="1011"/>
                  </a:cubicBezTo>
                  <a:cubicBezTo>
                    <a:pt x="1190" y="1011"/>
                    <a:pt x="1237" y="995"/>
                    <a:pt x="1267" y="964"/>
                  </a:cubicBezTo>
                  <a:cubicBezTo>
                    <a:pt x="1283" y="934"/>
                    <a:pt x="1283" y="872"/>
                    <a:pt x="1237" y="841"/>
                  </a:cubicBezTo>
                  <a:cubicBezTo>
                    <a:pt x="866" y="609"/>
                    <a:pt x="510" y="346"/>
                    <a:pt x="232" y="37"/>
                  </a:cubicBezTo>
                  <a:cubicBezTo>
                    <a:pt x="206" y="12"/>
                    <a:pt x="171" y="0"/>
                    <a:pt x="1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24"/>
            <p:cNvSpPr/>
            <p:nvPr/>
          </p:nvSpPr>
          <p:spPr>
            <a:xfrm>
              <a:off x="7859808" y="4844110"/>
              <a:ext cx="146423" cy="122313"/>
            </a:xfrm>
            <a:custGeom>
              <a:avLst/>
              <a:gdLst/>
              <a:ahLst/>
              <a:cxnLst/>
              <a:rect l="l" t="t" r="r" b="b"/>
              <a:pathLst>
                <a:path w="1330" h="1111" extrusionOk="0">
                  <a:moveTo>
                    <a:pt x="1195" y="1"/>
                  </a:moveTo>
                  <a:cubicBezTo>
                    <a:pt x="1168" y="1"/>
                    <a:pt x="1139" y="9"/>
                    <a:pt x="1113" y="29"/>
                  </a:cubicBezTo>
                  <a:cubicBezTo>
                    <a:pt x="696" y="276"/>
                    <a:pt x="341" y="585"/>
                    <a:pt x="32" y="956"/>
                  </a:cubicBezTo>
                  <a:cubicBezTo>
                    <a:pt x="1" y="987"/>
                    <a:pt x="1" y="1049"/>
                    <a:pt x="47" y="1080"/>
                  </a:cubicBezTo>
                  <a:cubicBezTo>
                    <a:pt x="93" y="1111"/>
                    <a:pt x="109" y="1111"/>
                    <a:pt x="124" y="1111"/>
                  </a:cubicBezTo>
                  <a:cubicBezTo>
                    <a:pt x="171" y="1111"/>
                    <a:pt x="202" y="1080"/>
                    <a:pt x="248" y="1064"/>
                  </a:cubicBezTo>
                  <a:cubicBezTo>
                    <a:pt x="511" y="709"/>
                    <a:pt x="866" y="430"/>
                    <a:pt x="1268" y="168"/>
                  </a:cubicBezTo>
                  <a:cubicBezTo>
                    <a:pt x="1314" y="152"/>
                    <a:pt x="1330" y="75"/>
                    <a:pt x="1284" y="44"/>
                  </a:cubicBezTo>
                  <a:cubicBezTo>
                    <a:pt x="1266" y="17"/>
                    <a:pt x="1232" y="1"/>
                    <a:pt x="119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24"/>
            <p:cNvSpPr/>
            <p:nvPr/>
          </p:nvSpPr>
          <p:spPr>
            <a:xfrm>
              <a:off x="8337933" y="4925358"/>
              <a:ext cx="165139" cy="114276"/>
            </a:xfrm>
            <a:custGeom>
              <a:avLst/>
              <a:gdLst/>
              <a:ahLst/>
              <a:cxnLst/>
              <a:rect l="l" t="t" r="r" b="b"/>
              <a:pathLst>
                <a:path w="1500" h="1038" extrusionOk="0">
                  <a:moveTo>
                    <a:pt x="142" y="0"/>
                  </a:moveTo>
                  <a:cubicBezTo>
                    <a:pt x="101" y="0"/>
                    <a:pt x="60" y="13"/>
                    <a:pt x="32" y="32"/>
                  </a:cubicBezTo>
                  <a:cubicBezTo>
                    <a:pt x="1" y="79"/>
                    <a:pt x="1" y="141"/>
                    <a:pt x="63" y="172"/>
                  </a:cubicBezTo>
                  <a:lnTo>
                    <a:pt x="1299" y="1022"/>
                  </a:lnTo>
                  <a:cubicBezTo>
                    <a:pt x="1314" y="1037"/>
                    <a:pt x="1345" y="1037"/>
                    <a:pt x="1376" y="1037"/>
                  </a:cubicBezTo>
                  <a:cubicBezTo>
                    <a:pt x="1407" y="1037"/>
                    <a:pt x="1423" y="1022"/>
                    <a:pt x="1469" y="1006"/>
                  </a:cubicBezTo>
                  <a:cubicBezTo>
                    <a:pt x="1500" y="960"/>
                    <a:pt x="1500" y="898"/>
                    <a:pt x="1454" y="867"/>
                  </a:cubicBezTo>
                  <a:lnTo>
                    <a:pt x="217" y="17"/>
                  </a:lnTo>
                  <a:cubicBezTo>
                    <a:pt x="194" y="5"/>
                    <a:pt x="168"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24"/>
            <p:cNvSpPr/>
            <p:nvPr/>
          </p:nvSpPr>
          <p:spPr>
            <a:xfrm>
              <a:off x="8201861" y="4593541"/>
              <a:ext cx="114056" cy="250350"/>
            </a:xfrm>
            <a:custGeom>
              <a:avLst/>
              <a:gdLst/>
              <a:ahLst/>
              <a:cxnLst/>
              <a:rect l="l" t="t" r="r" b="b"/>
              <a:pathLst>
                <a:path w="1036" h="2274" extrusionOk="0">
                  <a:moveTo>
                    <a:pt x="142" y="0"/>
                  </a:moveTo>
                  <a:cubicBezTo>
                    <a:pt x="100" y="0"/>
                    <a:pt x="60" y="13"/>
                    <a:pt x="31" y="33"/>
                  </a:cubicBezTo>
                  <a:cubicBezTo>
                    <a:pt x="0" y="79"/>
                    <a:pt x="16" y="141"/>
                    <a:pt x="78" y="172"/>
                  </a:cubicBezTo>
                  <a:cubicBezTo>
                    <a:pt x="418" y="373"/>
                    <a:pt x="680" y="713"/>
                    <a:pt x="727" y="1084"/>
                  </a:cubicBezTo>
                  <a:cubicBezTo>
                    <a:pt x="789" y="1455"/>
                    <a:pt x="649" y="1841"/>
                    <a:pt x="387" y="2119"/>
                  </a:cubicBezTo>
                  <a:cubicBezTo>
                    <a:pt x="340" y="2165"/>
                    <a:pt x="340" y="2227"/>
                    <a:pt x="402" y="2258"/>
                  </a:cubicBezTo>
                  <a:cubicBezTo>
                    <a:pt x="418" y="2274"/>
                    <a:pt x="464" y="2274"/>
                    <a:pt x="479" y="2274"/>
                  </a:cubicBezTo>
                  <a:lnTo>
                    <a:pt x="572" y="2274"/>
                  </a:lnTo>
                  <a:cubicBezTo>
                    <a:pt x="912" y="1949"/>
                    <a:pt x="1036" y="1501"/>
                    <a:pt x="989" y="1084"/>
                  </a:cubicBezTo>
                  <a:cubicBezTo>
                    <a:pt x="912" y="651"/>
                    <a:pt x="619" y="249"/>
                    <a:pt x="217" y="17"/>
                  </a:cubicBezTo>
                  <a:cubicBezTo>
                    <a:pt x="193" y="5"/>
                    <a:pt x="167"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4" name="Google Shape;324;p24"/>
          <p:cNvGrpSpPr/>
          <p:nvPr/>
        </p:nvGrpSpPr>
        <p:grpSpPr>
          <a:xfrm>
            <a:off x="-117537" y="-127828"/>
            <a:ext cx="1325356" cy="1517506"/>
            <a:chOff x="5731825" y="4473182"/>
            <a:chExt cx="894906" cy="1024649"/>
          </a:xfrm>
        </p:grpSpPr>
        <p:sp>
          <p:nvSpPr>
            <p:cNvPr id="325" name="Google Shape;325;p24"/>
            <p:cNvSpPr/>
            <p:nvPr/>
          </p:nvSpPr>
          <p:spPr>
            <a:xfrm>
              <a:off x="5832430" y="4560965"/>
              <a:ext cx="773932" cy="847479"/>
            </a:xfrm>
            <a:custGeom>
              <a:avLst/>
              <a:gdLst/>
              <a:ahLst/>
              <a:cxnLst/>
              <a:rect l="l" t="t" r="r" b="b"/>
              <a:pathLst>
                <a:path w="8208" h="8988" extrusionOk="0">
                  <a:moveTo>
                    <a:pt x="5717" y="0"/>
                  </a:moveTo>
                  <a:cubicBezTo>
                    <a:pt x="5427" y="0"/>
                    <a:pt x="5149" y="154"/>
                    <a:pt x="5101" y="497"/>
                  </a:cubicBezTo>
                  <a:cubicBezTo>
                    <a:pt x="5008" y="1130"/>
                    <a:pt x="4931" y="1779"/>
                    <a:pt x="4853" y="2429"/>
                  </a:cubicBezTo>
                  <a:cubicBezTo>
                    <a:pt x="4765" y="2396"/>
                    <a:pt x="4672" y="2379"/>
                    <a:pt x="4581" y="2379"/>
                  </a:cubicBezTo>
                  <a:cubicBezTo>
                    <a:pt x="4326" y="2379"/>
                    <a:pt x="4091" y="2519"/>
                    <a:pt x="4034" y="2861"/>
                  </a:cubicBezTo>
                  <a:cubicBezTo>
                    <a:pt x="3880" y="3773"/>
                    <a:pt x="3710" y="4670"/>
                    <a:pt x="3493" y="5551"/>
                  </a:cubicBezTo>
                  <a:cubicBezTo>
                    <a:pt x="3416" y="4747"/>
                    <a:pt x="3401" y="3912"/>
                    <a:pt x="3169" y="3155"/>
                  </a:cubicBezTo>
                  <a:cubicBezTo>
                    <a:pt x="3069" y="2835"/>
                    <a:pt x="2796" y="2680"/>
                    <a:pt x="2519" y="2680"/>
                  </a:cubicBezTo>
                  <a:cubicBezTo>
                    <a:pt x="2408" y="2680"/>
                    <a:pt x="2296" y="2705"/>
                    <a:pt x="2195" y="2753"/>
                  </a:cubicBezTo>
                  <a:lnTo>
                    <a:pt x="2195" y="1733"/>
                  </a:lnTo>
                  <a:cubicBezTo>
                    <a:pt x="2195" y="1312"/>
                    <a:pt x="1821" y="1062"/>
                    <a:pt x="1471" y="1062"/>
                  </a:cubicBezTo>
                  <a:cubicBezTo>
                    <a:pt x="1255" y="1062"/>
                    <a:pt x="1049" y="1156"/>
                    <a:pt x="943" y="1362"/>
                  </a:cubicBezTo>
                  <a:cubicBezTo>
                    <a:pt x="870" y="1339"/>
                    <a:pt x="792" y="1327"/>
                    <a:pt x="713" y="1327"/>
                  </a:cubicBezTo>
                  <a:cubicBezTo>
                    <a:pt x="376" y="1327"/>
                    <a:pt x="31" y="1542"/>
                    <a:pt x="31" y="1980"/>
                  </a:cubicBezTo>
                  <a:cubicBezTo>
                    <a:pt x="16" y="2908"/>
                    <a:pt x="0" y="3820"/>
                    <a:pt x="0" y="4747"/>
                  </a:cubicBezTo>
                  <a:cubicBezTo>
                    <a:pt x="0" y="5141"/>
                    <a:pt x="369" y="5424"/>
                    <a:pt x="736" y="5424"/>
                  </a:cubicBezTo>
                  <a:cubicBezTo>
                    <a:pt x="800" y="5424"/>
                    <a:pt x="865" y="5415"/>
                    <a:pt x="928" y="5396"/>
                  </a:cubicBezTo>
                  <a:cubicBezTo>
                    <a:pt x="1020" y="5844"/>
                    <a:pt x="1252" y="6215"/>
                    <a:pt x="1654" y="6493"/>
                  </a:cubicBezTo>
                  <a:cubicBezTo>
                    <a:pt x="1773" y="6573"/>
                    <a:pt x="1893" y="6608"/>
                    <a:pt x="2008" y="6608"/>
                  </a:cubicBezTo>
                  <a:cubicBezTo>
                    <a:pt x="2116" y="6608"/>
                    <a:pt x="2221" y="6577"/>
                    <a:pt x="2319" y="6524"/>
                  </a:cubicBezTo>
                  <a:cubicBezTo>
                    <a:pt x="2411" y="7112"/>
                    <a:pt x="2597" y="7715"/>
                    <a:pt x="2968" y="8255"/>
                  </a:cubicBezTo>
                  <a:cubicBezTo>
                    <a:pt x="3126" y="8462"/>
                    <a:pt x="3352" y="8574"/>
                    <a:pt x="3569" y="8574"/>
                  </a:cubicBezTo>
                  <a:cubicBezTo>
                    <a:pt x="3627" y="8574"/>
                    <a:pt x="3685" y="8566"/>
                    <a:pt x="3741" y="8549"/>
                  </a:cubicBezTo>
                  <a:lnTo>
                    <a:pt x="3803" y="8657"/>
                  </a:lnTo>
                  <a:cubicBezTo>
                    <a:pt x="3943" y="8884"/>
                    <a:pt x="4155" y="8987"/>
                    <a:pt x="4368" y="8987"/>
                  </a:cubicBezTo>
                  <a:cubicBezTo>
                    <a:pt x="4646" y="8987"/>
                    <a:pt x="4925" y="8810"/>
                    <a:pt x="5039" y="8503"/>
                  </a:cubicBezTo>
                  <a:cubicBezTo>
                    <a:pt x="5178" y="8116"/>
                    <a:pt x="5302" y="7761"/>
                    <a:pt x="5410" y="7374"/>
                  </a:cubicBezTo>
                  <a:cubicBezTo>
                    <a:pt x="5420" y="7375"/>
                    <a:pt x="5429" y="7375"/>
                    <a:pt x="5439" y="7375"/>
                  </a:cubicBezTo>
                  <a:cubicBezTo>
                    <a:pt x="5738" y="7375"/>
                    <a:pt x="6032" y="7149"/>
                    <a:pt x="6136" y="6864"/>
                  </a:cubicBezTo>
                  <a:cubicBezTo>
                    <a:pt x="6291" y="6416"/>
                    <a:pt x="6445" y="5999"/>
                    <a:pt x="6600" y="5551"/>
                  </a:cubicBezTo>
                  <a:cubicBezTo>
                    <a:pt x="6690" y="5587"/>
                    <a:pt x="6787" y="5604"/>
                    <a:pt x="6884" y="5604"/>
                  </a:cubicBezTo>
                  <a:cubicBezTo>
                    <a:pt x="7119" y="5604"/>
                    <a:pt x="7354" y="5500"/>
                    <a:pt x="7496" y="5303"/>
                  </a:cubicBezTo>
                  <a:cubicBezTo>
                    <a:pt x="7836" y="4732"/>
                    <a:pt x="8053" y="4160"/>
                    <a:pt x="8146" y="3495"/>
                  </a:cubicBezTo>
                  <a:cubicBezTo>
                    <a:pt x="8207" y="3124"/>
                    <a:pt x="8037" y="2861"/>
                    <a:pt x="7806" y="2738"/>
                  </a:cubicBezTo>
                  <a:cubicBezTo>
                    <a:pt x="7821" y="2599"/>
                    <a:pt x="7821" y="2475"/>
                    <a:pt x="7836" y="2351"/>
                  </a:cubicBezTo>
                  <a:cubicBezTo>
                    <a:pt x="7883" y="1779"/>
                    <a:pt x="7790" y="1424"/>
                    <a:pt x="7326" y="1069"/>
                  </a:cubicBezTo>
                  <a:cubicBezTo>
                    <a:pt x="7229" y="1000"/>
                    <a:pt x="7115" y="969"/>
                    <a:pt x="7000" y="969"/>
                  </a:cubicBezTo>
                  <a:cubicBezTo>
                    <a:pt x="6751" y="969"/>
                    <a:pt x="6495" y="1114"/>
                    <a:pt x="6368" y="1347"/>
                  </a:cubicBezTo>
                  <a:cubicBezTo>
                    <a:pt x="6399" y="1115"/>
                    <a:pt x="6415" y="898"/>
                    <a:pt x="6430" y="667"/>
                  </a:cubicBezTo>
                  <a:cubicBezTo>
                    <a:pt x="6464" y="245"/>
                    <a:pt x="6081" y="0"/>
                    <a:pt x="5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24"/>
            <p:cNvSpPr/>
            <p:nvPr/>
          </p:nvSpPr>
          <p:spPr>
            <a:xfrm>
              <a:off x="5731825" y="4473182"/>
              <a:ext cx="894906" cy="1024649"/>
            </a:xfrm>
            <a:custGeom>
              <a:avLst/>
              <a:gdLst/>
              <a:ahLst/>
              <a:cxnLst/>
              <a:rect l="l" t="t" r="r" b="b"/>
              <a:pathLst>
                <a:path w="9491" h="10867" extrusionOk="0">
                  <a:moveTo>
                    <a:pt x="6926" y="528"/>
                  </a:moveTo>
                  <a:cubicBezTo>
                    <a:pt x="8293" y="528"/>
                    <a:pt x="8615" y="2778"/>
                    <a:pt x="8455" y="3870"/>
                  </a:cubicBezTo>
                  <a:cubicBezTo>
                    <a:pt x="8138" y="6123"/>
                    <a:pt x="7154" y="8243"/>
                    <a:pt x="6012" y="10186"/>
                  </a:cubicBezTo>
                  <a:lnTo>
                    <a:pt x="6012" y="10186"/>
                  </a:lnTo>
                  <a:cubicBezTo>
                    <a:pt x="4203" y="8572"/>
                    <a:pt x="2346" y="6754"/>
                    <a:pt x="1237" y="4612"/>
                  </a:cubicBezTo>
                  <a:cubicBezTo>
                    <a:pt x="944" y="4055"/>
                    <a:pt x="758" y="3452"/>
                    <a:pt x="743" y="2819"/>
                  </a:cubicBezTo>
                  <a:cubicBezTo>
                    <a:pt x="707" y="2061"/>
                    <a:pt x="1214" y="1368"/>
                    <a:pt x="1885" y="1368"/>
                  </a:cubicBezTo>
                  <a:cubicBezTo>
                    <a:pt x="2076" y="1368"/>
                    <a:pt x="2280" y="1425"/>
                    <a:pt x="2489" y="1551"/>
                  </a:cubicBezTo>
                  <a:cubicBezTo>
                    <a:pt x="3509" y="2170"/>
                    <a:pt x="3942" y="3282"/>
                    <a:pt x="4390" y="4318"/>
                  </a:cubicBezTo>
                  <a:cubicBezTo>
                    <a:pt x="4430" y="4421"/>
                    <a:pt x="4515" y="4465"/>
                    <a:pt x="4606" y="4465"/>
                  </a:cubicBezTo>
                  <a:cubicBezTo>
                    <a:pt x="4760" y="4465"/>
                    <a:pt x="4931" y="4338"/>
                    <a:pt x="4931" y="4163"/>
                  </a:cubicBezTo>
                  <a:cubicBezTo>
                    <a:pt x="4931" y="2989"/>
                    <a:pt x="4931" y="1319"/>
                    <a:pt x="6183" y="717"/>
                  </a:cubicBezTo>
                  <a:cubicBezTo>
                    <a:pt x="6460" y="586"/>
                    <a:pt x="6706" y="528"/>
                    <a:pt x="6926" y="528"/>
                  </a:cubicBezTo>
                  <a:close/>
                  <a:moveTo>
                    <a:pt x="6788" y="1"/>
                  </a:moveTo>
                  <a:cubicBezTo>
                    <a:pt x="6450" y="1"/>
                    <a:pt x="6107" y="90"/>
                    <a:pt x="5781" y="284"/>
                  </a:cubicBezTo>
                  <a:cubicBezTo>
                    <a:pt x="4819" y="859"/>
                    <a:pt x="4498" y="1878"/>
                    <a:pt x="4393" y="2920"/>
                  </a:cubicBezTo>
                  <a:lnTo>
                    <a:pt x="4393" y="2920"/>
                  </a:lnTo>
                  <a:cubicBezTo>
                    <a:pt x="3958" y="2051"/>
                    <a:pt x="3407" y="1247"/>
                    <a:pt x="2474" y="840"/>
                  </a:cubicBezTo>
                  <a:cubicBezTo>
                    <a:pt x="2271" y="752"/>
                    <a:pt x="2067" y="711"/>
                    <a:pt x="1870" y="711"/>
                  </a:cubicBezTo>
                  <a:cubicBezTo>
                    <a:pt x="999" y="711"/>
                    <a:pt x="244" y="1497"/>
                    <a:pt x="155" y="2417"/>
                  </a:cubicBezTo>
                  <a:cubicBezTo>
                    <a:pt x="1" y="3947"/>
                    <a:pt x="990" y="5338"/>
                    <a:pt x="1840" y="6482"/>
                  </a:cubicBezTo>
                  <a:cubicBezTo>
                    <a:pt x="3015" y="8089"/>
                    <a:pt x="4390" y="9480"/>
                    <a:pt x="5874" y="10763"/>
                  </a:cubicBezTo>
                  <a:cubicBezTo>
                    <a:pt x="5936" y="10836"/>
                    <a:pt x="6009" y="10866"/>
                    <a:pt x="6079" y="10866"/>
                  </a:cubicBezTo>
                  <a:cubicBezTo>
                    <a:pt x="6188" y="10866"/>
                    <a:pt x="6290" y="10795"/>
                    <a:pt x="6335" y="10701"/>
                  </a:cubicBezTo>
                  <a:lnTo>
                    <a:pt x="6335" y="10701"/>
                  </a:lnTo>
                  <a:cubicBezTo>
                    <a:pt x="6371" y="10677"/>
                    <a:pt x="6404" y="10641"/>
                    <a:pt x="6431" y="10593"/>
                  </a:cubicBezTo>
                  <a:cubicBezTo>
                    <a:pt x="7358" y="9032"/>
                    <a:pt x="8177" y="7378"/>
                    <a:pt x="8672" y="5616"/>
                  </a:cubicBezTo>
                  <a:cubicBezTo>
                    <a:pt x="9058" y="4225"/>
                    <a:pt x="9491" y="2432"/>
                    <a:pt x="8656" y="1103"/>
                  </a:cubicBezTo>
                  <a:cubicBezTo>
                    <a:pt x="8232" y="425"/>
                    <a:pt x="7525" y="1"/>
                    <a:pt x="6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11">
    <p:bg>
      <p:bgPr>
        <a:solidFill>
          <a:schemeClr val="lt1"/>
        </a:solidFill>
        <a:effectLst/>
      </p:bgPr>
    </p:bg>
    <p:spTree>
      <p:nvGrpSpPr>
        <p:cNvPr id="327" name="Shape 327"/>
        <p:cNvGrpSpPr/>
        <p:nvPr/>
      </p:nvGrpSpPr>
      <p:grpSpPr>
        <a:xfrm>
          <a:off x="0" y="0"/>
          <a:ext cx="0" cy="0"/>
          <a:chOff x="0" y="0"/>
          <a:chExt cx="0" cy="0"/>
        </a:xfrm>
      </p:grpSpPr>
      <p:sp>
        <p:nvSpPr>
          <p:cNvPr id="328" name="Google Shape;328;p25"/>
          <p:cNvSpPr txBox="1"/>
          <p:nvPr>
            <p:ph type="title"/>
          </p:nvPr>
        </p:nvSpPr>
        <p:spPr>
          <a:xfrm>
            <a:off x="1051489" y="1754375"/>
            <a:ext cx="2133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Rozha One"/>
              <a:buNone/>
              <a:defRPr sz="3600">
                <a:latin typeface="Rozha One"/>
                <a:ea typeface="Rozha One"/>
                <a:cs typeface="Rozha One"/>
                <a:sym typeface="Rozha One"/>
              </a:defRPr>
            </a:lvl2pPr>
            <a:lvl3pPr lvl="2" algn="ctr" rtl="0">
              <a:spcBef>
                <a:spcPts val="0"/>
              </a:spcBef>
              <a:spcAft>
                <a:spcPts val="0"/>
              </a:spcAft>
              <a:buSzPts val="3600"/>
              <a:buFont typeface="Rozha One"/>
              <a:buNone/>
              <a:defRPr sz="3600">
                <a:latin typeface="Rozha One"/>
                <a:ea typeface="Rozha One"/>
                <a:cs typeface="Rozha One"/>
                <a:sym typeface="Rozha One"/>
              </a:defRPr>
            </a:lvl3pPr>
            <a:lvl4pPr lvl="3" algn="ctr" rtl="0">
              <a:spcBef>
                <a:spcPts val="0"/>
              </a:spcBef>
              <a:spcAft>
                <a:spcPts val="0"/>
              </a:spcAft>
              <a:buSzPts val="3600"/>
              <a:buFont typeface="Rozha One"/>
              <a:buNone/>
              <a:defRPr sz="3600">
                <a:latin typeface="Rozha One"/>
                <a:ea typeface="Rozha One"/>
                <a:cs typeface="Rozha One"/>
                <a:sym typeface="Rozha One"/>
              </a:defRPr>
            </a:lvl4pPr>
            <a:lvl5pPr lvl="4" algn="ctr" rtl="0">
              <a:spcBef>
                <a:spcPts val="0"/>
              </a:spcBef>
              <a:spcAft>
                <a:spcPts val="0"/>
              </a:spcAft>
              <a:buSzPts val="3600"/>
              <a:buFont typeface="Rozha One"/>
              <a:buNone/>
              <a:defRPr sz="3600">
                <a:latin typeface="Rozha One"/>
                <a:ea typeface="Rozha One"/>
                <a:cs typeface="Rozha One"/>
                <a:sym typeface="Rozha One"/>
              </a:defRPr>
            </a:lvl5pPr>
            <a:lvl6pPr lvl="5" algn="ctr" rtl="0">
              <a:spcBef>
                <a:spcPts val="0"/>
              </a:spcBef>
              <a:spcAft>
                <a:spcPts val="0"/>
              </a:spcAft>
              <a:buSzPts val="3600"/>
              <a:buFont typeface="Rozha One"/>
              <a:buNone/>
              <a:defRPr sz="3600">
                <a:latin typeface="Rozha One"/>
                <a:ea typeface="Rozha One"/>
                <a:cs typeface="Rozha One"/>
                <a:sym typeface="Rozha One"/>
              </a:defRPr>
            </a:lvl6pPr>
            <a:lvl7pPr lvl="6" algn="ctr" rtl="0">
              <a:spcBef>
                <a:spcPts val="0"/>
              </a:spcBef>
              <a:spcAft>
                <a:spcPts val="0"/>
              </a:spcAft>
              <a:buSzPts val="3600"/>
              <a:buFont typeface="Rozha One"/>
              <a:buNone/>
              <a:defRPr sz="3600">
                <a:latin typeface="Rozha One"/>
                <a:ea typeface="Rozha One"/>
                <a:cs typeface="Rozha One"/>
                <a:sym typeface="Rozha One"/>
              </a:defRPr>
            </a:lvl7pPr>
            <a:lvl8pPr lvl="7" algn="ctr" rtl="0">
              <a:spcBef>
                <a:spcPts val="0"/>
              </a:spcBef>
              <a:spcAft>
                <a:spcPts val="0"/>
              </a:spcAft>
              <a:buSzPts val="3600"/>
              <a:buFont typeface="Rozha One"/>
              <a:buNone/>
              <a:defRPr sz="3600">
                <a:latin typeface="Rozha One"/>
                <a:ea typeface="Rozha One"/>
                <a:cs typeface="Rozha One"/>
                <a:sym typeface="Rozha One"/>
              </a:defRPr>
            </a:lvl8pPr>
            <a:lvl9pPr lvl="8" algn="ctr" rtl="0">
              <a:spcBef>
                <a:spcPts val="0"/>
              </a:spcBef>
              <a:spcAft>
                <a:spcPts val="0"/>
              </a:spcAft>
              <a:buSzPts val="3600"/>
              <a:buFont typeface="Rozha One"/>
              <a:buNone/>
              <a:defRPr sz="3600">
                <a:latin typeface="Rozha One"/>
                <a:ea typeface="Rozha One"/>
                <a:cs typeface="Rozha One"/>
                <a:sym typeface="Rozha One"/>
              </a:defRPr>
            </a:lvl9pPr>
          </a:lstStyle>
          <a:p/>
        </p:txBody>
      </p:sp>
      <p:sp>
        <p:nvSpPr>
          <p:cNvPr id="329" name="Google Shape;329;p25"/>
          <p:cNvSpPr txBox="1"/>
          <p:nvPr>
            <p:ph type="subTitle" idx="1"/>
          </p:nvPr>
        </p:nvSpPr>
        <p:spPr>
          <a:xfrm>
            <a:off x="1184989" y="2131398"/>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30" name="Google Shape;330;p25"/>
          <p:cNvSpPr txBox="1"/>
          <p:nvPr>
            <p:ph type="title" idx="2"/>
          </p:nvPr>
        </p:nvSpPr>
        <p:spPr>
          <a:xfrm>
            <a:off x="1051489" y="3204650"/>
            <a:ext cx="21336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Rozha One"/>
              <a:buNone/>
              <a:defRPr sz="3600">
                <a:latin typeface="Rozha One"/>
                <a:ea typeface="Rozha One"/>
                <a:cs typeface="Rozha One"/>
                <a:sym typeface="Rozha One"/>
              </a:defRPr>
            </a:lvl2pPr>
            <a:lvl3pPr lvl="2" algn="ctr" rtl="0">
              <a:spcBef>
                <a:spcPts val="0"/>
              </a:spcBef>
              <a:spcAft>
                <a:spcPts val="0"/>
              </a:spcAft>
              <a:buSzPts val="3600"/>
              <a:buFont typeface="Rozha One"/>
              <a:buNone/>
              <a:defRPr sz="3600">
                <a:latin typeface="Rozha One"/>
                <a:ea typeface="Rozha One"/>
                <a:cs typeface="Rozha One"/>
                <a:sym typeface="Rozha One"/>
              </a:defRPr>
            </a:lvl3pPr>
            <a:lvl4pPr lvl="3" algn="ctr" rtl="0">
              <a:spcBef>
                <a:spcPts val="0"/>
              </a:spcBef>
              <a:spcAft>
                <a:spcPts val="0"/>
              </a:spcAft>
              <a:buSzPts val="3600"/>
              <a:buFont typeface="Rozha One"/>
              <a:buNone/>
              <a:defRPr sz="3600">
                <a:latin typeface="Rozha One"/>
                <a:ea typeface="Rozha One"/>
                <a:cs typeface="Rozha One"/>
                <a:sym typeface="Rozha One"/>
              </a:defRPr>
            </a:lvl4pPr>
            <a:lvl5pPr lvl="4" algn="ctr" rtl="0">
              <a:spcBef>
                <a:spcPts val="0"/>
              </a:spcBef>
              <a:spcAft>
                <a:spcPts val="0"/>
              </a:spcAft>
              <a:buSzPts val="3600"/>
              <a:buFont typeface="Rozha One"/>
              <a:buNone/>
              <a:defRPr sz="3600">
                <a:latin typeface="Rozha One"/>
                <a:ea typeface="Rozha One"/>
                <a:cs typeface="Rozha One"/>
                <a:sym typeface="Rozha One"/>
              </a:defRPr>
            </a:lvl5pPr>
            <a:lvl6pPr lvl="5" algn="ctr" rtl="0">
              <a:spcBef>
                <a:spcPts val="0"/>
              </a:spcBef>
              <a:spcAft>
                <a:spcPts val="0"/>
              </a:spcAft>
              <a:buSzPts val="3600"/>
              <a:buFont typeface="Rozha One"/>
              <a:buNone/>
              <a:defRPr sz="3600">
                <a:latin typeface="Rozha One"/>
                <a:ea typeface="Rozha One"/>
                <a:cs typeface="Rozha One"/>
                <a:sym typeface="Rozha One"/>
              </a:defRPr>
            </a:lvl6pPr>
            <a:lvl7pPr lvl="6" algn="ctr" rtl="0">
              <a:spcBef>
                <a:spcPts val="0"/>
              </a:spcBef>
              <a:spcAft>
                <a:spcPts val="0"/>
              </a:spcAft>
              <a:buSzPts val="3600"/>
              <a:buFont typeface="Rozha One"/>
              <a:buNone/>
              <a:defRPr sz="3600">
                <a:latin typeface="Rozha One"/>
                <a:ea typeface="Rozha One"/>
                <a:cs typeface="Rozha One"/>
                <a:sym typeface="Rozha One"/>
              </a:defRPr>
            </a:lvl7pPr>
            <a:lvl8pPr lvl="7" algn="ctr" rtl="0">
              <a:spcBef>
                <a:spcPts val="0"/>
              </a:spcBef>
              <a:spcAft>
                <a:spcPts val="0"/>
              </a:spcAft>
              <a:buSzPts val="3600"/>
              <a:buFont typeface="Rozha One"/>
              <a:buNone/>
              <a:defRPr sz="3600">
                <a:latin typeface="Rozha One"/>
                <a:ea typeface="Rozha One"/>
                <a:cs typeface="Rozha One"/>
                <a:sym typeface="Rozha One"/>
              </a:defRPr>
            </a:lvl8pPr>
            <a:lvl9pPr lvl="8" algn="ctr" rtl="0">
              <a:spcBef>
                <a:spcPts val="0"/>
              </a:spcBef>
              <a:spcAft>
                <a:spcPts val="0"/>
              </a:spcAft>
              <a:buSzPts val="3600"/>
              <a:buFont typeface="Rozha One"/>
              <a:buNone/>
              <a:defRPr sz="3600">
                <a:latin typeface="Rozha One"/>
                <a:ea typeface="Rozha One"/>
                <a:cs typeface="Rozha One"/>
                <a:sym typeface="Rozha One"/>
              </a:defRPr>
            </a:lvl9pPr>
          </a:lstStyle>
          <a:p/>
        </p:txBody>
      </p:sp>
      <p:sp>
        <p:nvSpPr>
          <p:cNvPr id="331" name="Google Shape;331;p25"/>
          <p:cNvSpPr txBox="1"/>
          <p:nvPr>
            <p:ph type="subTitle" idx="3"/>
          </p:nvPr>
        </p:nvSpPr>
        <p:spPr>
          <a:xfrm>
            <a:off x="1184989" y="3605557"/>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32" name="Google Shape;332;p25"/>
          <p:cNvSpPr txBox="1"/>
          <p:nvPr>
            <p:ph type="title" idx="4"/>
          </p:nvPr>
        </p:nvSpPr>
        <p:spPr>
          <a:xfrm>
            <a:off x="3470378" y="1754375"/>
            <a:ext cx="21162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Rozha One"/>
              <a:buNone/>
              <a:defRPr sz="3600">
                <a:latin typeface="Rozha One"/>
                <a:ea typeface="Rozha One"/>
                <a:cs typeface="Rozha One"/>
                <a:sym typeface="Rozha One"/>
              </a:defRPr>
            </a:lvl2pPr>
            <a:lvl3pPr lvl="2" algn="ctr" rtl="0">
              <a:spcBef>
                <a:spcPts val="0"/>
              </a:spcBef>
              <a:spcAft>
                <a:spcPts val="0"/>
              </a:spcAft>
              <a:buSzPts val="3600"/>
              <a:buFont typeface="Rozha One"/>
              <a:buNone/>
              <a:defRPr sz="3600">
                <a:latin typeface="Rozha One"/>
                <a:ea typeface="Rozha One"/>
                <a:cs typeface="Rozha One"/>
                <a:sym typeface="Rozha One"/>
              </a:defRPr>
            </a:lvl3pPr>
            <a:lvl4pPr lvl="3" algn="ctr" rtl="0">
              <a:spcBef>
                <a:spcPts val="0"/>
              </a:spcBef>
              <a:spcAft>
                <a:spcPts val="0"/>
              </a:spcAft>
              <a:buSzPts val="3600"/>
              <a:buFont typeface="Rozha One"/>
              <a:buNone/>
              <a:defRPr sz="3600">
                <a:latin typeface="Rozha One"/>
                <a:ea typeface="Rozha One"/>
                <a:cs typeface="Rozha One"/>
                <a:sym typeface="Rozha One"/>
              </a:defRPr>
            </a:lvl4pPr>
            <a:lvl5pPr lvl="4" algn="ctr" rtl="0">
              <a:spcBef>
                <a:spcPts val="0"/>
              </a:spcBef>
              <a:spcAft>
                <a:spcPts val="0"/>
              </a:spcAft>
              <a:buSzPts val="3600"/>
              <a:buFont typeface="Rozha One"/>
              <a:buNone/>
              <a:defRPr sz="3600">
                <a:latin typeface="Rozha One"/>
                <a:ea typeface="Rozha One"/>
                <a:cs typeface="Rozha One"/>
                <a:sym typeface="Rozha One"/>
              </a:defRPr>
            </a:lvl5pPr>
            <a:lvl6pPr lvl="5" algn="ctr" rtl="0">
              <a:spcBef>
                <a:spcPts val="0"/>
              </a:spcBef>
              <a:spcAft>
                <a:spcPts val="0"/>
              </a:spcAft>
              <a:buSzPts val="3600"/>
              <a:buFont typeface="Rozha One"/>
              <a:buNone/>
              <a:defRPr sz="3600">
                <a:latin typeface="Rozha One"/>
                <a:ea typeface="Rozha One"/>
                <a:cs typeface="Rozha One"/>
                <a:sym typeface="Rozha One"/>
              </a:defRPr>
            </a:lvl6pPr>
            <a:lvl7pPr lvl="6" algn="ctr" rtl="0">
              <a:spcBef>
                <a:spcPts val="0"/>
              </a:spcBef>
              <a:spcAft>
                <a:spcPts val="0"/>
              </a:spcAft>
              <a:buSzPts val="3600"/>
              <a:buFont typeface="Rozha One"/>
              <a:buNone/>
              <a:defRPr sz="3600">
                <a:latin typeface="Rozha One"/>
                <a:ea typeface="Rozha One"/>
                <a:cs typeface="Rozha One"/>
                <a:sym typeface="Rozha One"/>
              </a:defRPr>
            </a:lvl7pPr>
            <a:lvl8pPr lvl="7" algn="ctr" rtl="0">
              <a:spcBef>
                <a:spcPts val="0"/>
              </a:spcBef>
              <a:spcAft>
                <a:spcPts val="0"/>
              </a:spcAft>
              <a:buSzPts val="3600"/>
              <a:buFont typeface="Rozha One"/>
              <a:buNone/>
              <a:defRPr sz="3600">
                <a:latin typeface="Rozha One"/>
                <a:ea typeface="Rozha One"/>
                <a:cs typeface="Rozha One"/>
                <a:sym typeface="Rozha One"/>
              </a:defRPr>
            </a:lvl8pPr>
            <a:lvl9pPr lvl="8" algn="ctr" rtl="0">
              <a:spcBef>
                <a:spcPts val="0"/>
              </a:spcBef>
              <a:spcAft>
                <a:spcPts val="0"/>
              </a:spcAft>
              <a:buSzPts val="3600"/>
              <a:buFont typeface="Rozha One"/>
              <a:buNone/>
              <a:defRPr sz="3600">
                <a:latin typeface="Rozha One"/>
                <a:ea typeface="Rozha One"/>
                <a:cs typeface="Rozha One"/>
                <a:sym typeface="Rozha One"/>
              </a:defRPr>
            </a:lvl9pPr>
          </a:lstStyle>
          <a:p/>
        </p:txBody>
      </p:sp>
      <p:sp>
        <p:nvSpPr>
          <p:cNvPr id="333" name="Google Shape;333;p25"/>
          <p:cNvSpPr txBox="1"/>
          <p:nvPr>
            <p:ph type="subTitle" idx="5"/>
          </p:nvPr>
        </p:nvSpPr>
        <p:spPr>
          <a:xfrm>
            <a:off x="3595178" y="2131391"/>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34" name="Google Shape;334;p25"/>
          <p:cNvSpPr txBox="1"/>
          <p:nvPr>
            <p:ph type="title" idx="6"/>
          </p:nvPr>
        </p:nvSpPr>
        <p:spPr>
          <a:xfrm>
            <a:off x="3470378" y="3204650"/>
            <a:ext cx="21162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Rozha One"/>
              <a:buNone/>
              <a:defRPr sz="3600">
                <a:latin typeface="Rozha One"/>
                <a:ea typeface="Rozha One"/>
                <a:cs typeface="Rozha One"/>
                <a:sym typeface="Rozha One"/>
              </a:defRPr>
            </a:lvl2pPr>
            <a:lvl3pPr lvl="2" algn="ctr" rtl="0">
              <a:spcBef>
                <a:spcPts val="0"/>
              </a:spcBef>
              <a:spcAft>
                <a:spcPts val="0"/>
              </a:spcAft>
              <a:buSzPts val="3600"/>
              <a:buFont typeface="Rozha One"/>
              <a:buNone/>
              <a:defRPr sz="3600">
                <a:latin typeface="Rozha One"/>
                <a:ea typeface="Rozha One"/>
                <a:cs typeface="Rozha One"/>
                <a:sym typeface="Rozha One"/>
              </a:defRPr>
            </a:lvl3pPr>
            <a:lvl4pPr lvl="3" algn="ctr" rtl="0">
              <a:spcBef>
                <a:spcPts val="0"/>
              </a:spcBef>
              <a:spcAft>
                <a:spcPts val="0"/>
              </a:spcAft>
              <a:buSzPts val="3600"/>
              <a:buFont typeface="Rozha One"/>
              <a:buNone/>
              <a:defRPr sz="3600">
                <a:latin typeface="Rozha One"/>
                <a:ea typeface="Rozha One"/>
                <a:cs typeface="Rozha One"/>
                <a:sym typeface="Rozha One"/>
              </a:defRPr>
            </a:lvl4pPr>
            <a:lvl5pPr lvl="4" algn="ctr" rtl="0">
              <a:spcBef>
                <a:spcPts val="0"/>
              </a:spcBef>
              <a:spcAft>
                <a:spcPts val="0"/>
              </a:spcAft>
              <a:buSzPts val="3600"/>
              <a:buFont typeface="Rozha One"/>
              <a:buNone/>
              <a:defRPr sz="3600">
                <a:latin typeface="Rozha One"/>
                <a:ea typeface="Rozha One"/>
                <a:cs typeface="Rozha One"/>
                <a:sym typeface="Rozha One"/>
              </a:defRPr>
            </a:lvl5pPr>
            <a:lvl6pPr lvl="5" algn="ctr" rtl="0">
              <a:spcBef>
                <a:spcPts val="0"/>
              </a:spcBef>
              <a:spcAft>
                <a:spcPts val="0"/>
              </a:spcAft>
              <a:buSzPts val="3600"/>
              <a:buFont typeface="Rozha One"/>
              <a:buNone/>
              <a:defRPr sz="3600">
                <a:latin typeface="Rozha One"/>
                <a:ea typeface="Rozha One"/>
                <a:cs typeface="Rozha One"/>
                <a:sym typeface="Rozha One"/>
              </a:defRPr>
            </a:lvl6pPr>
            <a:lvl7pPr lvl="6" algn="ctr" rtl="0">
              <a:spcBef>
                <a:spcPts val="0"/>
              </a:spcBef>
              <a:spcAft>
                <a:spcPts val="0"/>
              </a:spcAft>
              <a:buSzPts val="3600"/>
              <a:buFont typeface="Rozha One"/>
              <a:buNone/>
              <a:defRPr sz="3600">
                <a:latin typeface="Rozha One"/>
                <a:ea typeface="Rozha One"/>
                <a:cs typeface="Rozha One"/>
                <a:sym typeface="Rozha One"/>
              </a:defRPr>
            </a:lvl7pPr>
            <a:lvl8pPr lvl="7" algn="ctr" rtl="0">
              <a:spcBef>
                <a:spcPts val="0"/>
              </a:spcBef>
              <a:spcAft>
                <a:spcPts val="0"/>
              </a:spcAft>
              <a:buSzPts val="3600"/>
              <a:buFont typeface="Rozha One"/>
              <a:buNone/>
              <a:defRPr sz="3600">
                <a:latin typeface="Rozha One"/>
                <a:ea typeface="Rozha One"/>
                <a:cs typeface="Rozha One"/>
                <a:sym typeface="Rozha One"/>
              </a:defRPr>
            </a:lvl8pPr>
            <a:lvl9pPr lvl="8" algn="ctr" rtl="0">
              <a:spcBef>
                <a:spcPts val="0"/>
              </a:spcBef>
              <a:spcAft>
                <a:spcPts val="0"/>
              </a:spcAft>
              <a:buSzPts val="3600"/>
              <a:buFont typeface="Rozha One"/>
              <a:buNone/>
              <a:defRPr sz="3600">
                <a:latin typeface="Rozha One"/>
                <a:ea typeface="Rozha One"/>
                <a:cs typeface="Rozha One"/>
                <a:sym typeface="Rozha One"/>
              </a:defRPr>
            </a:lvl9pPr>
          </a:lstStyle>
          <a:p/>
        </p:txBody>
      </p:sp>
      <p:sp>
        <p:nvSpPr>
          <p:cNvPr id="335" name="Google Shape;335;p25"/>
          <p:cNvSpPr txBox="1"/>
          <p:nvPr>
            <p:ph type="subTitle" idx="7"/>
          </p:nvPr>
        </p:nvSpPr>
        <p:spPr>
          <a:xfrm>
            <a:off x="3595178" y="3605557"/>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36" name="Google Shape;336;p25"/>
          <p:cNvSpPr txBox="1"/>
          <p:nvPr>
            <p:ph type="title" idx="8"/>
          </p:nvPr>
        </p:nvSpPr>
        <p:spPr>
          <a:xfrm>
            <a:off x="5983511" y="1754375"/>
            <a:ext cx="2109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Rozha One"/>
              <a:buNone/>
              <a:defRPr sz="3600">
                <a:latin typeface="Rozha One"/>
                <a:ea typeface="Rozha One"/>
                <a:cs typeface="Rozha One"/>
                <a:sym typeface="Rozha One"/>
              </a:defRPr>
            </a:lvl2pPr>
            <a:lvl3pPr lvl="2" algn="ctr" rtl="0">
              <a:spcBef>
                <a:spcPts val="0"/>
              </a:spcBef>
              <a:spcAft>
                <a:spcPts val="0"/>
              </a:spcAft>
              <a:buSzPts val="3600"/>
              <a:buFont typeface="Rozha One"/>
              <a:buNone/>
              <a:defRPr sz="3600">
                <a:latin typeface="Rozha One"/>
                <a:ea typeface="Rozha One"/>
                <a:cs typeface="Rozha One"/>
                <a:sym typeface="Rozha One"/>
              </a:defRPr>
            </a:lvl3pPr>
            <a:lvl4pPr lvl="3" algn="ctr" rtl="0">
              <a:spcBef>
                <a:spcPts val="0"/>
              </a:spcBef>
              <a:spcAft>
                <a:spcPts val="0"/>
              </a:spcAft>
              <a:buSzPts val="3600"/>
              <a:buFont typeface="Rozha One"/>
              <a:buNone/>
              <a:defRPr sz="3600">
                <a:latin typeface="Rozha One"/>
                <a:ea typeface="Rozha One"/>
                <a:cs typeface="Rozha One"/>
                <a:sym typeface="Rozha One"/>
              </a:defRPr>
            </a:lvl4pPr>
            <a:lvl5pPr lvl="4" algn="ctr" rtl="0">
              <a:spcBef>
                <a:spcPts val="0"/>
              </a:spcBef>
              <a:spcAft>
                <a:spcPts val="0"/>
              </a:spcAft>
              <a:buSzPts val="3600"/>
              <a:buFont typeface="Rozha One"/>
              <a:buNone/>
              <a:defRPr sz="3600">
                <a:latin typeface="Rozha One"/>
                <a:ea typeface="Rozha One"/>
                <a:cs typeface="Rozha One"/>
                <a:sym typeface="Rozha One"/>
              </a:defRPr>
            </a:lvl5pPr>
            <a:lvl6pPr lvl="5" algn="ctr" rtl="0">
              <a:spcBef>
                <a:spcPts val="0"/>
              </a:spcBef>
              <a:spcAft>
                <a:spcPts val="0"/>
              </a:spcAft>
              <a:buSzPts val="3600"/>
              <a:buFont typeface="Rozha One"/>
              <a:buNone/>
              <a:defRPr sz="3600">
                <a:latin typeface="Rozha One"/>
                <a:ea typeface="Rozha One"/>
                <a:cs typeface="Rozha One"/>
                <a:sym typeface="Rozha One"/>
              </a:defRPr>
            </a:lvl6pPr>
            <a:lvl7pPr lvl="6" algn="ctr" rtl="0">
              <a:spcBef>
                <a:spcPts val="0"/>
              </a:spcBef>
              <a:spcAft>
                <a:spcPts val="0"/>
              </a:spcAft>
              <a:buSzPts val="3600"/>
              <a:buFont typeface="Rozha One"/>
              <a:buNone/>
              <a:defRPr sz="3600">
                <a:latin typeface="Rozha One"/>
                <a:ea typeface="Rozha One"/>
                <a:cs typeface="Rozha One"/>
                <a:sym typeface="Rozha One"/>
              </a:defRPr>
            </a:lvl7pPr>
            <a:lvl8pPr lvl="7" algn="ctr" rtl="0">
              <a:spcBef>
                <a:spcPts val="0"/>
              </a:spcBef>
              <a:spcAft>
                <a:spcPts val="0"/>
              </a:spcAft>
              <a:buSzPts val="3600"/>
              <a:buFont typeface="Rozha One"/>
              <a:buNone/>
              <a:defRPr sz="3600">
                <a:latin typeface="Rozha One"/>
                <a:ea typeface="Rozha One"/>
                <a:cs typeface="Rozha One"/>
                <a:sym typeface="Rozha One"/>
              </a:defRPr>
            </a:lvl8pPr>
            <a:lvl9pPr lvl="8" algn="ctr" rtl="0">
              <a:spcBef>
                <a:spcPts val="0"/>
              </a:spcBef>
              <a:spcAft>
                <a:spcPts val="0"/>
              </a:spcAft>
              <a:buSzPts val="3600"/>
              <a:buFont typeface="Rozha One"/>
              <a:buNone/>
              <a:defRPr sz="3600">
                <a:latin typeface="Rozha One"/>
                <a:ea typeface="Rozha One"/>
                <a:cs typeface="Rozha One"/>
                <a:sym typeface="Rozha One"/>
              </a:defRPr>
            </a:lvl9pPr>
          </a:lstStyle>
          <a:p/>
        </p:txBody>
      </p:sp>
      <p:sp>
        <p:nvSpPr>
          <p:cNvPr id="337" name="Google Shape;337;p25"/>
          <p:cNvSpPr txBox="1"/>
          <p:nvPr>
            <p:ph type="subTitle" idx="9"/>
          </p:nvPr>
        </p:nvSpPr>
        <p:spPr>
          <a:xfrm>
            <a:off x="6104711" y="2131391"/>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38" name="Google Shape;338;p25"/>
          <p:cNvSpPr txBox="1"/>
          <p:nvPr>
            <p:ph type="title" idx="13"/>
          </p:nvPr>
        </p:nvSpPr>
        <p:spPr>
          <a:xfrm>
            <a:off x="5983511" y="3204650"/>
            <a:ext cx="2109000" cy="40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2000"/>
            </a:lvl1pPr>
            <a:lvl2pPr lvl="1" algn="ctr" rtl="0">
              <a:spcBef>
                <a:spcPts val="0"/>
              </a:spcBef>
              <a:spcAft>
                <a:spcPts val="0"/>
              </a:spcAft>
              <a:buSzPts val="3600"/>
              <a:buFont typeface="Rozha One"/>
              <a:buNone/>
              <a:defRPr sz="3600">
                <a:latin typeface="Rozha One"/>
                <a:ea typeface="Rozha One"/>
                <a:cs typeface="Rozha One"/>
                <a:sym typeface="Rozha One"/>
              </a:defRPr>
            </a:lvl2pPr>
            <a:lvl3pPr lvl="2" algn="ctr" rtl="0">
              <a:spcBef>
                <a:spcPts val="0"/>
              </a:spcBef>
              <a:spcAft>
                <a:spcPts val="0"/>
              </a:spcAft>
              <a:buSzPts val="3600"/>
              <a:buFont typeface="Rozha One"/>
              <a:buNone/>
              <a:defRPr sz="3600">
                <a:latin typeface="Rozha One"/>
                <a:ea typeface="Rozha One"/>
                <a:cs typeface="Rozha One"/>
                <a:sym typeface="Rozha One"/>
              </a:defRPr>
            </a:lvl3pPr>
            <a:lvl4pPr lvl="3" algn="ctr" rtl="0">
              <a:spcBef>
                <a:spcPts val="0"/>
              </a:spcBef>
              <a:spcAft>
                <a:spcPts val="0"/>
              </a:spcAft>
              <a:buSzPts val="3600"/>
              <a:buFont typeface="Rozha One"/>
              <a:buNone/>
              <a:defRPr sz="3600">
                <a:latin typeface="Rozha One"/>
                <a:ea typeface="Rozha One"/>
                <a:cs typeface="Rozha One"/>
                <a:sym typeface="Rozha One"/>
              </a:defRPr>
            </a:lvl4pPr>
            <a:lvl5pPr lvl="4" algn="ctr" rtl="0">
              <a:spcBef>
                <a:spcPts val="0"/>
              </a:spcBef>
              <a:spcAft>
                <a:spcPts val="0"/>
              </a:spcAft>
              <a:buSzPts val="3600"/>
              <a:buFont typeface="Rozha One"/>
              <a:buNone/>
              <a:defRPr sz="3600">
                <a:latin typeface="Rozha One"/>
                <a:ea typeface="Rozha One"/>
                <a:cs typeface="Rozha One"/>
                <a:sym typeface="Rozha One"/>
              </a:defRPr>
            </a:lvl5pPr>
            <a:lvl6pPr lvl="5" algn="ctr" rtl="0">
              <a:spcBef>
                <a:spcPts val="0"/>
              </a:spcBef>
              <a:spcAft>
                <a:spcPts val="0"/>
              </a:spcAft>
              <a:buSzPts val="3600"/>
              <a:buFont typeface="Rozha One"/>
              <a:buNone/>
              <a:defRPr sz="3600">
                <a:latin typeface="Rozha One"/>
                <a:ea typeface="Rozha One"/>
                <a:cs typeface="Rozha One"/>
                <a:sym typeface="Rozha One"/>
              </a:defRPr>
            </a:lvl6pPr>
            <a:lvl7pPr lvl="6" algn="ctr" rtl="0">
              <a:spcBef>
                <a:spcPts val="0"/>
              </a:spcBef>
              <a:spcAft>
                <a:spcPts val="0"/>
              </a:spcAft>
              <a:buSzPts val="3600"/>
              <a:buFont typeface="Rozha One"/>
              <a:buNone/>
              <a:defRPr sz="3600">
                <a:latin typeface="Rozha One"/>
                <a:ea typeface="Rozha One"/>
                <a:cs typeface="Rozha One"/>
                <a:sym typeface="Rozha One"/>
              </a:defRPr>
            </a:lvl7pPr>
            <a:lvl8pPr lvl="7" algn="ctr" rtl="0">
              <a:spcBef>
                <a:spcPts val="0"/>
              </a:spcBef>
              <a:spcAft>
                <a:spcPts val="0"/>
              </a:spcAft>
              <a:buSzPts val="3600"/>
              <a:buFont typeface="Rozha One"/>
              <a:buNone/>
              <a:defRPr sz="3600">
                <a:latin typeface="Rozha One"/>
                <a:ea typeface="Rozha One"/>
                <a:cs typeface="Rozha One"/>
                <a:sym typeface="Rozha One"/>
              </a:defRPr>
            </a:lvl8pPr>
            <a:lvl9pPr lvl="8" algn="ctr" rtl="0">
              <a:spcBef>
                <a:spcPts val="0"/>
              </a:spcBef>
              <a:spcAft>
                <a:spcPts val="0"/>
              </a:spcAft>
              <a:buSzPts val="3600"/>
              <a:buFont typeface="Rozha One"/>
              <a:buNone/>
              <a:defRPr sz="3600">
                <a:latin typeface="Rozha One"/>
                <a:ea typeface="Rozha One"/>
                <a:cs typeface="Rozha One"/>
                <a:sym typeface="Rozha One"/>
              </a:defRPr>
            </a:lvl9pPr>
          </a:lstStyle>
          <a:p/>
        </p:txBody>
      </p:sp>
      <p:sp>
        <p:nvSpPr>
          <p:cNvPr id="339" name="Google Shape;339;p25"/>
          <p:cNvSpPr txBox="1"/>
          <p:nvPr>
            <p:ph type="subTitle" idx="14"/>
          </p:nvPr>
        </p:nvSpPr>
        <p:spPr>
          <a:xfrm>
            <a:off x="6104711" y="3605557"/>
            <a:ext cx="1866600" cy="52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40" name="Google Shape;340;p25"/>
          <p:cNvSpPr txBox="1"/>
          <p:nvPr>
            <p:ph type="title" idx="15"/>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1" name="Google Shape;341;p25"/>
          <p:cNvSpPr/>
          <p:nvPr/>
        </p:nvSpPr>
        <p:spPr>
          <a:xfrm>
            <a:off x="8351512" y="-202250"/>
            <a:ext cx="1051685" cy="885376"/>
          </a:xfrm>
          <a:custGeom>
            <a:avLst/>
            <a:gdLst/>
            <a:ahLst/>
            <a:cxnLst/>
            <a:rect l="l" t="t" r="r" b="b"/>
            <a:pathLst>
              <a:path w="9908" h="8341" extrusionOk="0">
                <a:moveTo>
                  <a:pt x="5161" y="0"/>
                </a:moveTo>
                <a:cubicBezTo>
                  <a:pt x="5111" y="0"/>
                  <a:pt x="5058" y="15"/>
                  <a:pt x="5004" y="47"/>
                </a:cubicBezTo>
                <a:cubicBezTo>
                  <a:pt x="4104" y="814"/>
                  <a:pt x="3436" y="1849"/>
                  <a:pt x="3270" y="3016"/>
                </a:cubicBezTo>
                <a:cubicBezTo>
                  <a:pt x="2725" y="2919"/>
                  <a:pt x="2170" y="2867"/>
                  <a:pt x="1603" y="2867"/>
                </a:cubicBezTo>
                <a:cubicBezTo>
                  <a:pt x="1197" y="2867"/>
                  <a:pt x="785" y="2894"/>
                  <a:pt x="368" y="2949"/>
                </a:cubicBezTo>
                <a:cubicBezTo>
                  <a:pt x="201" y="2949"/>
                  <a:pt x="1" y="3250"/>
                  <a:pt x="201" y="3350"/>
                </a:cubicBezTo>
                <a:cubicBezTo>
                  <a:pt x="901" y="3950"/>
                  <a:pt x="1769" y="4517"/>
                  <a:pt x="2669" y="4817"/>
                </a:cubicBezTo>
                <a:cubicBezTo>
                  <a:pt x="1835" y="5651"/>
                  <a:pt x="1402" y="6952"/>
                  <a:pt x="1335" y="8086"/>
                </a:cubicBezTo>
                <a:cubicBezTo>
                  <a:pt x="1335" y="8231"/>
                  <a:pt x="1456" y="8340"/>
                  <a:pt x="1574" y="8340"/>
                </a:cubicBezTo>
                <a:cubicBezTo>
                  <a:pt x="1619" y="8340"/>
                  <a:pt x="1665" y="8324"/>
                  <a:pt x="1702" y="8287"/>
                </a:cubicBezTo>
                <a:cubicBezTo>
                  <a:pt x="2836" y="7619"/>
                  <a:pt x="4003" y="6785"/>
                  <a:pt x="4837" y="5685"/>
                </a:cubicBezTo>
                <a:cubicBezTo>
                  <a:pt x="5738" y="6452"/>
                  <a:pt x="6705" y="7119"/>
                  <a:pt x="7739" y="7686"/>
                </a:cubicBezTo>
                <a:cubicBezTo>
                  <a:pt x="7785" y="7716"/>
                  <a:pt x="7831" y="7729"/>
                  <a:pt x="7876" y="7729"/>
                </a:cubicBezTo>
                <a:cubicBezTo>
                  <a:pt x="8030" y="7729"/>
                  <a:pt x="8158" y="7574"/>
                  <a:pt x="8106" y="7419"/>
                </a:cubicBezTo>
                <a:cubicBezTo>
                  <a:pt x="7940" y="6485"/>
                  <a:pt x="7606" y="5618"/>
                  <a:pt x="7172" y="4784"/>
                </a:cubicBezTo>
                <a:lnTo>
                  <a:pt x="7106" y="4751"/>
                </a:lnTo>
                <a:lnTo>
                  <a:pt x="7172" y="4751"/>
                </a:lnTo>
                <a:cubicBezTo>
                  <a:pt x="8173" y="4117"/>
                  <a:pt x="8940" y="3416"/>
                  <a:pt x="9741" y="2749"/>
                </a:cubicBezTo>
                <a:cubicBezTo>
                  <a:pt x="9908" y="2616"/>
                  <a:pt x="9774" y="2282"/>
                  <a:pt x="9541" y="2282"/>
                </a:cubicBezTo>
                <a:cubicBezTo>
                  <a:pt x="8607" y="2349"/>
                  <a:pt x="7739" y="2416"/>
                  <a:pt x="6805" y="2482"/>
                </a:cubicBezTo>
                <a:cubicBezTo>
                  <a:pt x="6472" y="2516"/>
                  <a:pt x="6472" y="3016"/>
                  <a:pt x="6805" y="3016"/>
                </a:cubicBezTo>
                <a:cubicBezTo>
                  <a:pt x="7439" y="2983"/>
                  <a:pt x="8106" y="2949"/>
                  <a:pt x="8740" y="2916"/>
                </a:cubicBezTo>
                <a:lnTo>
                  <a:pt x="8740" y="2916"/>
                </a:lnTo>
                <a:cubicBezTo>
                  <a:pt x="8140" y="3383"/>
                  <a:pt x="7573" y="3950"/>
                  <a:pt x="7039" y="4484"/>
                </a:cubicBezTo>
                <a:cubicBezTo>
                  <a:pt x="7006" y="4517"/>
                  <a:pt x="7006" y="4617"/>
                  <a:pt x="7006" y="4684"/>
                </a:cubicBezTo>
                <a:cubicBezTo>
                  <a:pt x="6805" y="4684"/>
                  <a:pt x="6639" y="4917"/>
                  <a:pt x="6739" y="5118"/>
                </a:cubicBezTo>
                <a:cubicBezTo>
                  <a:pt x="7072" y="5685"/>
                  <a:pt x="7339" y="6318"/>
                  <a:pt x="7506" y="6986"/>
                </a:cubicBezTo>
                <a:cubicBezTo>
                  <a:pt x="6672" y="6485"/>
                  <a:pt x="5871" y="5985"/>
                  <a:pt x="5071" y="5451"/>
                </a:cubicBezTo>
                <a:cubicBezTo>
                  <a:pt x="5038" y="5434"/>
                  <a:pt x="4996" y="5426"/>
                  <a:pt x="4958" y="5426"/>
                </a:cubicBezTo>
                <a:cubicBezTo>
                  <a:pt x="4921" y="5426"/>
                  <a:pt x="4887" y="5434"/>
                  <a:pt x="4871" y="5451"/>
                </a:cubicBezTo>
                <a:cubicBezTo>
                  <a:pt x="4813" y="5393"/>
                  <a:pt x="4754" y="5357"/>
                  <a:pt x="4690" y="5357"/>
                </a:cubicBezTo>
                <a:cubicBezTo>
                  <a:pt x="4643" y="5357"/>
                  <a:pt x="4593" y="5376"/>
                  <a:pt x="4537" y="5418"/>
                </a:cubicBezTo>
                <a:cubicBezTo>
                  <a:pt x="3703" y="6152"/>
                  <a:pt x="2903" y="6919"/>
                  <a:pt x="1935" y="7553"/>
                </a:cubicBezTo>
                <a:cubicBezTo>
                  <a:pt x="2169" y="6619"/>
                  <a:pt x="2602" y="5818"/>
                  <a:pt x="3103" y="4951"/>
                </a:cubicBezTo>
                <a:cubicBezTo>
                  <a:pt x="3270" y="4951"/>
                  <a:pt x="3403" y="4717"/>
                  <a:pt x="3270" y="4617"/>
                </a:cubicBezTo>
                <a:cubicBezTo>
                  <a:pt x="3320" y="4542"/>
                  <a:pt x="3257" y="4448"/>
                  <a:pt x="3180" y="4448"/>
                </a:cubicBezTo>
                <a:cubicBezTo>
                  <a:pt x="3155" y="4448"/>
                  <a:pt x="3128" y="4459"/>
                  <a:pt x="3103" y="4484"/>
                </a:cubicBezTo>
                <a:cubicBezTo>
                  <a:pt x="2402" y="4117"/>
                  <a:pt x="1735" y="3817"/>
                  <a:pt x="1068" y="3383"/>
                </a:cubicBezTo>
                <a:cubicBezTo>
                  <a:pt x="1349" y="3371"/>
                  <a:pt x="1630" y="3363"/>
                  <a:pt x="1910" y="3363"/>
                </a:cubicBezTo>
                <a:cubicBezTo>
                  <a:pt x="2397" y="3363"/>
                  <a:pt x="2883" y="3386"/>
                  <a:pt x="3370" y="3450"/>
                </a:cubicBezTo>
                <a:cubicBezTo>
                  <a:pt x="3503" y="3450"/>
                  <a:pt x="3536" y="3350"/>
                  <a:pt x="3536" y="3216"/>
                </a:cubicBezTo>
                <a:cubicBezTo>
                  <a:pt x="3570" y="3216"/>
                  <a:pt x="3570" y="3183"/>
                  <a:pt x="3603" y="3149"/>
                </a:cubicBezTo>
                <a:cubicBezTo>
                  <a:pt x="3937" y="2215"/>
                  <a:pt x="4404" y="1382"/>
                  <a:pt x="5071" y="681"/>
                </a:cubicBezTo>
                <a:cubicBezTo>
                  <a:pt x="5371" y="1482"/>
                  <a:pt x="5705" y="2282"/>
                  <a:pt x="6038" y="3049"/>
                </a:cubicBezTo>
                <a:cubicBezTo>
                  <a:pt x="6085" y="3143"/>
                  <a:pt x="6164" y="3183"/>
                  <a:pt x="6245" y="3183"/>
                </a:cubicBezTo>
                <a:cubicBezTo>
                  <a:pt x="6395" y="3183"/>
                  <a:pt x="6549" y="3044"/>
                  <a:pt x="6505" y="2849"/>
                </a:cubicBezTo>
                <a:cubicBezTo>
                  <a:pt x="6172" y="1949"/>
                  <a:pt x="5771" y="1048"/>
                  <a:pt x="5404" y="181"/>
                </a:cubicBezTo>
                <a:cubicBezTo>
                  <a:pt x="5359" y="67"/>
                  <a:pt x="5268" y="0"/>
                  <a:pt x="5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2" name="Google Shape;342;p25"/>
          <p:cNvGrpSpPr/>
          <p:nvPr/>
        </p:nvGrpSpPr>
        <p:grpSpPr>
          <a:xfrm>
            <a:off x="-424450" y="4351287"/>
            <a:ext cx="1051702" cy="1002389"/>
            <a:chOff x="7643700" y="4212512"/>
            <a:chExt cx="1051702" cy="1002389"/>
          </a:xfrm>
        </p:grpSpPr>
        <p:sp>
          <p:nvSpPr>
            <p:cNvPr id="343" name="Google Shape;343;p25"/>
            <p:cNvSpPr/>
            <p:nvPr/>
          </p:nvSpPr>
          <p:spPr>
            <a:xfrm>
              <a:off x="7965275" y="4524183"/>
              <a:ext cx="437508" cy="403159"/>
            </a:xfrm>
            <a:custGeom>
              <a:avLst/>
              <a:gdLst/>
              <a:ahLst/>
              <a:cxnLst/>
              <a:rect l="l" t="t" r="r" b="b"/>
              <a:pathLst>
                <a:path w="3974" h="3662" extrusionOk="0">
                  <a:moveTo>
                    <a:pt x="2010" y="183"/>
                  </a:moveTo>
                  <a:cubicBezTo>
                    <a:pt x="2165" y="183"/>
                    <a:pt x="2319" y="199"/>
                    <a:pt x="2474" y="276"/>
                  </a:cubicBezTo>
                  <a:cubicBezTo>
                    <a:pt x="3077" y="508"/>
                    <a:pt x="3509" y="1111"/>
                    <a:pt x="3587" y="1559"/>
                  </a:cubicBezTo>
                  <a:cubicBezTo>
                    <a:pt x="3710" y="2193"/>
                    <a:pt x="3370" y="2888"/>
                    <a:pt x="2721" y="3244"/>
                  </a:cubicBezTo>
                  <a:cubicBezTo>
                    <a:pt x="2457" y="3376"/>
                    <a:pt x="2169" y="3453"/>
                    <a:pt x="1897" y="3453"/>
                  </a:cubicBezTo>
                  <a:cubicBezTo>
                    <a:pt x="1787" y="3453"/>
                    <a:pt x="1680" y="3440"/>
                    <a:pt x="1577" y="3414"/>
                  </a:cubicBezTo>
                  <a:cubicBezTo>
                    <a:pt x="1222" y="3321"/>
                    <a:pt x="882" y="3043"/>
                    <a:pt x="696" y="2656"/>
                  </a:cubicBezTo>
                  <a:cubicBezTo>
                    <a:pt x="279" y="1822"/>
                    <a:pt x="681" y="740"/>
                    <a:pt x="1547" y="307"/>
                  </a:cubicBezTo>
                  <a:cubicBezTo>
                    <a:pt x="1686" y="230"/>
                    <a:pt x="1856" y="183"/>
                    <a:pt x="2010" y="183"/>
                  </a:cubicBezTo>
                  <a:close/>
                  <a:moveTo>
                    <a:pt x="2042" y="1"/>
                  </a:moveTo>
                  <a:cubicBezTo>
                    <a:pt x="1828" y="1"/>
                    <a:pt x="1624" y="51"/>
                    <a:pt x="1438" y="153"/>
                  </a:cubicBezTo>
                  <a:cubicBezTo>
                    <a:pt x="434" y="632"/>
                    <a:pt x="1" y="1806"/>
                    <a:pt x="465" y="2749"/>
                  </a:cubicBezTo>
                  <a:cubicBezTo>
                    <a:pt x="681" y="3197"/>
                    <a:pt x="1067" y="3506"/>
                    <a:pt x="1516" y="3630"/>
                  </a:cubicBezTo>
                  <a:cubicBezTo>
                    <a:pt x="1624" y="3646"/>
                    <a:pt x="1763" y="3661"/>
                    <a:pt x="1902" y="3661"/>
                  </a:cubicBezTo>
                  <a:cubicBezTo>
                    <a:pt x="2211" y="3661"/>
                    <a:pt x="2551" y="3568"/>
                    <a:pt x="2860" y="3414"/>
                  </a:cubicBezTo>
                  <a:cubicBezTo>
                    <a:pt x="3571" y="3027"/>
                    <a:pt x="3973" y="2255"/>
                    <a:pt x="3849" y="1544"/>
                  </a:cubicBezTo>
                  <a:cubicBezTo>
                    <a:pt x="3726" y="956"/>
                    <a:pt x="3185" y="338"/>
                    <a:pt x="2598" y="106"/>
                  </a:cubicBezTo>
                  <a:cubicBezTo>
                    <a:pt x="2408" y="36"/>
                    <a:pt x="2221" y="1"/>
                    <a:pt x="20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25"/>
            <p:cNvSpPr/>
            <p:nvPr/>
          </p:nvSpPr>
          <p:spPr>
            <a:xfrm>
              <a:off x="8188210" y="4212512"/>
              <a:ext cx="29064" cy="272369"/>
            </a:xfrm>
            <a:custGeom>
              <a:avLst/>
              <a:gdLst/>
              <a:ahLst/>
              <a:cxnLst/>
              <a:rect l="l" t="t" r="r" b="b"/>
              <a:pathLst>
                <a:path w="264" h="2474" extrusionOk="0">
                  <a:moveTo>
                    <a:pt x="140" y="1"/>
                  </a:moveTo>
                  <a:cubicBezTo>
                    <a:pt x="78" y="1"/>
                    <a:pt x="32" y="31"/>
                    <a:pt x="32" y="93"/>
                  </a:cubicBezTo>
                  <a:lnTo>
                    <a:pt x="1" y="2381"/>
                  </a:lnTo>
                  <a:cubicBezTo>
                    <a:pt x="1" y="2443"/>
                    <a:pt x="62" y="2474"/>
                    <a:pt x="124" y="2474"/>
                  </a:cubicBezTo>
                  <a:cubicBezTo>
                    <a:pt x="186" y="2474"/>
                    <a:pt x="232" y="2443"/>
                    <a:pt x="232" y="2381"/>
                  </a:cubicBezTo>
                  <a:lnTo>
                    <a:pt x="263" y="93"/>
                  </a:lnTo>
                  <a:cubicBezTo>
                    <a:pt x="263" y="31"/>
                    <a:pt x="202" y="1"/>
                    <a:pt x="1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25"/>
            <p:cNvSpPr/>
            <p:nvPr/>
          </p:nvSpPr>
          <p:spPr>
            <a:xfrm>
              <a:off x="8162668" y="4952661"/>
              <a:ext cx="46129" cy="262240"/>
            </a:xfrm>
            <a:custGeom>
              <a:avLst/>
              <a:gdLst/>
              <a:ahLst/>
              <a:cxnLst/>
              <a:rect l="l" t="t" r="r" b="b"/>
              <a:pathLst>
                <a:path w="419" h="2382" extrusionOk="0">
                  <a:moveTo>
                    <a:pt x="124" y="1"/>
                  </a:moveTo>
                  <a:cubicBezTo>
                    <a:pt x="63" y="1"/>
                    <a:pt x="1" y="32"/>
                    <a:pt x="1" y="94"/>
                  </a:cubicBezTo>
                  <a:cubicBezTo>
                    <a:pt x="32" y="805"/>
                    <a:pt x="78" y="1562"/>
                    <a:pt x="155" y="2288"/>
                  </a:cubicBezTo>
                  <a:cubicBezTo>
                    <a:pt x="155" y="2335"/>
                    <a:pt x="217" y="2381"/>
                    <a:pt x="279" y="2381"/>
                  </a:cubicBezTo>
                  <a:cubicBezTo>
                    <a:pt x="356" y="2381"/>
                    <a:pt x="418" y="2335"/>
                    <a:pt x="387" y="2288"/>
                  </a:cubicBezTo>
                  <a:cubicBezTo>
                    <a:pt x="310" y="1546"/>
                    <a:pt x="279" y="835"/>
                    <a:pt x="233" y="94"/>
                  </a:cubicBezTo>
                  <a:cubicBezTo>
                    <a:pt x="233" y="32"/>
                    <a:pt x="186" y="1"/>
                    <a:pt x="1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25"/>
            <p:cNvSpPr/>
            <p:nvPr/>
          </p:nvSpPr>
          <p:spPr>
            <a:xfrm>
              <a:off x="7643700" y="4681504"/>
              <a:ext cx="282607" cy="48441"/>
            </a:xfrm>
            <a:custGeom>
              <a:avLst/>
              <a:gdLst/>
              <a:ahLst/>
              <a:cxnLst/>
              <a:rect l="l" t="t" r="r" b="b"/>
              <a:pathLst>
                <a:path w="2567" h="440" extrusionOk="0">
                  <a:moveTo>
                    <a:pt x="141" y="1"/>
                  </a:moveTo>
                  <a:cubicBezTo>
                    <a:pt x="91" y="1"/>
                    <a:pt x="44" y="21"/>
                    <a:pt x="32" y="68"/>
                  </a:cubicBezTo>
                  <a:cubicBezTo>
                    <a:pt x="1" y="130"/>
                    <a:pt x="47" y="192"/>
                    <a:pt x="109" y="207"/>
                  </a:cubicBezTo>
                  <a:cubicBezTo>
                    <a:pt x="619" y="362"/>
                    <a:pt x="1191" y="439"/>
                    <a:pt x="1732" y="439"/>
                  </a:cubicBezTo>
                  <a:cubicBezTo>
                    <a:pt x="1979" y="439"/>
                    <a:pt x="2226" y="424"/>
                    <a:pt x="2458" y="377"/>
                  </a:cubicBezTo>
                  <a:cubicBezTo>
                    <a:pt x="2520" y="377"/>
                    <a:pt x="2566" y="315"/>
                    <a:pt x="2551" y="269"/>
                  </a:cubicBezTo>
                  <a:cubicBezTo>
                    <a:pt x="2551" y="223"/>
                    <a:pt x="2474" y="192"/>
                    <a:pt x="2427" y="192"/>
                  </a:cubicBezTo>
                  <a:cubicBezTo>
                    <a:pt x="2200" y="220"/>
                    <a:pt x="1972" y="234"/>
                    <a:pt x="1744" y="234"/>
                  </a:cubicBezTo>
                  <a:cubicBezTo>
                    <a:pt x="1212" y="234"/>
                    <a:pt x="684" y="158"/>
                    <a:pt x="186" y="6"/>
                  </a:cubicBezTo>
                  <a:cubicBezTo>
                    <a:pt x="172" y="3"/>
                    <a:pt x="156" y="1"/>
                    <a:pt x="1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25"/>
            <p:cNvSpPr/>
            <p:nvPr/>
          </p:nvSpPr>
          <p:spPr>
            <a:xfrm>
              <a:off x="8433272" y="4682165"/>
              <a:ext cx="262130" cy="25652"/>
            </a:xfrm>
            <a:custGeom>
              <a:avLst/>
              <a:gdLst/>
              <a:ahLst/>
              <a:cxnLst/>
              <a:rect l="l" t="t" r="r" b="b"/>
              <a:pathLst>
                <a:path w="2381" h="233" extrusionOk="0">
                  <a:moveTo>
                    <a:pt x="124" y="0"/>
                  </a:moveTo>
                  <a:cubicBezTo>
                    <a:pt x="62" y="0"/>
                    <a:pt x="0" y="47"/>
                    <a:pt x="0" y="109"/>
                  </a:cubicBezTo>
                  <a:cubicBezTo>
                    <a:pt x="0" y="155"/>
                    <a:pt x="62" y="201"/>
                    <a:pt x="124" y="201"/>
                  </a:cubicBezTo>
                  <a:lnTo>
                    <a:pt x="2241" y="232"/>
                  </a:lnTo>
                  <a:cubicBezTo>
                    <a:pt x="2319" y="232"/>
                    <a:pt x="2380" y="201"/>
                    <a:pt x="2365" y="139"/>
                  </a:cubicBezTo>
                  <a:cubicBezTo>
                    <a:pt x="2365" y="78"/>
                    <a:pt x="2303" y="47"/>
                    <a:pt x="2241" y="47"/>
                  </a:cubicBezTo>
                  <a:lnTo>
                    <a:pt x="12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25"/>
            <p:cNvSpPr/>
            <p:nvPr/>
          </p:nvSpPr>
          <p:spPr>
            <a:xfrm>
              <a:off x="8365236" y="4435779"/>
              <a:ext cx="119120" cy="115487"/>
            </a:xfrm>
            <a:custGeom>
              <a:avLst/>
              <a:gdLst/>
              <a:ahLst/>
              <a:cxnLst/>
              <a:rect l="l" t="t" r="r" b="b"/>
              <a:pathLst>
                <a:path w="1082" h="1049" extrusionOk="0">
                  <a:moveTo>
                    <a:pt x="950" y="0"/>
                  </a:moveTo>
                  <a:cubicBezTo>
                    <a:pt x="914" y="0"/>
                    <a:pt x="877" y="17"/>
                    <a:pt x="850" y="44"/>
                  </a:cubicBezTo>
                  <a:lnTo>
                    <a:pt x="46" y="894"/>
                  </a:lnTo>
                  <a:cubicBezTo>
                    <a:pt x="0" y="925"/>
                    <a:pt x="0" y="986"/>
                    <a:pt x="62" y="1033"/>
                  </a:cubicBezTo>
                  <a:cubicBezTo>
                    <a:pt x="77" y="1048"/>
                    <a:pt x="124" y="1048"/>
                    <a:pt x="139" y="1048"/>
                  </a:cubicBezTo>
                  <a:cubicBezTo>
                    <a:pt x="170" y="1048"/>
                    <a:pt x="201" y="1033"/>
                    <a:pt x="232" y="1002"/>
                  </a:cubicBezTo>
                  <a:lnTo>
                    <a:pt x="1051" y="152"/>
                  </a:lnTo>
                  <a:cubicBezTo>
                    <a:pt x="1082" y="121"/>
                    <a:pt x="1082" y="59"/>
                    <a:pt x="1020" y="28"/>
                  </a:cubicBezTo>
                  <a:cubicBezTo>
                    <a:pt x="1001" y="9"/>
                    <a:pt x="976" y="0"/>
                    <a:pt x="95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25"/>
            <p:cNvSpPr/>
            <p:nvPr/>
          </p:nvSpPr>
          <p:spPr>
            <a:xfrm>
              <a:off x="7902414" y="4456916"/>
              <a:ext cx="141249" cy="111304"/>
            </a:xfrm>
            <a:custGeom>
              <a:avLst/>
              <a:gdLst/>
              <a:ahLst/>
              <a:cxnLst/>
              <a:rect l="l" t="t" r="r" b="b"/>
              <a:pathLst>
                <a:path w="1283" h="1011" extrusionOk="0">
                  <a:moveTo>
                    <a:pt x="135" y="0"/>
                  </a:moveTo>
                  <a:cubicBezTo>
                    <a:pt x="105" y="0"/>
                    <a:pt x="74" y="8"/>
                    <a:pt x="46" y="22"/>
                  </a:cubicBezTo>
                  <a:cubicBezTo>
                    <a:pt x="0" y="37"/>
                    <a:pt x="0" y="114"/>
                    <a:pt x="31" y="161"/>
                  </a:cubicBezTo>
                  <a:cubicBezTo>
                    <a:pt x="325" y="485"/>
                    <a:pt x="696" y="764"/>
                    <a:pt x="1082" y="995"/>
                  </a:cubicBezTo>
                  <a:cubicBezTo>
                    <a:pt x="1113" y="1011"/>
                    <a:pt x="1128" y="1011"/>
                    <a:pt x="1159" y="1011"/>
                  </a:cubicBezTo>
                  <a:cubicBezTo>
                    <a:pt x="1190" y="1011"/>
                    <a:pt x="1237" y="995"/>
                    <a:pt x="1267" y="964"/>
                  </a:cubicBezTo>
                  <a:cubicBezTo>
                    <a:pt x="1283" y="934"/>
                    <a:pt x="1283" y="872"/>
                    <a:pt x="1237" y="841"/>
                  </a:cubicBezTo>
                  <a:cubicBezTo>
                    <a:pt x="866" y="609"/>
                    <a:pt x="510" y="346"/>
                    <a:pt x="232" y="37"/>
                  </a:cubicBezTo>
                  <a:cubicBezTo>
                    <a:pt x="206" y="12"/>
                    <a:pt x="171" y="0"/>
                    <a:pt x="1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25"/>
            <p:cNvSpPr/>
            <p:nvPr/>
          </p:nvSpPr>
          <p:spPr>
            <a:xfrm>
              <a:off x="7859808" y="4844110"/>
              <a:ext cx="146423" cy="122313"/>
            </a:xfrm>
            <a:custGeom>
              <a:avLst/>
              <a:gdLst/>
              <a:ahLst/>
              <a:cxnLst/>
              <a:rect l="l" t="t" r="r" b="b"/>
              <a:pathLst>
                <a:path w="1330" h="1111" extrusionOk="0">
                  <a:moveTo>
                    <a:pt x="1195" y="1"/>
                  </a:moveTo>
                  <a:cubicBezTo>
                    <a:pt x="1168" y="1"/>
                    <a:pt x="1139" y="9"/>
                    <a:pt x="1113" y="29"/>
                  </a:cubicBezTo>
                  <a:cubicBezTo>
                    <a:pt x="696" y="276"/>
                    <a:pt x="341" y="585"/>
                    <a:pt x="32" y="956"/>
                  </a:cubicBezTo>
                  <a:cubicBezTo>
                    <a:pt x="1" y="987"/>
                    <a:pt x="1" y="1049"/>
                    <a:pt x="47" y="1080"/>
                  </a:cubicBezTo>
                  <a:cubicBezTo>
                    <a:pt x="93" y="1111"/>
                    <a:pt x="109" y="1111"/>
                    <a:pt x="124" y="1111"/>
                  </a:cubicBezTo>
                  <a:cubicBezTo>
                    <a:pt x="171" y="1111"/>
                    <a:pt x="202" y="1080"/>
                    <a:pt x="248" y="1064"/>
                  </a:cubicBezTo>
                  <a:cubicBezTo>
                    <a:pt x="511" y="709"/>
                    <a:pt x="866" y="430"/>
                    <a:pt x="1268" y="168"/>
                  </a:cubicBezTo>
                  <a:cubicBezTo>
                    <a:pt x="1314" y="152"/>
                    <a:pt x="1330" y="75"/>
                    <a:pt x="1284" y="44"/>
                  </a:cubicBezTo>
                  <a:cubicBezTo>
                    <a:pt x="1266" y="17"/>
                    <a:pt x="1232" y="1"/>
                    <a:pt x="119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25"/>
            <p:cNvSpPr/>
            <p:nvPr/>
          </p:nvSpPr>
          <p:spPr>
            <a:xfrm>
              <a:off x="8337933" y="4925358"/>
              <a:ext cx="165139" cy="114276"/>
            </a:xfrm>
            <a:custGeom>
              <a:avLst/>
              <a:gdLst/>
              <a:ahLst/>
              <a:cxnLst/>
              <a:rect l="l" t="t" r="r" b="b"/>
              <a:pathLst>
                <a:path w="1500" h="1038" extrusionOk="0">
                  <a:moveTo>
                    <a:pt x="142" y="0"/>
                  </a:moveTo>
                  <a:cubicBezTo>
                    <a:pt x="101" y="0"/>
                    <a:pt x="60" y="13"/>
                    <a:pt x="32" y="32"/>
                  </a:cubicBezTo>
                  <a:cubicBezTo>
                    <a:pt x="1" y="79"/>
                    <a:pt x="1" y="141"/>
                    <a:pt x="63" y="172"/>
                  </a:cubicBezTo>
                  <a:lnTo>
                    <a:pt x="1299" y="1022"/>
                  </a:lnTo>
                  <a:cubicBezTo>
                    <a:pt x="1314" y="1037"/>
                    <a:pt x="1345" y="1037"/>
                    <a:pt x="1376" y="1037"/>
                  </a:cubicBezTo>
                  <a:cubicBezTo>
                    <a:pt x="1407" y="1037"/>
                    <a:pt x="1423" y="1022"/>
                    <a:pt x="1469" y="1006"/>
                  </a:cubicBezTo>
                  <a:cubicBezTo>
                    <a:pt x="1500" y="960"/>
                    <a:pt x="1500" y="898"/>
                    <a:pt x="1454" y="867"/>
                  </a:cubicBezTo>
                  <a:lnTo>
                    <a:pt x="217" y="17"/>
                  </a:lnTo>
                  <a:cubicBezTo>
                    <a:pt x="194" y="5"/>
                    <a:pt x="168"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25"/>
            <p:cNvSpPr/>
            <p:nvPr/>
          </p:nvSpPr>
          <p:spPr>
            <a:xfrm>
              <a:off x="8201861" y="4593541"/>
              <a:ext cx="114056" cy="250350"/>
            </a:xfrm>
            <a:custGeom>
              <a:avLst/>
              <a:gdLst/>
              <a:ahLst/>
              <a:cxnLst/>
              <a:rect l="l" t="t" r="r" b="b"/>
              <a:pathLst>
                <a:path w="1036" h="2274" extrusionOk="0">
                  <a:moveTo>
                    <a:pt x="142" y="0"/>
                  </a:moveTo>
                  <a:cubicBezTo>
                    <a:pt x="100" y="0"/>
                    <a:pt x="60" y="13"/>
                    <a:pt x="31" y="33"/>
                  </a:cubicBezTo>
                  <a:cubicBezTo>
                    <a:pt x="0" y="79"/>
                    <a:pt x="16" y="141"/>
                    <a:pt x="78" y="172"/>
                  </a:cubicBezTo>
                  <a:cubicBezTo>
                    <a:pt x="418" y="373"/>
                    <a:pt x="680" y="713"/>
                    <a:pt x="727" y="1084"/>
                  </a:cubicBezTo>
                  <a:cubicBezTo>
                    <a:pt x="789" y="1455"/>
                    <a:pt x="649" y="1841"/>
                    <a:pt x="387" y="2119"/>
                  </a:cubicBezTo>
                  <a:cubicBezTo>
                    <a:pt x="340" y="2165"/>
                    <a:pt x="340" y="2227"/>
                    <a:pt x="402" y="2258"/>
                  </a:cubicBezTo>
                  <a:cubicBezTo>
                    <a:pt x="418" y="2274"/>
                    <a:pt x="464" y="2274"/>
                    <a:pt x="479" y="2274"/>
                  </a:cubicBezTo>
                  <a:lnTo>
                    <a:pt x="572" y="2274"/>
                  </a:lnTo>
                  <a:cubicBezTo>
                    <a:pt x="912" y="1949"/>
                    <a:pt x="1036" y="1501"/>
                    <a:pt x="989" y="1084"/>
                  </a:cubicBezTo>
                  <a:cubicBezTo>
                    <a:pt x="912" y="651"/>
                    <a:pt x="619" y="249"/>
                    <a:pt x="217" y="17"/>
                  </a:cubicBezTo>
                  <a:cubicBezTo>
                    <a:pt x="193" y="5"/>
                    <a:pt x="167"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3" name="Google Shape;353;p25"/>
          <p:cNvSpPr/>
          <p:nvPr/>
        </p:nvSpPr>
        <p:spPr>
          <a:xfrm rot="-1191946">
            <a:off x="205992" y="-429319"/>
            <a:ext cx="1189101" cy="1420602"/>
          </a:xfrm>
          <a:custGeom>
            <a:avLst/>
            <a:gdLst/>
            <a:ahLst/>
            <a:cxnLst/>
            <a:rect l="l" t="t" r="r" b="b"/>
            <a:pathLst>
              <a:path w="18214" h="21760" extrusionOk="0">
                <a:moveTo>
                  <a:pt x="7097" y="9137"/>
                </a:moveTo>
                <a:cubicBezTo>
                  <a:pt x="7930" y="9137"/>
                  <a:pt x="8824" y="9338"/>
                  <a:pt x="9707" y="9507"/>
                </a:cubicBezTo>
                <a:cubicBezTo>
                  <a:pt x="8806" y="11508"/>
                  <a:pt x="8440" y="13710"/>
                  <a:pt x="8673" y="15978"/>
                </a:cubicBezTo>
                <a:cubicBezTo>
                  <a:pt x="8273" y="16012"/>
                  <a:pt x="7839" y="16012"/>
                  <a:pt x="7439" y="16045"/>
                </a:cubicBezTo>
                <a:cubicBezTo>
                  <a:pt x="7272" y="14811"/>
                  <a:pt x="6972" y="13610"/>
                  <a:pt x="6605" y="12376"/>
                </a:cubicBezTo>
                <a:cubicBezTo>
                  <a:pt x="6505" y="12109"/>
                  <a:pt x="5838" y="10674"/>
                  <a:pt x="5304" y="9607"/>
                </a:cubicBezTo>
                <a:cubicBezTo>
                  <a:pt x="5843" y="9258"/>
                  <a:pt x="6452" y="9137"/>
                  <a:pt x="7097" y="9137"/>
                </a:cubicBezTo>
                <a:close/>
                <a:moveTo>
                  <a:pt x="8155" y="807"/>
                </a:moveTo>
                <a:cubicBezTo>
                  <a:pt x="8439" y="807"/>
                  <a:pt x="8723" y="817"/>
                  <a:pt x="9007" y="834"/>
                </a:cubicBezTo>
                <a:cubicBezTo>
                  <a:pt x="14477" y="1001"/>
                  <a:pt x="18213" y="6271"/>
                  <a:pt x="14044" y="10674"/>
                </a:cubicBezTo>
                <a:cubicBezTo>
                  <a:pt x="12776" y="12042"/>
                  <a:pt x="9040" y="13476"/>
                  <a:pt x="10007" y="15845"/>
                </a:cubicBezTo>
                <a:lnTo>
                  <a:pt x="9007" y="15978"/>
                </a:lnTo>
                <a:cubicBezTo>
                  <a:pt x="8973" y="13710"/>
                  <a:pt x="9374" y="11575"/>
                  <a:pt x="10274" y="9640"/>
                </a:cubicBezTo>
                <a:cubicBezTo>
                  <a:pt x="10374" y="9674"/>
                  <a:pt x="10508" y="9674"/>
                  <a:pt x="10674" y="9707"/>
                </a:cubicBezTo>
                <a:cubicBezTo>
                  <a:pt x="10888" y="9741"/>
                  <a:pt x="11091" y="9760"/>
                  <a:pt x="11283" y="9760"/>
                </a:cubicBezTo>
                <a:cubicBezTo>
                  <a:pt x="12026" y="9760"/>
                  <a:pt x="12612" y="9481"/>
                  <a:pt x="13009" y="8740"/>
                </a:cubicBezTo>
                <a:cubicBezTo>
                  <a:pt x="13124" y="8557"/>
                  <a:pt x="12940" y="8374"/>
                  <a:pt x="12759" y="8374"/>
                </a:cubicBezTo>
                <a:cubicBezTo>
                  <a:pt x="12677" y="8374"/>
                  <a:pt x="12595" y="8412"/>
                  <a:pt x="12542" y="8506"/>
                </a:cubicBezTo>
                <a:cubicBezTo>
                  <a:pt x="12220" y="9052"/>
                  <a:pt x="11695" y="9229"/>
                  <a:pt x="11104" y="9229"/>
                </a:cubicBezTo>
                <a:cubicBezTo>
                  <a:pt x="10900" y="9229"/>
                  <a:pt x="10688" y="9208"/>
                  <a:pt x="10474" y="9173"/>
                </a:cubicBezTo>
                <a:cubicBezTo>
                  <a:pt x="10775" y="8540"/>
                  <a:pt x="11108" y="7973"/>
                  <a:pt x="11508" y="7372"/>
                </a:cubicBezTo>
                <a:cubicBezTo>
                  <a:pt x="11643" y="7170"/>
                  <a:pt x="11491" y="6999"/>
                  <a:pt x="11307" y="6999"/>
                </a:cubicBezTo>
                <a:cubicBezTo>
                  <a:pt x="11216" y="6999"/>
                  <a:pt x="11118" y="7040"/>
                  <a:pt x="11041" y="7139"/>
                </a:cubicBezTo>
                <a:cubicBezTo>
                  <a:pt x="10641" y="7739"/>
                  <a:pt x="10207" y="8406"/>
                  <a:pt x="9941" y="9073"/>
                </a:cubicBezTo>
                <a:cubicBezTo>
                  <a:pt x="9340" y="8907"/>
                  <a:pt x="8806" y="8740"/>
                  <a:pt x="8306" y="8673"/>
                </a:cubicBezTo>
                <a:cubicBezTo>
                  <a:pt x="8011" y="8622"/>
                  <a:pt x="7720" y="8595"/>
                  <a:pt x="7431" y="8595"/>
                </a:cubicBezTo>
                <a:cubicBezTo>
                  <a:pt x="6969" y="8595"/>
                  <a:pt x="6510" y="8663"/>
                  <a:pt x="6038" y="8806"/>
                </a:cubicBezTo>
                <a:cubicBezTo>
                  <a:pt x="5671" y="8907"/>
                  <a:pt x="5337" y="9073"/>
                  <a:pt x="5037" y="9307"/>
                </a:cubicBezTo>
                <a:cubicBezTo>
                  <a:pt x="4970" y="9140"/>
                  <a:pt x="4870" y="8973"/>
                  <a:pt x="4804" y="8840"/>
                </a:cubicBezTo>
                <a:cubicBezTo>
                  <a:pt x="4837" y="8840"/>
                  <a:pt x="4837" y="8806"/>
                  <a:pt x="4870" y="8806"/>
                </a:cubicBezTo>
                <a:cubicBezTo>
                  <a:pt x="5004" y="8706"/>
                  <a:pt x="5037" y="8540"/>
                  <a:pt x="4970" y="8406"/>
                </a:cubicBezTo>
                <a:cubicBezTo>
                  <a:pt x="4837" y="8173"/>
                  <a:pt x="4770" y="8139"/>
                  <a:pt x="4470" y="8073"/>
                </a:cubicBezTo>
                <a:cubicBezTo>
                  <a:pt x="4337" y="8073"/>
                  <a:pt x="4203" y="8173"/>
                  <a:pt x="4170" y="8306"/>
                </a:cubicBezTo>
                <a:cubicBezTo>
                  <a:pt x="4036" y="8740"/>
                  <a:pt x="4270" y="9240"/>
                  <a:pt x="4503" y="9707"/>
                </a:cubicBezTo>
                <a:cubicBezTo>
                  <a:pt x="4203" y="10041"/>
                  <a:pt x="3970" y="10408"/>
                  <a:pt x="3803" y="10875"/>
                </a:cubicBezTo>
                <a:cubicBezTo>
                  <a:pt x="3735" y="10987"/>
                  <a:pt x="3850" y="11085"/>
                  <a:pt x="3963" y="11085"/>
                </a:cubicBezTo>
                <a:cubicBezTo>
                  <a:pt x="4017" y="11085"/>
                  <a:pt x="4071" y="11062"/>
                  <a:pt x="4103" y="11008"/>
                </a:cubicBezTo>
                <a:cubicBezTo>
                  <a:pt x="4303" y="10641"/>
                  <a:pt x="4503" y="10341"/>
                  <a:pt x="4770" y="10074"/>
                </a:cubicBezTo>
                <a:cubicBezTo>
                  <a:pt x="5004" y="10474"/>
                  <a:pt x="5271" y="10841"/>
                  <a:pt x="5371" y="11141"/>
                </a:cubicBezTo>
                <a:cubicBezTo>
                  <a:pt x="6138" y="12743"/>
                  <a:pt x="6605" y="14410"/>
                  <a:pt x="6972" y="16178"/>
                </a:cubicBezTo>
                <a:lnTo>
                  <a:pt x="6138" y="16178"/>
                </a:lnTo>
                <a:cubicBezTo>
                  <a:pt x="6271" y="15511"/>
                  <a:pt x="6105" y="14911"/>
                  <a:pt x="5537" y="14344"/>
                </a:cubicBezTo>
                <a:cubicBezTo>
                  <a:pt x="4970" y="13710"/>
                  <a:pt x="4003" y="13376"/>
                  <a:pt x="3303" y="12876"/>
                </a:cubicBezTo>
                <a:cubicBezTo>
                  <a:pt x="2369" y="12209"/>
                  <a:pt x="1768" y="11342"/>
                  <a:pt x="1334" y="10308"/>
                </a:cubicBezTo>
                <a:cubicBezTo>
                  <a:pt x="467" y="8139"/>
                  <a:pt x="801" y="5671"/>
                  <a:pt x="2002" y="3703"/>
                </a:cubicBezTo>
                <a:cubicBezTo>
                  <a:pt x="3345" y="1493"/>
                  <a:pt x="5731" y="807"/>
                  <a:pt x="8155" y="807"/>
                </a:cubicBezTo>
                <a:close/>
                <a:moveTo>
                  <a:pt x="10174" y="16312"/>
                </a:moveTo>
                <a:cubicBezTo>
                  <a:pt x="10174" y="16345"/>
                  <a:pt x="10207" y="16379"/>
                  <a:pt x="10207" y="16445"/>
                </a:cubicBezTo>
                <a:cubicBezTo>
                  <a:pt x="10641" y="16912"/>
                  <a:pt x="10441" y="17212"/>
                  <a:pt x="10007" y="17446"/>
                </a:cubicBezTo>
                <a:cubicBezTo>
                  <a:pt x="9941" y="17446"/>
                  <a:pt x="9807" y="17479"/>
                  <a:pt x="9774" y="17513"/>
                </a:cubicBezTo>
                <a:cubicBezTo>
                  <a:pt x="9107" y="17780"/>
                  <a:pt x="8139" y="17813"/>
                  <a:pt x="7939" y="17813"/>
                </a:cubicBezTo>
                <a:cubicBezTo>
                  <a:pt x="7717" y="17813"/>
                  <a:pt x="7465" y="17828"/>
                  <a:pt x="7223" y="17828"/>
                </a:cubicBezTo>
                <a:cubicBezTo>
                  <a:pt x="7102" y="17828"/>
                  <a:pt x="6983" y="17824"/>
                  <a:pt x="6872" y="17813"/>
                </a:cubicBezTo>
                <a:cubicBezTo>
                  <a:pt x="6338" y="17713"/>
                  <a:pt x="5271" y="16912"/>
                  <a:pt x="5804" y="16479"/>
                </a:cubicBezTo>
                <a:lnTo>
                  <a:pt x="5804" y="16479"/>
                </a:lnTo>
                <a:cubicBezTo>
                  <a:pt x="5827" y="16490"/>
                  <a:pt x="5856" y="16497"/>
                  <a:pt x="5890" y="16497"/>
                </a:cubicBezTo>
                <a:cubicBezTo>
                  <a:pt x="5956" y="16497"/>
                  <a:pt x="6038" y="16468"/>
                  <a:pt x="6105" y="16379"/>
                </a:cubicBezTo>
                <a:cubicBezTo>
                  <a:pt x="6678" y="16479"/>
                  <a:pt x="7258" y="16524"/>
                  <a:pt x="7842" y="16524"/>
                </a:cubicBezTo>
                <a:cubicBezTo>
                  <a:pt x="8615" y="16524"/>
                  <a:pt x="9395" y="16445"/>
                  <a:pt x="10174" y="16312"/>
                </a:cubicBezTo>
                <a:close/>
                <a:moveTo>
                  <a:pt x="9874" y="18013"/>
                </a:moveTo>
                <a:lnTo>
                  <a:pt x="9874" y="18013"/>
                </a:lnTo>
                <a:cubicBezTo>
                  <a:pt x="10308" y="19014"/>
                  <a:pt x="9173" y="19814"/>
                  <a:pt x="8273" y="19814"/>
                </a:cubicBezTo>
                <a:cubicBezTo>
                  <a:pt x="7806" y="19814"/>
                  <a:pt x="7339" y="19714"/>
                  <a:pt x="6872" y="19547"/>
                </a:cubicBezTo>
                <a:cubicBezTo>
                  <a:pt x="6638" y="19481"/>
                  <a:pt x="6438" y="19381"/>
                  <a:pt x="6205" y="19281"/>
                </a:cubicBezTo>
                <a:cubicBezTo>
                  <a:pt x="5604" y="18847"/>
                  <a:pt x="5537" y="18447"/>
                  <a:pt x="6038" y="18046"/>
                </a:cubicBezTo>
                <a:lnTo>
                  <a:pt x="6038" y="18046"/>
                </a:lnTo>
                <a:cubicBezTo>
                  <a:pt x="6338" y="18180"/>
                  <a:pt x="6672" y="18280"/>
                  <a:pt x="6972" y="18313"/>
                </a:cubicBezTo>
                <a:cubicBezTo>
                  <a:pt x="7211" y="18333"/>
                  <a:pt x="7492" y="18347"/>
                  <a:pt x="7791" y="18347"/>
                </a:cubicBezTo>
                <a:cubicBezTo>
                  <a:pt x="8492" y="18347"/>
                  <a:pt x="9289" y="18270"/>
                  <a:pt x="9874" y="18013"/>
                </a:cubicBezTo>
                <a:close/>
                <a:moveTo>
                  <a:pt x="8440" y="0"/>
                </a:moveTo>
                <a:cubicBezTo>
                  <a:pt x="4370" y="0"/>
                  <a:pt x="1201" y="1868"/>
                  <a:pt x="334" y="6038"/>
                </a:cubicBezTo>
                <a:cubicBezTo>
                  <a:pt x="0" y="7739"/>
                  <a:pt x="167" y="9540"/>
                  <a:pt x="1001" y="11075"/>
                </a:cubicBezTo>
                <a:cubicBezTo>
                  <a:pt x="1368" y="11809"/>
                  <a:pt x="1868" y="12476"/>
                  <a:pt x="2469" y="12976"/>
                </a:cubicBezTo>
                <a:cubicBezTo>
                  <a:pt x="3436" y="13843"/>
                  <a:pt x="6004" y="14544"/>
                  <a:pt x="5671" y="16245"/>
                </a:cubicBezTo>
                <a:cubicBezTo>
                  <a:pt x="5371" y="16479"/>
                  <a:pt x="5204" y="16846"/>
                  <a:pt x="5304" y="17246"/>
                </a:cubicBezTo>
                <a:cubicBezTo>
                  <a:pt x="5337" y="17546"/>
                  <a:pt x="5471" y="17746"/>
                  <a:pt x="5638" y="17913"/>
                </a:cubicBezTo>
                <a:cubicBezTo>
                  <a:pt x="5337" y="18146"/>
                  <a:pt x="5171" y="18513"/>
                  <a:pt x="5271" y="18914"/>
                </a:cubicBezTo>
                <a:cubicBezTo>
                  <a:pt x="5471" y="19848"/>
                  <a:pt x="6672" y="20148"/>
                  <a:pt x="7439" y="20248"/>
                </a:cubicBezTo>
                <a:cubicBezTo>
                  <a:pt x="7694" y="20294"/>
                  <a:pt x="7958" y="20325"/>
                  <a:pt x="8220" y="20325"/>
                </a:cubicBezTo>
                <a:cubicBezTo>
                  <a:pt x="8710" y="20325"/>
                  <a:pt x="9194" y="20219"/>
                  <a:pt x="9607" y="19914"/>
                </a:cubicBezTo>
                <a:lnTo>
                  <a:pt x="9607" y="19914"/>
                </a:lnTo>
                <a:cubicBezTo>
                  <a:pt x="9198" y="20884"/>
                  <a:pt x="8390" y="21338"/>
                  <a:pt x="7592" y="21338"/>
                </a:cubicBezTo>
                <a:cubicBezTo>
                  <a:pt x="6633" y="21338"/>
                  <a:pt x="5689" y="20682"/>
                  <a:pt x="5471" y="19481"/>
                </a:cubicBezTo>
                <a:cubicBezTo>
                  <a:pt x="5455" y="19418"/>
                  <a:pt x="5395" y="19385"/>
                  <a:pt x="5335" y="19385"/>
                </a:cubicBezTo>
                <a:cubicBezTo>
                  <a:pt x="5269" y="19385"/>
                  <a:pt x="5204" y="19426"/>
                  <a:pt x="5204" y="19514"/>
                </a:cubicBezTo>
                <a:cubicBezTo>
                  <a:pt x="5294" y="20981"/>
                  <a:pt x="6456" y="21759"/>
                  <a:pt x="7628" y="21759"/>
                </a:cubicBezTo>
                <a:cubicBezTo>
                  <a:pt x="8614" y="21759"/>
                  <a:pt x="9608" y="21207"/>
                  <a:pt x="9974" y="20048"/>
                </a:cubicBezTo>
                <a:cubicBezTo>
                  <a:pt x="10007" y="19881"/>
                  <a:pt x="9874" y="19814"/>
                  <a:pt x="9774" y="19814"/>
                </a:cubicBezTo>
                <a:cubicBezTo>
                  <a:pt x="9807" y="19748"/>
                  <a:pt x="9874" y="19714"/>
                  <a:pt x="9941" y="19648"/>
                </a:cubicBezTo>
                <a:cubicBezTo>
                  <a:pt x="10341" y="19147"/>
                  <a:pt x="10508" y="18513"/>
                  <a:pt x="10274" y="17913"/>
                </a:cubicBezTo>
                <a:cubicBezTo>
                  <a:pt x="10841" y="17513"/>
                  <a:pt x="11008" y="16812"/>
                  <a:pt x="10541" y="16245"/>
                </a:cubicBezTo>
                <a:cubicBezTo>
                  <a:pt x="10708" y="16178"/>
                  <a:pt x="10808" y="15978"/>
                  <a:pt x="10674" y="15811"/>
                </a:cubicBezTo>
                <a:cubicBezTo>
                  <a:pt x="9941" y="14344"/>
                  <a:pt x="14511" y="11475"/>
                  <a:pt x="15344" y="10308"/>
                </a:cubicBezTo>
                <a:cubicBezTo>
                  <a:pt x="16345" y="8840"/>
                  <a:pt x="16879" y="7305"/>
                  <a:pt x="16612" y="5671"/>
                </a:cubicBezTo>
                <a:cubicBezTo>
                  <a:pt x="15978" y="1801"/>
                  <a:pt x="11975" y="0"/>
                  <a:pt x="84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2">
  <p:cSld name="CUSTOM_1_1_2">
    <p:bg>
      <p:bgPr>
        <a:solidFill>
          <a:schemeClr val="lt1"/>
        </a:solidFill>
        <a:effectLst/>
      </p:bgPr>
    </p:bg>
    <p:spTree>
      <p:nvGrpSpPr>
        <p:cNvPr id="354" name="Shape 354"/>
        <p:cNvGrpSpPr/>
        <p:nvPr/>
      </p:nvGrpSpPr>
      <p:grpSpPr>
        <a:xfrm>
          <a:off x="0" y="0"/>
          <a:ext cx="0" cy="0"/>
          <a:chOff x="0" y="0"/>
          <a:chExt cx="0" cy="0"/>
        </a:xfrm>
      </p:grpSpPr>
      <p:sp>
        <p:nvSpPr>
          <p:cNvPr id="355" name="Google Shape;355;p26"/>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6" name="Google Shape;356;p26"/>
          <p:cNvSpPr txBox="1"/>
          <p:nvPr>
            <p:ph type="title" idx="2"/>
          </p:nvPr>
        </p:nvSpPr>
        <p:spPr>
          <a:xfrm>
            <a:off x="1848226" y="189007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357" name="Google Shape;357;p26"/>
          <p:cNvSpPr txBox="1"/>
          <p:nvPr>
            <p:ph type="subTitle" idx="1"/>
          </p:nvPr>
        </p:nvSpPr>
        <p:spPr>
          <a:xfrm>
            <a:off x="1608525" y="2180405"/>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58" name="Google Shape;358;p26"/>
          <p:cNvSpPr txBox="1"/>
          <p:nvPr>
            <p:ph type="title" idx="3"/>
          </p:nvPr>
        </p:nvSpPr>
        <p:spPr>
          <a:xfrm>
            <a:off x="1848226" y="309697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359" name="Google Shape;359;p26"/>
          <p:cNvSpPr txBox="1"/>
          <p:nvPr>
            <p:ph type="subTitle" idx="4"/>
          </p:nvPr>
        </p:nvSpPr>
        <p:spPr>
          <a:xfrm>
            <a:off x="1608525" y="3483426"/>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60" name="Google Shape;360;p26"/>
          <p:cNvSpPr txBox="1"/>
          <p:nvPr>
            <p:ph type="title" idx="5"/>
          </p:nvPr>
        </p:nvSpPr>
        <p:spPr>
          <a:xfrm>
            <a:off x="5272526" y="189007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361" name="Google Shape;361;p26"/>
          <p:cNvSpPr txBox="1"/>
          <p:nvPr>
            <p:ph type="subTitle" idx="6"/>
          </p:nvPr>
        </p:nvSpPr>
        <p:spPr>
          <a:xfrm>
            <a:off x="5032825" y="2180405"/>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62" name="Google Shape;362;p26"/>
          <p:cNvSpPr txBox="1"/>
          <p:nvPr>
            <p:ph type="title" idx="7"/>
          </p:nvPr>
        </p:nvSpPr>
        <p:spPr>
          <a:xfrm>
            <a:off x="5272526" y="3097125"/>
            <a:ext cx="2253300" cy="33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2000">
                <a:solidFill>
                  <a:schemeClr val="dk1"/>
                </a:solidFill>
              </a:defRPr>
            </a:lvl1pPr>
            <a:lvl2pPr lvl="1"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2pPr>
            <a:lvl3pPr lvl="2"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3pPr>
            <a:lvl4pPr lvl="3"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4pPr>
            <a:lvl5pPr lvl="4"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5pPr>
            <a:lvl6pPr lvl="5"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6pPr>
            <a:lvl7pPr lvl="6"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7pPr>
            <a:lvl8pPr lvl="7"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8pPr>
            <a:lvl9pPr lvl="8" algn="ctr" rtl="0">
              <a:spcBef>
                <a:spcPts val="0"/>
              </a:spcBef>
              <a:spcAft>
                <a:spcPts val="0"/>
              </a:spcAft>
              <a:buClr>
                <a:schemeClr val="dk1"/>
              </a:buClr>
              <a:buSzPts val="3600"/>
              <a:buFont typeface="Rozha One"/>
              <a:buNone/>
              <a:defRPr sz="3600">
                <a:solidFill>
                  <a:schemeClr val="dk1"/>
                </a:solidFill>
                <a:latin typeface="Rozha One"/>
                <a:ea typeface="Rozha One"/>
                <a:cs typeface="Rozha One"/>
                <a:sym typeface="Rozha One"/>
              </a:defRPr>
            </a:lvl9pPr>
          </a:lstStyle>
          <a:p/>
        </p:txBody>
      </p:sp>
      <p:sp>
        <p:nvSpPr>
          <p:cNvPr id="363" name="Google Shape;363;p26"/>
          <p:cNvSpPr txBox="1"/>
          <p:nvPr>
            <p:ph type="subTitle" idx="8"/>
          </p:nvPr>
        </p:nvSpPr>
        <p:spPr>
          <a:xfrm>
            <a:off x="5032825" y="3482981"/>
            <a:ext cx="2732700" cy="20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64" name="Google Shape;364;p26"/>
          <p:cNvSpPr/>
          <p:nvPr/>
        </p:nvSpPr>
        <p:spPr>
          <a:xfrm rot="1992394" flipH="1">
            <a:off x="-662616" y="243451"/>
            <a:ext cx="1848048" cy="386252"/>
          </a:xfrm>
          <a:custGeom>
            <a:avLst/>
            <a:gdLst/>
            <a:ahLst/>
            <a:cxnLst/>
            <a:rect l="l" t="t" r="r" b="b"/>
            <a:pathLst>
              <a:path w="72552" h="15165" extrusionOk="0">
                <a:moveTo>
                  <a:pt x="5871" y="4222"/>
                </a:moveTo>
                <a:cubicBezTo>
                  <a:pt x="5938" y="4356"/>
                  <a:pt x="6004" y="4456"/>
                  <a:pt x="6038" y="4556"/>
                </a:cubicBezTo>
                <a:lnTo>
                  <a:pt x="5904" y="4556"/>
                </a:lnTo>
                <a:cubicBezTo>
                  <a:pt x="5904" y="4456"/>
                  <a:pt x="5838" y="4356"/>
                  <a:pt x="5704" y="4322"/>
                </a:cubicBezTo>
                <a:lnTo>
                  <a:pt x="5671" y="4322"/>
                </a:lnTo>
                <a:cubicBezTo>
                  <a:pt x="5704" y="4289"/>
                  <a:pt x="5804" y="4222"/>
                  <a:pt x="5871" y="4222"/>
                </a:cubicBezTo>
                <a:close/>
                <a:moveTo>
                  <a:pt x="1435" y="6324"/>
                </a:moveTo>
                <a:cubicBezTo>
                  <a:pt x="1468" y="6324"/>
                  <a:pt x="1468" y="6357"/>
                  <a:pt x="1501" y="6357"/>
                </a:cubicBezTo>
                <a:cubicBezTo>
                  <a:pt x="1568" y="6357"/>
                  <a:pt x="1635" y="6390"/>
                  <a:pt x="1701" y="6390"/>
                </a:cubicBezTo>
                <a:cubicBezTo>
                  <a:pt x="1768" y="6491"/>
                  <a:pt x="1801" y="6557"/>
                  <a:pt x="1902" y="6624"/>
                </a:cubicBezTo>
                <a:cubicBezTo>
                  <a:pt x="2002" y="6624"/>
                  <a:pt x="2068" y="6657"/>
                  <a:pt x="2168" y="6657"/>
                </a:cubicBezTo>
                <a:cubicBezTo>
                  <a:pt x="2268" y="6791"/>
                  <a:pt x="2335" y="6891"/>
                  <a:pt x="2469" y="6991"/>
                </a:cubicBezTo>
                <a:cubicBezTo>
                  <a:pt x="2102" y="6791"/>
                  <a:pt x="1668" y="6624"/>
                  <a:pt x="1268" y="6390"/>
                </a:cubicBezTo>
                <a:cubicBezTo>
                  <a:pt x="1301" y="6357"/>
                  <a:pt x="1368" y="6357"/>
                  <a:pt x="1435" y="6324"/>
                </a:cubicBezTo>
                <a:close/>
                <a:moveTo>
                  <a:pt x="7539" y="5156"/>
                </a:moveTo>
                <a:cubicBezTo>
                  <a:pt x="8039" y="5823"/>
                  <a:pt x="8106" y="6691"/>
                  <a:pt x="7706" y="7458"/>
                </a:cubicBezTo>
                <a:cubicBezTo>
                  <a:pt x="7939" y="6824"/>
                  <a:pt x="7872" y="6057"/>
                  <a:pt x="7506" y="5490"/>
                </a:cubicBezTo>
                <a:cubicBezTo>
                  <a:pt x="7506" y="5356"/>
                  <a:pt x="7539" y="5290"/>
                  <a:pt x="7539" y="5156"/>
                </a:cubicBezTo>
                <a:close/>
                <a:moveTo>
                  <a:pt x="5304" y="7858"/>
                </a:moveTo>
                <a:cubicBezTo>
                  <a:pt x="5337" y="7892"/>
                  <a:pt x="5371" y="7892"/>
                  <a:pt x="5437" y="7958"/>
                </a:cubicBezTo>
                <a:cubicBezTo>
                  <a:pt x="5471" y="7958"/>
                  <a:pt x="5471" y="7992"/>
                  <a:pt x="5504" y="7992"/>
                </a:cubicBezTo>
                <a:cubicBezTo>
                  <a:pt x="5638" y="8125"/>
                  <a:pt x="5804" y="8158"/>
                  <a:pt x="5971" y="8192"/>
                </a:cubicBezTo>
                <a:cubicBezTo>
                  <a:pt x="6138" y="8359"/>
                  <a:pt x="6338" y="8492"/>
                  <a:pt x="6538" y="8525"/>
                </a:cubicBezTo>
                <a:cubicBezTo>
                  <a:pt x="6438" y="8559"/>
                  <a:pt x="6338" y="8659"/>
                  <a:pt x="6271" y="8692"/>
                </a:cubicBezTo>
                <a:cubicBezTo>
                  <a:pt x="6171" y="8659"/>
                  <a:pt x="6138" y="8625"/>
                  <a:pt x="6038" y="8625"/>
                </a:cubicBezTo>
                <a:cubicBezTo>
                  <a:pt x="6099" y="8473"/>
                  <a:pt x="5993" y="8321"/>
                  <a:pt x="5822" y="8321"/>
                </a:cubicBezTo>
                <a:cubicBezTo>
                  <a:pt x="5805" y="8321"/>
                  <a:pt x="5788" y="8322"/>
                  <a:pt x="5771" y="8325"/>
                </a:cubicBezTo>
                <a:cubicBezTo>
                  <a:pt x="5671" y="8325"/>
                  <a:pt x="5638" y="8359"/>
                  <a:pt x="5537" y="8392"/>
                </a:cubicBezTo>
                <a:cubicBezTo>
                  <a:pt x="5304" y="8292"/>
                  <a:pt x="5037" y="8192"/>
                  <a:pt x="4837" y="8058"/>
                </a:cubicBezTo>
                <a:cubicBezTo>
                  <a:pt x="4970" y="8025"/>
                  <a:pt x="5137" y="7958"/>
                  <a:pt x="5304" y="7858"/>
                </a:cubicBezTo>
                <a:close/>
                <a:moveTo>
                  <a:pt x="18947" y="5123"/>
                </a:moveTo>
                <a:cubicBezTo>
                  <a:pt x="28455" y="6408"/>
                  <a:pt x="38082" y="6921"/>
                  <a:pt x="47675" y="6921"/>
                </a:cubicBezTo>
                <a:cubicBezTo>
                  <a:pt x="50534" y="6921"/>
                  <a:pt x="53391" y="6875"/>
                  <a:pt x="56240" y="6791"/>
                </a:cubicBezTo>
                <a:cubicBezTo>
                  <a:pt x="56374" y="6791"/>
                  <a:pt x="56474" y="6724"/>
                  <a:pt x="56507" y="6657"/>
                </a:cubicBezTo>
                <a:cubicBezTo>
                  <a:pt x="56541" y="7158"/>
                  <a:pt x="56574" y="7658"/>
                  <a:pt x="56574" y="8158"/>
                </a:cubicBezTo>
                <a:lnTo>
                  <a:pt x="56574" y="9559"/>
                </a:lnTo>
                <a:cubicBezTo>
                  <a:pt x="56541" y="9526"/>
                  <a:pt x="56507" y="9526"/>
                  <a:pt x="56407" y="9526"/>
                </a:cubicBezTo>
                <a:cubicBezTo>
                  <a:pt x="44573" y="9078"/>
                  <a:pt x="32708" y="8354"/>
                  <a:pt x="20871" y="8354"/>
                </a:cubicBezTo>
                <a:cubicBezTo>
                  <a:pt x="20363" y="8354"/>
                  <a:pt x="19855" y="8356"/>
                  <a:pt x="19347" y="8359"/>
                </a:cubicBezTo>
                <a:cubicBezTo>
                  <a:pt x="19014" y="7658"/>
                  <a:pt x="18380" y="7091"/>
                  <a:pt x="17679" y="6691"/>
                </a:cubicBezTo>
                <a:cubicBezTo>
                  <a:pt x="18513" y="6457"/>
                  <a:pt x="18847" y="5823"/>
                  <a:pt x="18947" y="5123"/>
                </a:cubicBezTo>
                <a:close/>
                <a:moveTo>
                  <a:pt x="16379" y="1087"/>
                </a:moveTo>
                <a:cubicBezTo>
                  <a:pt x="26812" y="1604"/>
                  <a:pt x="37334" y="1899"/>
                  <a:pt x="47817" y="1899"/>
                </a:cubicBezTo>
                <a:cubicBezTo>
                  <a:pt x="50172" y="1899"/>
                  <a:pt x="52524" y="1884"/>
                  <a:pt x="54873" y="1854"/>
                </a:cubicBezTo>
                <a:lnTo>
                  <a:pt x="54873" y="1854"/>
                </a:lnTo>
                <a:cubicBezTo>
                  <a:pt x="54806" y="1921"/>
                  <a:pt x="54739" y="2087"/>
                  <a:pt x="54839" y="2221"/>
                </a:cubicBezTo>
                <a:cubicBezTo>
                  <a:pt x="55707" y="3422"/>
                  <a:pt x="56207" y="4723"/>
                  <a:pt x="56407" y="6090"/>
                </a:cubicBezTo>
                <a:cubicBezTo>
                  <a:pt x="56374" y="6057"/>
                  <a:pt x="56307" y="6057"/>
                  <a:pt x="56240" y="6057"/>
                </a:cubicBezTo>
                <a:cubicBezTo>
                  <a:pt x="53885" y="6126"/>
                  <a:pt x="51535" y="6158"/>
                  <a:pt x="49188" y="6158"/>
                </a:cubicBezTo>
                <a:cubicBezTo>
                  <a:pt x="39070" y="6158"/>
                  <a:pt x="29020" y="5556"/>
                  <a:pt x="18947" y="4689"/>
                </a:cubicBezTo>
                <a:cubicBezTo>
                  <a:pt x="18834" y="3165"/>
                  <a:pt x="17622" y="1401"/>
                  <a:pt x="16524" y="1401"/>
                </a:cubicBezTo>
                <a:cubicBezTo>
                  <a:pt x="16325" y="1401"/>
                  <a:pt x="16129" y="1459"/>
                  <a:pt x="15945" y="1587"/>
                </a:cubicBezTo>
                <a:cubicBezTo>
                  <a:pt x="15778" y="1720"/>
                  <a:pt x="15711" y="1921"/>
                  <a:pt x="15845" y="2087"/>
                </a:cubicBezTo>
                <a:cubicBezTo>
                  <a:pt x="15878" y="2154"/>
                  <a:pt x="15945" y="2154"/>
                  <a:pt x="15945" y="2187"/>
                </a:cubicBezTo>
                <a:cubicBezTo>
                  <a:pt x="15987" y="2244"/>
                  <a:pt x="16041" y="2264"/>
                  <a:pt x="16100" y="2264"/>
                </a:cubicBezTo>
                <a:cubicBezTo>
                  <a:pt x="16180" y="2264"/>
                  <a:pt x="16268" y="2226"/>
                  <a:pt x="16345" y="2187"/>
                </a:cubicBezTo>
                <a:cubicBezTo>
                  <a:pt x="16612" y="2521"/>
                  <a:pt x="16979" y="2721"/>
                  <a:pt x="17479" y="2821"/>
                </a:cubicBezTo>
                <a:cubicBezTo>
                  <a:pt x="18180" y="3388"/>
                  <a:pt x="18347" y="4022"/>
                  <a:pt x="17980" y="4689"/>
                </a:cubicBezTo>
                <a:cubicBezTo>
                  <a:pt x="17713" y="5156"/>
                  <a:pt x="17212" y="5657"/>
                  <a:pt x="16445" y="6157"/>
                </a:cubicBezTo>
                <a:cubicBezTo>
                  <a:pt x="16045" y="6157"/>
                  <a:pt x="16012" y="6691"/>
                  <a:pt x="16345" y="6757"/>
                </a:cubicBezTo>
                <a:cubicBezTo>
                  <a:pt x="17146" y="7024"/>
                  <a:pt x="18013" y="7391"/>
                  <a:pt x="18447" y="8158"/>
                </a:cubicBezTo>
                <a:cubicBezTo>
                  <a:pt x="18480" y="8225"/>
                  <a:pt x="18513" y="8325"/>
                  <a:pt x="18547" y="8425"/>
                </a:cubicBezTo>
                <a:cubicBezTo>
                  <a:pt x="18547" y="8525"/>
                  <a:pt x="18547" y="8592"/>
                  <a:pt x="18647" y="8659"/>
                </a:cubicBezTo>
                <a:cubicBezTo>
                  <a:pt x="19131" y="10014"/>
                  <a:pt x="18585" y="11901"/>
                  <a:pt x="16856" y="11901"/>
                </a:cubicBezTo>
                <a:cubicBezTo>
                  <a:pt x="16799" y="11901"/>
                  <a:pt x="16739" y="11899"/>
                  <a:pt x="16679" y="11894"/>
                </a:cubicBezTo>
                <a:cubicBezTo>
                  <a:pt x="16545" y="11894"/>
                  <a:pt x="16479" y="12061"/>
                  <a:pt x="16545" y="12195"/>
                </a:cubicBezTo>
                <a:cubicBezTo>
                  <a:pt x="15945" y="12128"/>
                  <a:pt x="15344" y="12028"/>
                  <a:pt x="14777" y="11961"/>
                </a:cubicBezTo>
                <a:cubicBezTo>
                  <a:pt x="14777" y="11894"/>
                  <a:pt x="14711" y="11861"/>
                  <a:pt x="14677" y="11861"/>
                </a:cubicBezTo>
                <a:cubicBezTo>
                  <a:pt x="12609" y="10960"/>
                  <a:pt x="10341" y="10360"/>
                  <a:pt x="8206" y="9526"/>
                </a:cubicBezTo>
                <a:cubicBezTo>
                  <a:pt x="7739" y="9359"/>
                  <a:pt x="7339" y="9192"/>
                  <a:pt x="6872" y="8992"/>
                </a:cubicBezTo>
                <a:cubicBezTo>
                  <a:pt x="9173" y="8158"/>
                  <a:pt x="9040" y="4823"/>
                  <a:pt x="6805" y="3855"/>
                </a:cubicBezTo>
                <a:cubicBezTo>
                  <a:pt x="9807" y="2721"/>
                  <a:pt x="12943" y="1887"/>
                  <a:pt x="16145" y="1420"/>
                </a:cubicBezTo>
                <a:cubicBezTo>
                  <a:pt x="16345" y="1387"/>
                  <a:pt x="16379" y="1253"/>
                  <a:pt x="16379" y="1087"/>
                </a:cubicBezTo>
                <a:close/>
                <a:moveTo>
                  <a:pt x="62511" y="1887"/>
                </a:moveTo>
                <a:lnTo>
                  <a:pt x="62511" y="1887"/>
                </a:lnTo>
                <a:cubicBezTo>
                  <a:pt x="65480" y="2454"/>
                  <a:pt x="68816" y="3055"/>
                  <a:pt x="70484" y="5857"/>
                </a:cubicBezTo>
                <a:cubicBezTo>
                  <a:pt x="71685" y="7892"/>
                  <a:pt x="71251" y="10160"/>
                  <a:pt x="69483" y="11694"/>
                </a:cubicBezTo>
                <a:cubicBezTo>
                  <a:pt x="67990" y="12965"/>
                  <a:pt x="66164" y="13298"/>
                  <a:pt x="64293" y="13298"/>
                </a:cubicBezTo>
                <a:cubicBezTo>
                  <a:pt x="64200" y="13298"/>
                  <a:pt x="64106" y="13297"/>
                  <a:pt x="64013" y="13295"/>
                </a:cubicBezTo>
                <a:cubicBezTo>
                  <a:pt x="65013" y="11494"/>
                  <a:pt x="64580" y="8559"/>
                  <a:pt x="64346" y="6724"/>
                </a:cubicBezTo>
                <a:cubicBezTo>
                  <a:pt x="64079" y="5056"/>
                  <a:pt x="63546" y="3288"/>
                  <a:pt x="62511" y="1887"/>
                </a:cubicBezTo>
                <a:close/>
                <a:moveTo>
                  <a:pt x="19514" y="8826"/>
                </a:moveTo>
                <a:cubicBezTo>
                  <a:pt x="31323" y="9726"/>
                  <a:pt x="43198" y="9860"/>
                  <a:pt x="55039" y="10227"/>
                </a:cubicBezTo>
                <a:cubicBezTo>
                  <a:pt x="55073" y="10327"/>
                  <a:pt x="55173" y="10360"/>
                  <a:pt x="55306" y="10360"/>
                </a:cubicBezTo>
                <a:cubicBezTo>
                  <a:pt x="55673" y="10327"/>
                  <a:pt x="56007" y="10327"/>
                  <a:pt x="56374" y="10293"/>
                </a:cubicBezTo>
                <a:cubicBezTo>
                  <a:pt x="56407" y="10293"/>
                  <a:pt x="56474" y="10293"/>
                  <a:pt x="56507" y="10227"/>
                </a:cubicBezTo>
                <a:lnTo>
                  <a:pt x="56507" y="10227"/>
                </a:lnTo>
                <a:cubicBezTo>
                  <a:pt x="56474" y="11561"/>
                  <a:pt x="56207" y="12995"/>
                  <a:pt x="55373" y="13729"/>
                </a:cubicBezTo>
                <a:cubicBezTo>
                  <a:pt x="55340" y="13729"/>
                  <a:pt x="55306" y="13696"/>
                  <a:pt x="55306" y="13696"/>
                </a:cubicBezTo>
                <a:cubicBezTo>
                  <a:pt x="48535" y="13395"/>
                  <a:pt x="41730" y="13162"/>
                  <a:pt x="34892" y="12895"/>
                </a:cubicBezTo>
                <a:lnTo>
                  <a:pt x="24885" y="12528"/>
                </a:lnTo>
                <a:cubicBezTo>
                  <a:pt x="22383" y="12461"/>
                  <a:pt x="19781" y="12495"/>
                  <a:pt x="17279" y="12295"/>
                </a:cubicBezTo>
                <a:cubicBezTo>
                  <a:pt x="18480" y="12195"/>
                  <a:pt x="19481" y="11327"/>
                  <a:pt x="19648" y="10060"/>
                </a:cubicBezTo>
                <a:cubicBezTo>
                  <a:pt x="19714" y="9593"/>
                  <a:pt x="19648" y="9192"/>
                  <a:pt x="19514" y="8826"/>
                </a:cubicBezTo>
                <a:close/>
                <a:moveTo>
                  <a:pt x="59165" y="527"/>
                </a:moveTo>
                <a:cubicBezTo>
                  <a:pt x="60825" y="527"/>
                  <a:pt x="62284" y="2754"/>
                  <a:pt x="62845" y="3989"/>
                </a:cubicBezTo>
                <a:cubicBezTo>
                  <a:pt x="63379" y="5290"/>
                  <a:pt x="63646" y="6657"/>
                  <a:pt x="63746" y="8058"/>
                </a:cubicBezTo>
                <a:cubicBezTo>
                  <a:pt x="63846" y="9059"/>
                  <a:pt x="63879" y="10160"/>
                  <a:pt x="63812" y="11194"/>
                </a:cubicBezTo>
                <a:cubicBezTo>
                  <a:pt x="63601" y="13472"/>
                  <a:pt x="62042" y="14194"/>
                  <a:pt x="60240" y="14194"/>
                </a:cubicBezTo>
                <a:cubicBezTo>
                  <a:pt x="59773" y="14194"/>
                  <a:pt x="59290" y="14145"/>
                  <a:pt x="58809" y="14063"/>
                </a:cubicBezTo>
                <a:cubicBezTo>
                  <a:pt x="58976" y="13963"/>
                  <a:pt x="59076" y="13796"/>
                  <a:pt x="59209" y="13629"/>
                </a:cubicBezTo>
                <a:cubicBezTo>
                  <a:pt x="60643" y="11828"/>
                  <a:pt x="60643" y="9192"/>
                  <a:pt x="60510" y="7024"/>
                </a:cubicBezTo>
                <a:cubicBezTo>
                  <a:pt x="60410" y="5023"/>
                  <a:pt x="60210" y="2454"/>
                  <a:pt x="58575" y="1020"/>
                </a:cubicBezTo>
                <a:lnTo>
                  <a:pt x="58208" y="786"/>
                </a:lnTo>
                <a:cubicBezTo>
                  <a:pt x="58531" y="607"/>
                  <a:pt x="58852" y="527"/>
                  <a:pt x="59165" y="527"/>
                </a:cubicBezTo>
                <a:close/>
                <a:moveTo>
                  <a:pt x="56407" y="748"/>
                </a:moveTo>
                <a:cubicBezTo>
                  <a:pt x="56756" y="748"/>
                  <a:pt x="57093" y="847"/>
                  <a:pt x="57408" y="1020"/>
                </a:cubicBezTo>
                <a:cubicBezTo>
                  <a:pt x="57408" y="1053"/>
                  <a:pt x="57374" y="1053"/>
                  <a:pt x="57374" y="1120"/>
                </a:cubicBezTo>
                <a:cubicBezTo>
                  <a:pt x="57275" y="1244"/>
                  <a:pt x="57398" y="1369"/>
                  <a:pt x="57522" y="1369"/>
                </a:cubicBezTo>
                <a:cubicBezTo>
                  <a:pt x="57565" y="1369"/>
                  <a:pt x="57607" y="1354"/>
                  <a:pt x="57641" y="1320"/>
                </a:cubicBezTo>
                <a:cubicBezTo>
                  <a:pt x="57675" y="1287"/>
                  <a:pt x="57708" y="1287"/>
                  <a:pt x="57708" y="1220"/>
                </a:cubicBezTo>
                <a:cubicBezTo>
                  <a:pt x="58575" y="1821"/>
                  <a:pt x="59242" y="2888"/>
                  <a:pt x="59509" y="3855"/>
                </a:cubicBezTo>
                <a:cubicBezTo>
                  <a:pt x="59876" y="5223"/>
                  <a:pt x="59910" y="6724"/>
                  <a:pt x="59910" y="8125"/>
                </a:cubicBezTo>
                <a:cubicBezTo>
                  <a:pt x="59970" y="10482"/>
                  <a:pt x="59100" y="14535"/>
                  <a:pt x="56309" y="14535"/>
                </a:cubicBezTo>
                <a:cubicBezTo>
                  <a:pt x="56018" y="14535"/>
                  <a:pt x="55707" y="14491"/>
                  <a:pt x="55373" y="14396"/>
                </a:cubicBezTo>
                <a:cubicBezTo>
                  <a:pt x="55540" y="14396"/>
                  <a:pt x="55640" y="14329"/>
                  <a:pt x="55673" y="14196"/>
                </a:cubicBezTo>
                <a:cubicBezTo>
                  <a:pt x="57141" y="13229"/>
                  <a:pt x="57141" y="11060"/>
                  <a:pt x="57208" y="9459"/>
                </a:cubicBezTo>
                <a:cubicBezTo>
                  <a:pt x="57341" y="6791"/>
                  <a:pt x="57174" y="3989"/>
                  <a:pt x="55373" y="1854"/>
                </a:cubicBezTo>
                <a:cubicBezTo>
                  <a:pt x="55807" y="1821"/>
                  <a:pt x="55807" y="1153"/>
                  <a:pt x="55340" y="1153"/>
                </a:cubicBezTo>
                <a:lnTo>
                  <a:pt x="55206" y="1153"/>
                </a:lnTo>
                <a:cubicBezTo>
                  <a:pt x="55611" y="872"/>
                  <a:pt x="56016" y="748"/>
                  <a:pt x="56407" y="748"/>
                </a:cubicBezTo>
                <a:close/>
                <a:moveTo>
                  <a:pt x="59248" y="0"/>
                </a:moveTo>
                <a:cubicBezTo>
                  <a:pt x="58746" y="0"/>
                  <a:pt x="58264" y="148"/>
                  <a:pt x="57841" y="486"/>
                </a:cubicBezTo>
                <a:cubicBezTo>
                  <a:pt x="57415" y="298"/>
                  <a:pt x="56965" y="200"/>
                  <a:pt x="56523" y="200"/>
                </a:cubicBezTo>
                <a:cubicBezTo>
                  <a:pt x="55790" y="200"/>
                  <a:pt x="55080" y="471"/>
                  <a:pt x="54539" y="1053"/>
                </a:cubicBezTo>
                <a:cubicBezTo>
                  <a:pt x="44235" y="756"/>
                  <a:pt x="33888" y="634"/>
                  <a:pt x="23567" y="634"/>
                </a:cubicBezTo>
                <a:cubicBezTo>
                  <a:pt x="21158" y="634"/>
                  <a:pt x="18750" y="640"/>
                  <a:pt x="16345" y="653"/>
                </a:cubicBezTo>
                <a:cubicBezTo>
                  <a:pt x="16278" y="653"/>
                  <a:pt x="16212" y="686"/>
                  <a:pt x="16178" y="786"/>
                </a:cubicBezTo>
                <a:cubicBezTo>
                  <a:pt x="16112" y="720"/>
                  <a:pt x="16045" y="720"/>
                  <a:pt x="15945" y="720"/>
                </a:cubicBezTo>
                <a:cubicBezTo>
                  <a:pt x="10374" y="1520"/>
                  <a:pt x="5137" y="3322"/>
                  <a:pt x="234" y="6057"/>
                </a:cubicBezTo>
                <a:cubicBezTo>
                  <a:pt x="34" y="6190"/>
                  <a:pt x="0" y="6557"/>
                  <a:pt x="234" y="6691"/>
                </a:cubicBezTo>
                <a:cubicBezTo>
                  <a:pt x="1835" y="7491"/>
                  <a:pt x="3469" y="8325"/>
                  <a:pt x="5171" y="9126"/>
                </a:cubicBezTo>
                <a:lnTo>
                  <a:pt x="5171" y="9192"/>
                </a:lnTo>
                <a:cubicBezTo>
                  <a:pt x="5204" y="9259"/>
                  <a:pt x="5304" y="9359"/>
                  <a:pt x="5437" y="9359"/>
                </a:cubicBezTo>
                <a:cubicBezTo>
                  <a:pt x="5504" y="9359"/>
                  <a:pt x="5604" y="9326"/>
                  <a:pt x="5704" y="9326"/>
                </a:cubicBezTo>
                <a:cubicBezTo>
                  <a:pt x="8506" y="10560"/>
                  <a:pt x="11375" y="11594"/>
                  <a:pt x="14210" y="12061"/>
                </a:cubicBezTo>
                <a:cubicBezTo>
                  <a:pt x="14210" y="12161"/>
                  <a:pt x="14277" y="12195"/>
                  <a:pt x="14344" y="12228"/>
                </a:cubicBezTo>
                <a:cubicBezTo>
                  <a:pt x="17313" y="13162"/>
                  <a:pt x="20515" y="13029"/>
                  <a:pt x="23617" y="13162"/>
                </a:cubicBezTo>
                <a:cubicBezTo>
                  <a:pt x="27053" y="13262"/>
                  <a:pt x="30522" y="13429"/>
                  <a:pt x="34024" y="13562"/>
                </a:cubicBezTo>
                <a:cubicBezTo>
                  <a:pt x="40829" y="13829"/>
                  <a:pt x="47634" y="14096"/>
                  <a:pt x="54406" y="14363"/>
                </a:cubicBezTo>
                <a:cubicBezTo>
                  <a:pt x="54339" y="14496"/>
                  <a:pt x="54372" y="14696"/>
                  <a:pt x="54539" y="14763"/>
                </a:cubicBezTo>
                <a:cubicBezTo>
                  <a:pt x="55060" y="15037"/>
                  <a:pt x="55608" y="15165"/>
                  <a:pt x="56150" y="15165"/>
                </a:cubicBezTo>
                <a:cubicBezTo>
                  <a:pt x="56928" y="15165"/>
                  <a:pt x="57693" y="14901"/>
                  <a:pt x="58342" y="14430"/>
                </a:cubicBezTo>
                <a:cubicBezTo>
                  <a:pt x="58342" y="14563"/>
                  <a:pt x="58409" y="14696"/>
                  <a:pt x="58575" y="14696"/>
                </a:cubicBezTo>
                <a:cubicBezTo>
                  <a:pt x="59231" y="14817"/>
                  <a:pt x="59961" y="14926"/>
                  <a:pt x="60681" y="14926"/>
                </a:cubicBezTo>
                <a:cubicBezTo>
                  <a:pt x="61756" y="14926"/>
                  <a:pt x="62806" y="14682"/>
                  <a:pt x="63546" y="13862"/>
                </a:cubicBezTo>
                <a:cubicBezTo>
                  <a:pt x="63579" y="13896"/>
                  <a:pt x="63679" y="13929"/>
                  <a:pt x="63746" y="13929"/>
                </a:cubicBezTo>
                <a:cubicBezTo>
                  <a:pt x="63919" y="13938"/>
                  <a:pt x="64095" y="13943"/>
                  <a:pt x="64272" y="13943"/>
                </a:cubicBezTo>
                <a:cubicBezTo>
                  <a:pt x="67968" y="13943"/>
                  <a:pt x="72552" y="11948"/>
                  <a:pt x="71852" y="7525"/>
                </a:cubicBezTo>
                <a:cubicBezTo>
                  <a:pt x="71084" y="2955"/>
                  <a:pt x="65847" y="1787"/>
                  <a:pt x="62011" y="1354"/>
                </a:cubicBezTo>
                <a:cubicBezTo>
                  <a:pt x="61811" y="1153"/>
                  <a:pt x="61544" y="953"/>
                  <a:pt x="61311" y="720"/>
                </a:cubicBezTo>
                <a:cubicBezTo>
                  <a:pt x="60656" y="277"/>
                  <a:pt x="59934" y="0"/>
                  <a:pt x="5924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26"/>
          <p:cNvSpPr/>
          <p:nvPr/>
        </p:nvSpPr>
        <p:spPr>
          <a:xfrm flipH="1">
            <a:off x="8281728" y="-402100"/>
            <a:ext cx="972554" cy="2582512"/>
          </a:xfrm>
          <a:custGeom>
            <a:avLst/>
            <a:gdLst/>
            <a:ahLst/>
            <a:cxnLst/>
            <a:rect l="l" t="t" r="r" b="b"/>
            <a:pathLst>
              <a:path w="4997" h="13269" extrusionOk="0">
                <a:moveTo>
                  <a:pt x="1681" y="670"/>
                </a:moveTo>
                <a:cubicBezTo>
                  <a:pt x="1757" y="912"/>
                  <a:pt x="1893" y="1124"/>
                  <a:pt x="1953" y="1306"/>
                </a:cubicBezTo>
                <a:cubicBezTo>
                  <a:pt x="2007" y="1512"/>
                  <a:pt x="2145" y="1596"/>
                  <a:pt x="2290" y="1596"/>
                </a:cubicBezTo>
                <a:cubicBezTo>
                  <a:pt x="2390" y="1596"/>
                  <a:pt x="2494" y="1556"/>
                  <a:pt x="2574" y="1487"/>
                </a:cubicBezTo>
                <a:cubicBezTo>
                  <a:pt x="2786" y="1276"/>
                  <a:pt x="3059" y="1260"/>
                  <a:pt x="3331" y="1200"/>
                </a:cubicBezTo>
                <a:cubicBezTo>
                  <a:pt x="3390" y="1188"/>
                  <a:pt x="3431" y="1121"/>
                  <a:pt x="3504" y="1121"/>
                </a:cubicBezTo>
                <a:cubicBezTo>
                  <a:pt x="3524" y="1121"/>
                  <a:pt x="3547" y="1126"/>
                  <a:pt x="3573" y="1139"/>
                </a:cubicBezTo>
                <a:cubicBezTo>
                  <a:pt x="3498" y="1336"/>
                  <a:pt x="3422" y="1518"/>
                  <a:pt x="3331" y="1715"/>
                </a:cubicBezTo>
                <a:cubicBezTo>
                  <a:pt x="3074" y="2184"/>
                  <a:pt x="2953" y="2699"/>
                  <a:pt x="2741" y="3183"/>
                </a:cubicBezTo>
                <a:cubicBezTo>
                  <a:pt x="2604" y="3486"/>
                  <a:pt x="2574" y="3804"/>
                  <a:pt x="2483" y="4107"/>
                </a:cubicBezTo>
                <a:cubicBezTo>
                  <a:pt x="2408" y="4334"/>
                  <a:pt x="2438" y="4606"/>
                  <a:pt x="2408" y="4833"/>
                </a:cubicBezTo>
                <a:cubicBezTo>
                  <a:pt x="2347" y="5166"/>
                  <a:pt x="2332" y="5515"/>
                  <a:pt x="2347" y="5833"/>
                </a:cubicBezTo>
                <a:cubicBezTo>
                  <a:pt x="2377" y="6226"/>
                  <a:pt x="2302" y="6650"/>
                  <a:pt x="2408" y="7044"/>
                </a:cubicBezTo>
                <a:cubicBezTo>
                  <a:pt x="2438" y="7195"/>
                  <a:pt x="2453" y="7347"/>
                  <a:pt x="2453" y="7498"/>
                </a:cubicBezTo>
                <a:cubicBezTo>
                  <a:pt x="2453" y="7740"/>
                  <a:pt x="2574" y="7952"/>
                  <a:pt x="2604" y="8179"/>
                </a:cubicBezTo>
                <a:cubicBezTo>
                  <a:pt x="2665" y="8573"/>
                  <a:pt x="2771" y="8982"/>
                  <a:pt x="2953" y="9360"/>
                </a:cubicBezTo>
                <a:cubicBezTo>
                  <a:pt x="3119" y="9708"/>
                  <a:pt x="3271" y="10087"/>
                  <a:pt x="3513" y="10420"/>
                </a:cubicBezTo>
                <a:cubicBezTo>
                  <a:pt x="3584" y="10507"/>
                  <a:pt x="3643" y="10553"/>
                  <a:pt x="3704" y="10553"/>
                </a:cubicBezTo>
                <a:cubicBezTo>
                  <a:pt x="3761" y="10553"/>
                  <a:pt x="3819" y="10515"/>
                  <a:pt x="3891" y="10435"/>
                </a:cubicBezTo>
                <a:cubicBezTo>
                  <a:pt x="4012" y="10299"/>
                  <a:pt x="4164" y="10269"/>
                  <a:pt x="4285" y="10223"/>
                </a:cubicBezTo>
                <a:cubicBezTo>
                  <a:pt x="4305" y="10219"/>
                  <a:pt x="4325" y="10216"/>
                  <a:pt x="4343" y="10216"/>
                </a:cubicBezTo>
                <a:cubicBezTo>
                  <a:pt x="4446" y="10216"/>
                  <a:pt x="4512" y="10287"/>
                  <a:pt x="4512" y="10390"/>
                </a:cubicBezTo>
                <a:cubicBezTo>
                  <a:pt x="4512" y="10723"/>
                  <a:pt x="4542" y="11041"/>
                  <a:pt x="4497" y="11359"/>
                </a:cubicBezTo>
                <a:cubicBezTo>
                  <a:pt x="4467" y="11828"/>
                  <a:pt x="4330" y="12267"/>
                  <a:pt x="4164" y="12706"/>
                </a:cubicBezTo>
                <a:cubicBezTo>
                  <a:pt x="4134" y="12767"/>
                  <a:pt x="4118" y="12797"/>
                  <a:pt x="4073" y="12797"/>
                </a:cubicBezTo>
                <a:cubicBezTo>
                  <a:pt x="3957" y="12820"/>
                  <a:pt x="3832" y="12852"/>
                  <a:pt x="3718" y="12852"/>
                </a:cubicBezTo>
                <a:cubicBezTo>
                  <a:pt x="3684" y="12852"/>
                  <a:pt x="3650" y="12849"/>
                  <a:pt x="3619" y="12842"/>
                </a:cubicBezTo>
                <a:cubicBezTo>
                  <a:pt x="3165" y="12751"/>
                  <a:pt x="2665" y="12691"/>
                  <a:pt x="2211" y="12509"/>
                </a:cubicBezTo>
                <a:cubicBezTo>
                  <a:pt x="1984" y="12449"/>
                  <a:pt x="1757" y="12388"/>
                  <a:pt x="1575" y="12206"/>
                </a:cubicBezTo>
                <a:cubicBezTo>
                  <a:pt x="1454" y="12116"/>
                  <a:pt x="1423" y="12040"/>
                  <a:pt x="1575" y="11934"/>
                </a:cubicBezTo>
                <a:cubicBezTo>
                  <a:pt x="1757" y="11798"/>
                  <a:pt x="1893" y="11586"/>
                  <a:pt x="2105" y="11480"/>
                </a:cubicBezTo>
                <a:cubicBezTo>
                  <a:pt x="2135" y="11449"/>
                  <a:pt x="2180" y="11419"/>
                  <a:pt x="2135" y="11374"/>
                </a:cubicBezTo>
                <a:cubicBezTo>
                  <a:pt x="2059" y="11268"/>
                  <a:pt x="2044" y="11132"/>
                  <a:pt x="1999" y="11026"/>
                </a:cubicBezTo>
                <a:cubicBezTo>
                  <a:pt x="1953" y="10874"/>
                  <a:pt x="1908" y="10708"/>
                  <a:pt x="1817" y="10571"/>
                </a:cubicBezTo>
                <a:cubicBezTo>
                  <a:pt x="1651" y="10314"/>
                  <a:pt x="1575" y="10057"/>
                  <a:pt x="1454" y="9799"/>
                </a:cubicBezTo>
                <a:cubicBezTo>
                  <a:pt x="1287" y="9421"/>
                  <a:pt x="1166" y="9012"/>
                  <a:pt x="1015" y="8618"/>
                </a:cubicBezTo>
                <a:cubicBezTo>
                  <a:pt x="863" y="8240"/>
                  <a:pt x="757" y="7846"/>
                  <a:pt x="666" y="7422"/>
                </a:cubicBezTo>
                <a:cubicBezTo>
                  <a:pt x="561" y="7014"/>
                  <a:pt x="485" y="6590"/>
                  <a:pt x="470" y="6166"/>
                </a:cubicBezTo>
                <a:cubicBezTo>
                  <a:pt x="455" y="5681"/>
                  <a:pt x="409" y="5227"/>
                  <a:pt x="470" y="4773"/>
                </a:cubicBezTo>
                <a:cubicBezTo>
                  <a:pt x="515" y="4546"/>
                  <a:pt x="545" y="4303"/>
                  <a:pt x="591" y="4076"/>
                </a:cubicBezTo>
                <a:cubicBezTo>
                  <a:pt x="621" y="3743"/>
                  <a:pt x="682" y="3380"/>
                  <a:pt x="772" y="3032"/>
                </a:cubicBezTo>
                <a:cubicBezTo>
                  <a:pt x="894" y="2608"/>
                  <a:pt x="1015" y="2169"/>
                  <a:pt x="1212" y="1730"/>
                </a:cubicBezTo>
                <a:cubicBezTo>
                  <a:pt x="1348" y="1427"/>
                  <a:pt x="1529" y="1139"/>
                  <a:pt x="1605" y="821"/>
                </a:cubicBezTo>
                <a:cubicBezTo>
                  <a:pt x="1620" y="761"/>
                  <a:pt x="1666" y="730"/>
                  <a:pt x="1681" y="670"/>
                </a:cubicBezTo>
                <a:close/>
                <a:moveTo>
                  <a:pt x="1754" y="0"/>
                </a:moveTo>
                <a:cubicBezTo>
                  <a:pt x="1736" y="0"/>
                  <a:pt x="1717" y="6"/>
                  <a:pt x="1696" y="19"/>
                </a:cubicBezTo>
                <a:cubicBezTo>
                  <a:pt x="1590" y="95"/>
                  <a:pt x="1469" y="155"/>
                  <a:pt x="1423" y="291"/>
                </a:cubicBezTo>
                <a:cubicBezTo>
                  <a:pt x="1318" y="503"/>
                  <a:pt x="1196" y="670"/>
                  <a:pt x="1090" y="852"/>
                </a:cubicBezTo>
                <a:cubicBezTo>
                  <a:pt x="984" y="1094"/>
                  <a:pt x="894" y="1321"/>
                  <a:pt x="772" y="1533"/>
                </a:cubicBezTo>
                <a:cubicBezTo>
                  <a:pt x="636" y="1821"/>
                  <a:pt x="561" y="2123"/>
                  <a:pt x="515" y="2456"/>
                </a:cubicBezTo>
                <a:cubicBezTo>
                  <a:pt x="455" y="2744"/>
                  <a:pt x="318" y="3047"/>
                  <a:pt x="288" y="3380"/>
                </a:cubicBezTo>
                <a:cubicBezTo>
                  <a:pt x="227" y="3849"/>
                  <a:pt x="91" y="4303"/>
                  <a:pt x="76" y="4788"/>
                </a:cubicBezTo>
                <a:cubicBezTo>
                  <a:pt x="46" y="5136"/>
                  <a:pt x="46" y="5454"/>
                  <a:pt x="31" y="5802"/>
                </a:cubicBezTo>
                <a:cubicBezTo>
                  <a:pt x="31" y="5893"/>
                  <a:pt x="91" y="5969"/>
                  <a:pt x="76" y="6060"/>
                </a:cubicBezTo>
                <a:cubicBezTo>
                  <a:pt x="0" y="6347"/>
                  <a:pt x="121" y="6650"/>
                  <a:pt x="152" y="6938"/>
                </a:cubicBezTo>
                <a:cubicBezTo>
                  <a:pt x="167" y="7165"/>
                  <a:pt x="197" y="7392"/>
                  <a:pt x="243" y="7589"/>
                </a:cubicBezTo>
                <a:cubicBezTo>
                  <a:pt x="273" y="7831"/>
                  <a:pt x="318" y="8043"/>
                  <a:pt x="394" y="8285"/>
                </a:cubicBezTo>
                <a:cubicBezTo>
                  <a:pt x="500" y="8588"/>
                  <a:pt x="606" y="8906"/>
                  <a:pt x="712" y="9209"/>
                </a:cubicBezTo>
                <a:cubicBezTo>
                  <a:pt x="757" y="9345"/>
                  <a:pt x="772" y="9481"/>
                  <a:pt x="833" y="9602"/>
                </a:cubicBezTo>
                <a:cubicBezTo>
                  <a:pt x="939" y="9830"/>
                  <a:pt x="1015" y="10072"/>
                  <a:pt x="1151" y="10284"/>
                </a:cubicBezTo>
                <a:cubicBezTo>
                  <a:pt x="1318" y="10556"/>
                  <a:pt x="1423" y="10889"/>
                  <a:pt x="1651" y="11116"/>
                </a:cubicBezTo>
                <a:cubicBezTo>
                  <a:pt x="1817" y="11283"/>
                  <a:pt x="1757" y="11343"/>
                  <a:pt x="1605" y="11449"/>
                </a:cubicBezTo>
                <a:cubicBezTo>
                  <a:pt x="1439" y="11571"/>
                  <a:pt x="1212" y="11661"/>
                  <a:pt x="1106" y="11858"/>
                </a:cubicBezTo>
                <a:cubicBezTo>
                  <a:pt x="924" y="12237"/>
                  <a:pt x="1136" y="12540"/>
                  <a:pt x="1529" y="12691"/>
                </a:cubicBezTo>
                <a:cubicBezTo>
                  <a:pt x="1726" y="12767"/>
                  <a:pt x="1923" y="12827"/>
                  <a:pt x="2120" y="12888"/>
                </a:cubicBezTo>
                <a:cubicBezTo>
                  <a:pt x="2408" y="13003"/>
                  <a:pt x="3174" y="13268"/>
                  <a:pt x="3731" y="13268"/>
                </a:cubicBezTo>
                <a:cubicBezTo>
                  <a:pt x="3759" y="13268"/>
                  <a:pt x="3788" y="13268"/>
                  <a:pt x="3816" y="13266"/>
                </a:cubicBezTo>
                <a:cubicBezTo>
                  <a:pt x="4028" y="13266"/>
                  <a:pt x="4194" y="13236"/>
                  <a:pt x="4270" y="13130"/>
                </a:cubicBezTo>
                <a:cubicBezTo>
                  <a:pt x="4573" y="12857"/>
                  <a:pt x="4785" y="12176"/>
                  <a:pt x="4845" y="11798"/>
                </a:cubicBezTo>
                <a:cubicBezTo>
                  <a:pt x="4921" y="11207"/>
                  <a:pt x="4996" y="10647"/>
                  <a:pt x="4875" y="10057"/>
                </a:cubicBezTo>
                <a:cubicBezTo>
                  <a:pt x="4845" y="9905"/>
                  <a:pt x="4769" y="9784"/>
                  <a:pt x="4633" y="9739"/>
                </a:cubicBezTo>
                <a:cubicBezTo>
                  <a:pt x="4588" y="9722"/>
                  <a:pt x="4542" y="9715"/>
                  <a:pt x="4495" y="9715"/>
                </a:cubicBezTo>
                <a:cubicBezTo>
                  <a:pt x="4368" y="9715"/>
                  <a:pt x="4241" y="9771"/>
                  <a:pt x="4164" y="9860"/>
                </a:cubicBezTo>
                <a:cubicBezTo>
                  <a:pt x="4073" y="9966"/>
                  <a:pt x="3906" y="9966"/>
                  <a:pt x="3861" y="10072"/>
                </a:cubicBezTo>
                <a:cubicBezTo>
                  <a:pt x="3852" y="10086"/>
                  <a:pt x="3837" y="10091"/>
                  <a:pt x="3821" y="10091"/>
                </a:cubicBezTo>
                <a:cubicBezTo>
                  <a:pt x="3784" y="10091"/>
                  <a:pt x="3740" y="10063"/>
                  <a:pt x="3740" y="10041"/>
                </a:cubicBezTo>
                <a:cubicBezTo>
                  <a:pt x="3710" y="9830"/>
                  <a:pt x="3513" y="9693"/>
                  <a:pt x="3437" y="9512"/>
                </a:cubicBezTo>
                <a:cubicBezTo>
                  <a:pt x="3316" y="9178"/>
                  <a:pt x="3180" y="8861"/>
                  <a:pt x="3074" y="8527"/>
                </a:cubicBezTo>
                <a:cubicBezTo>
                  <a:pt x="2968" y="8149"/>
                  <a:pt x="2937" y="7770"/>
                  <a:pt x="2831" y="7407"/>
                </a:cubicBezTo>
                <a:cubicBezTo>
                  <a:pt x="2756" y="7119"/>
                  <a:pt x="2801" y="6817"/>
                  <a:pt x="2756" y="6544"/>
                </a:cubicBezTo>
                <a:cubicBezTo>
                  <a:pt x="2680" y="6105"/>
                  <a:pt x="2756" y="5651"/>
                  <a:pt x="2756" y="5212"/>
                </a:cubicBezTo>
                <a:cubicBezTo>
                  <a:pt x="2756" y="4758"/>
                  <a:pt x="2877" y="4303"/>
                  <a:pt x="2953" y="3849"/>
                </a:cubicBezTo>
                <a:cubicBezTo>
                  <a:pt x="3013" y="3592"/>
                  <a:pt x="3059" y="3319"/>
                  <a:pt x="3180" y="3077"/>
                </a:cubicBezTo>
                <a:cubicBezTo>
                  <a:pt x="3286" y="2850"/>
                  <a:pt x="3392" y="2608"/>
                  <a:pt x="3482" y="2350"/>
                </a:cubicBezTo>
                <a:cubicBezTo>
                  <a:pt x="3664" y="1911"/>
                  <a:pt x="3816" y="1487"/>
                  <a:pt x="4012" y="1064"/>
                </a:cubicBezTo>
                <a:cubicBezTo>
                  <a:pt x="4082" y="910"/>
                  <a:pt x="4010" y="665"/>
                  <a:pt x="3843" y="665"/>
                </a:cubicBezTo>
                <a:cubicBezTo>
                  <a:pt x="3829" y="665"/>
                  <a:pt x="3815" y="667"/>
                  <a:pt x="3800" y="670"/>
                </a:cubicBezTo>
                <a:cubicBezTo>
                  <a:pt x="3407" y="746"/>
                  <a:pt x="2983" y="836"/>
                  <a:pt x="2604" y="1003"/>
                </a:cubicBezTo>
                <a:cubicBezTo>
                  <a:pt x="2484" y="1056"/>
                  <a:pt x="2417" y="1092"/>
                  <a:pt x="2371" y="1092"/>
                </a:cubicBezTo>
                <a:cubicBezTo>
                  <a:pt x="2311" y="1092"/>
                  <a:pt x="2285" y="1034"/>
                  <a:pt x="2226" y="882"/>
                </a:cubicBezTo>
                <a:cubicBezTo>
                  <a:pt x="2135" y="609"/>
                  <a:pt x="2074" y="307"/>
                  <a:pt x="1878" y="79"/>
                </a:cubicBezTo>
                <a:cubicBezTo>
                  <a:pt x="1834" y="36"/>
                  <a:pt x="1799"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8">
  <p:cSld name="CUSTOM_12">
    <p:bg>
      <p:bgPr>
        <a:solidFill>
          <a:schemeClr val="lt1"/>
        </a:solidFill>
        <a:effectLst/>
      </p:bgPr>
    </p:bg>
    <p:spTree>
      <p:nvGrpSpPr>
        <p:cNvPr id="366" name="Shape 366"/>
        <p:cNvGrpSpPr/>
        <p:nvPr/>
      </p:nvGrpSpPr>
      <p:grpSpPr>
        <a:xfrm>
          <a:off x="0" y="0"/>
          <a:ext cx="0" cy="0"/>
          <a:chOff x="0" y="0"/>
          <a:chExt cx="0" cy="0"/>
        </a:xfrm>
      </p:grpSpPr>
      <p:sp>
        <p:nvSpPr>
          <p:cNvPr id="367" name="Google Shape;367;p27"/>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68" name="Google Shape;368;p27"/>
          <p:cNvSpPr/>
          <p:nvPr/>
        </p:nvSpPr>
        <p:spPr>
          <a:xfrm rot="1582263" flipH="1">
            <a:off x="8364375" y="3801190"/>
            <a:ext cx="734753" cy="1339114"/>
          </a:xfrm>
          <a:custGeom>
            <a:avLst/>
            <a:gdLst/>
            <a:ahLst/>
            <a:cxnLst/>
            <a:rect l="l" t="t" r="r" b="b"/>
            <a:pathLst>
              <a:path w="5549" h="10113" extrusionOk="0">
                <a:moveTo>
                  <a:pt x="3207" y="0"/>
                </a:moveTo>
                <a:cubicBezTo>
                  <a:pt x="2393" y="0"/>
                  <a:pt x="1505" y="185"/>
                  <a:pt x="1051" y="581"/>
                </a:cubicBezTo>
                <a:cubicBezTo>
                  <a:pt x="263" y="1292"/>
                  <a:pt x="773" y="3054"/>
                  <a:pt x="850" y="3966"/>
                </a:cubicBezTo>
                <a:cubicBezTo>
                  <a:pt x="896" y="4770"/>
                  <a:pt x="958" y="5604"/>
                  <a:pt x="1020" y="6423"/>
                </a:cubicBezTo>
                <a:cubicBezTo>
                  <a:pt x="1051" y="6856"/>
                  <a:pt x="974" y="7505"/>
                  <a:pt x="1345" y="7830"/>
                </a:cubicBezTo>
                <a:cubicBezTo>
                  <a:pt x="1547" y="8002"/>
                  <a:pt x="1856" y="8081"/>
                  <a:pt x="2181" y="8081"/>
                </a:cubicBezTo>
                <a:cubicBezTo>
                  <a:pt x="2702" y="8081"/>
                  <a:pt x="3265" y="7879"/>
                  <a:pt x="3493" y="7536"/>
                </a:cubicBezTo>
                <a:cubicBezTo>
                  <a:pt x="3818" y="7042"/>
                  <a:pt x="3679" y="6269"/>
                  <a:pt x="3679" y="5697"/>
                </a:cubicBezTo>
                <a:cubicBezTo>
                  <a:pt x="3709" y="4692"/>
                  <a:pt x="3725" y="3688"/>
                  <a:pt x="3740" y="2714"/>
                </a:cubicBezTo>
                <a:cubicBezTo>
                  <a:pt x="3740" y="2528"/>
                  <a:pt x="3597" y="2436"/>
                  <a:pt x="3454" y="2436"/>
                </a:cubicBezTo>
                <a:cubicBezTo>
                  <a:pt x="3311" y="2436"/>
                  <a:pt x="3168" y="2528"/>
                  <a:pt x="3168" y="2714"/>
                </a:cubicBezTo>
                <a:cubicBezTo>
                  <a:pt x="3138" y="3827"/>
                  <a:pt x="3122" y="4970"/>
                  <a:pt x="3107" y="6083"/>
                </a:cubicBezTo>
                <a:cubicBezTo>
                  <a:pt x="3092" y="6613"/>
                  <a:pt x="3051" y="7475"/>
                  <a:pt x="2418" y="7475"/>
                </a:cubicBezTo>
                <a:cubicBezTo>
                  <a:pt x="2368" y="7475"/>
                  <a:pt x="2314" y="7470"/>
                  <a:pt x="2257" y="7459"/>
                </a:cubicBezTo>
                <a:cubicBezTo>
                  <a:pt x="1484" y="7320"/>
                  <a:pt x="1592" y="6238"/>
                  <a:pt x="1546" y="5666"/>
                </a:cubicBezTo>
                <a:cubicBezTo>
                  <a:pt x="1453" y="4522"/>
                  <a:pt x="1391" y="3409"/>
                  <a:pt x="1298" y="2266"/>
                </a:cubicBezTo>
                <a:cubicBezTo>
                  <a:pt x="1267" y="1740"/>
                  <a:pt x="1206" y="1678"/>
                  <a:pt x="1499" y="1246"/>
                </a:cubicBezTo>
                <a:cubicBezTo>
                  <a:pt x="1793" y="797"/>
                  <a:pt x="1839" y="828"/>
                  <a:pt x="2334" y="736"/>
                </a:cubicBezTo>
                <a:cubicBezTo>
                  <a:pt x="2643" y="674"/>
                  <a:pt x="2952" y="643"/>
                  <a:pt x="3261" y="627"/>
                </a:cubicBezTo>
                <a:cubicBezTo>
                  <a:pt x="3379" y="621"/>
                  <a:pt x="3486" y="615"/>
                  <a:pt x="3584" y="615"/>
                </a:cubicBezTo>
                <a:cubicBezTo>
                  <a:pt x="3935" y="615"/>
                  <a:pt x="4172" y="692"/>
                  <a:pt x="4389" y="1091"/>
                </a:cubicBezTo>
                <a:cubicBezTo>
                  <a:pt x="4915" y="1972"/>
                  <a:pt x="4529" y="3610"/>
                  <a:pt x="4513" y="4661"/>
                </a:cubicBezTo>
                <a:cubicBezTo>
                  <a:pt x="4467" y="5774"/>
                  <a:pt x="4436" y="6902"/>
                  <a:pt x="4389" y="8046"/>
                </a:cubicBezTo>
                <a:cubicBezTo>
                  <a:pt x="4389" y="8232"/>
                  <a:pt x="4389" y="8463"/>
                  <a:pt x="4343" y="8664"/>
                </a:cubicBezTo>
                <a:cubicBezTo>
                  <a:pt x="4158" y="9236"/>
                  <a:pt x="3648" y="9314"/>
                  <a:pt x="3138" y="9391"/>
                </a:cubicBezTo>
                <a:cubicBezTo>
                  <a:pt x="2763" y="9451"/>
                  <a:pt x="2219" y="9559"/>
                  <a:pt x="1778" y="9559"/>
                </a:cubicBezTo>
                <a:cubicBezTo>
                  <a:pt x="1655" y="9559"/>
                  <a:pt x="1539" y="9550"/>
                  <a:pt x="1437" y="9530"/>
                </a:cubicBezTo>
                <a:cubicBezTo>
                  <a:pt x="618" y="9360"/>
                  <a:pt x="711" y="8664"/>
                  <a:pt x="696" y="7969"/>
                </a:cubicBezTo>
                <a:cubicBezTo>
                  <a:pt x="665" y="7366"/>
                  <a:pt x="649" y="6763"/>
                  <a:pt x="634" y="6191"/>
                </a:cubicBezTo>
                <a:cubicBezTo>
                  <a:pt x="602" y="5994"/>
                  <a:pt x="438" y="5898"/>
                  <a:pt x="284" y="5898"/>
                </a:cubicBezTo>
                <a:cubicBezTo>
                  <a:pt x="137" y="5898"/>
                  <a:pt x="0" y="5987"/>
                  <a:pt x="0" y="6161"/>
                </a:cubicBezTo>
                <a:cubicBezTo>
                  <a:pt x="16" y="6933"/>
                  <a:pt x="31" y="7706"/>
                  <a:pt x="77" y="8479"/>
                </a:cubicBezTo>
                <a:cubicBezTo>
                  <a:pt x="93" y="8927"/>
                  <a:pt x="31" y="9468"/>
                  <a:pt x="340" y="9839"/>
                </a:cubicBezTo>
                <a:cubicBezTo>
                  <a:pt x="537" y="10064"/>
                  <a:pt x="797" y="10113"/>
                  <a:pt x="1067" y="10113"/>
                </a:cubicBezTo>
                <a:cubicBezTo>
                  <a:pt x="1242" y="10113"/>
                  <a:pt x="1422" y="10092"/>
                  <a:pt x="1592" y="10086"/>
                </a:cubicBezTo>
                <a:cubicBezTo>
                  <a:pt x="2318" y="10055"/>
                  <a:pt x="3107" y="10055"/>
                  <a:pt x="3818" y="9916"/>
                </a:cubicBezTo>
                <a:cubicBezTo>
                  <a:pt x="4776" y="9715"/>
                  <a:pt x="4915" y="8912"/>
                  <a:pt x="4961" y="8046"/>
                </a:cubicBezTo>
                <a:cubicBezTo>
                  <a:pt x="5039" y="6361"/>
                  <a:pt x="5070" y="4661"/>
                  <a:pt x="5147" y="2977"/>
                </a:cubicBezTo>
                <a:cubicBezTo>
                  <a:pt x="5193" y="2049"/>
                  <a:pt x="5549" y="643"/>
                  <a:pt x="4482" y="195"/>
                </a:cubicBezTo>
                <a:cubicBezTo>
                  <a:pt x="4157" y="67"/>
                  <a:pt x="3696" y="0"/>
                  <a:pt x="3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27"/>
          <p:cNvSpPr/>
          <p:nvPr/>
        </p:nvSpPr>
        <p:spPr>
          <a:xfrm>
            <a:off x="-158275" y="-64087"/>
            <a:ext cx="952500" cy="75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0" name="Google Shape;370;p27"/>
          <p:cNvGrpSpPr/>
          <p:nvPr/>
        </p:nvGrpSpPr>
        <p:grpSpPr>
          <a:xfrm>
            <a:off x="-586302" y="-486552"/>
            <a:ext cx="1612942" cy="1603031"/>
            <a:chOff x="7247681" y="291521"/>
            <a:chExt cx="1169985" cy="1162796"/>
          </a:xfrm>
        </p:grpSpPr>
        <p:sp>
          <p:nvSpPr>
            <p:cNvPr id="371" name="Google Shape;371;p27"/>
            <p:cNvSpPr/>
            <p:nvPr/>
          </p:nvSpPr>
          <p:spPr>
            <a:xfrm rot="864690">
              <a:off x="7512340" y="570251"/>
              <a:ext cx="668831" cy="639301"/>
            </a:xfrm>
            <a:custGeom>
              <a:avLst/>
              <a:gdLst/>
              <a:ahLst/>
              <a:cxnLst/>
              <a:rect l="l" t="t" r="r" b="b"/>
              <a:pathLst>
                <a:path w="5164" h="4936" extrusionOk="0">
                  <a:moveTo>
                    <a:pt x="2538" y="193"/>
                  </a:moveTo>
                  <a:cubicBezTo>
                    <a:pt x="3326" y="193"/>
                    <a:pt x="4118" y="580"/>
                    <a:pt x="4468" y="1195"/>
                  </a:cubicBezTo>
                  <a:cubicBezTo>
                    <a:pt x="4854" y="1875"/>
                    <a:pt x="4653" y="2756"/>
                    <a:pt x="4004" y="3251"/>
                  </a:cubicBezTo>
                  <a:cubicBezTo>
                    <a:pt x="3834" y="3390"/>
                    <a:pt x="3757" y="3467"/>
                    <a:pt x="3679" y="3560"/>
                  </a:cubicBezTo>
                  <a:lnTo>
                    <a:pt x="3463" y="3776"/>
                  </a:lnTo>
                  <a:cubicBezTo>
                    <a:pt x="3185" y="4039"/>
                    <a:pt x="3061" y="4332"/>
                    <a:pt x="3092" y="4595"/>
                  </a:cubicBezTo>
                  <a:cubicBezTo>
                    <a:pt x="2691" y="4664"/>
                    <a:pt x="2239" y="4721"/>
                    <a:pt x="1794" y="4721"/>
                  </a:cubicBezTo>
                  <a:cubicBezTo>
                    <a:pt x="1743" y="4721"/>
                    <a:pt x="1691" y="4720"/>
                    <a:pt x="1639" y="4719"/>
                  </a:cubicBezTo>
                  <a:cubicBezTo>
                    <a:pt x="1747" y="4271"/>
                    <a:pt x="1608" y="3931"/>
                    <a:pt x="1284" y="3668"/>
                  </a:cubicBezTo>
                  <a:cubicBezTo>
                    <a:pt x="573" y="3189"/>
                    <a:pt x="233" y="2354"/>
                    <a:pt x="449" y="1643"/>
                  </a:cubicBezTo>
                  <a:cubicBezTo>
                    <a:pt x="665" y="901"/>
                    <a:pt x="1407" y="314"/>
                    <a:pt x="2288" y="206"/>
                  </a:cubicBezTo>
                  <a:cubicBezTo>
                    <a:pt x="2371" y="197"/>
                    <a:pt x="2455" y="193"/>
                    <a:pt x="2538" y="193"/>
                  </a:cubicBezTo>
                  <a:close/>
                  <a:moveTo>
                    <a:pt x="2599" y="1"/>
                  </a:moveTo>
                  <a:cubicBezTo>
                    <a:pt x="2495" y="1"/>
                    <a:pt x="2391" y="7"/>
                    <a:pt x="2288" y="20"/>
                  </a:cubicBezTo>
                  <a:cubicBezTo>
                    <a:pt x="1315" y="128"/>
                    <a:pt x="464" y="793"/>
                    <a:pt x="233" y="1597"/>
                  </a:cubicBezTo>
                  <a:cubicBezTo>
                    <a:pt x="1" y="2400"/>
                    <a:pt x="372" y="3297"/>
                    <a:pt x="1145" y="3822"/>
                  </a:cubicBezTo>
                  <a:cubicBezTo>
                    <a:pt x="1438" y="4039"/>
                    <a:pt x="1515" y="4348"/>
                    <a:pt x="1392" y="4765"/>
                  </a:cubicBezTo>
                  <a:lnTo>
                    <a:pt x="1361" y="4889"/>
                  </a:lnTo>
                  <a:lnTo>
                    <a:pt x="1485" y="4904"/>
                  </a:lnTo>
                  <a:cubicBezTo>
                    <a:pt x="1608" y="4935"/>
                    <a:pt x="1747" y="4935"/>
                    <a:pt x="1856" y="4935"/>
                  </a:cubicBezTo>
                  <a:cubicBezTo>
                    <a:pt x="2335" y="4935"/>
                    <a:pt x="2845" y="4858"/>
                    <a:pt x="3293" y="4750"/>
                  </a:cubicBezTo>
                  <a:lnTo>
                    <a:pt x="3417" y="4734"/>
                  </a:lnTo>
                  <a:lnTo>
                    <a:pt x="3386" y="4626"/>
                  </a:lnTo>
                  <a:cubicBezTo>
                    <a:pt x="3308" y="4410"/>
                    <a:pt x="3401" y="4132"/>
                    <a:pt x="3679" y="3884"/>
                  </a:cubicBezTo>
                  <a:cubicBezTo>
                    <a:pt x="3772" y="3807"/>
                    <a:pt x="3834" y="3730"/>
                    <a:pt x="3880" y="3668"/>
                  </a:cubicBezTo>
                  <a:cubicBezTo>
                    <a:pt x="3988" y="3591"/>
                    <a:pt x="4035" y="3513"/>
                    <a:pt x="4189" y="3405"/>
                  </a:cubicBezTo>
                  <a:cubicBezTo>
                    <a:pt x="4931" y="2849"/>
                    <a:pt x="5163" y="1860"/>
                    <a:pt x="4715" y="1102"/>
                  </a:cubicBezTo>
                  <a:cubicBezTo>
                    <a:pt x="4342" y="453"/>
                    <a:pt x="3474" y="1"/>
                    <a:pt x="25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27"/>
            <p:cNvSpPr/>
            <p:nvPr/>
          </p:nvSpPr>
          <p:spPr>
            <a:xfrm rot="864690">
              <a:off x="7511905" y="1138016"/>
              <a:ext cx="434533" cy="266419"/>
            </a:xfrm>
            <a:custGeom>
              <a:avLst/>
              <a:gdLst/>
              <a:ahLst/>
              <a:cxnLst/>
              <a:rect l="l" t="t" r="r" b="b"/>
              <a:pathLst>
                <a:path w="3355" h="2057" extrusionOk="0">
                  <a:moveTo>
                    <a:pt x="3122" y="295"/>
                  </a:moveTo>
                  <a:lnTo>
                    <a:pt x="3076" y="990"/>
                  </a:lnTo>
                  <a:cubicBezTo>
                    <a:pt x="3045" y="1237"/>
                    <a:pt x="3029" y="1516"/>
                    <a:pt x="3014" y="1763"/>
                  </a:cubicBezTo>
                  <a:cubicBezTo>
                    <a:pt x="2592" y="1827"/>
                    <a:pt x="2076" y="1864"/>
                    <a:pt x="1527" y="1864"/>
                  </a:cubicBezTo>
                  <a:cubicBezTo>
                    <a:pt x="1152" y="1864"/>
                    <a:pt x="760" y="1847"/>
                    <a:pt x="371" y="1809"/>
                  </a:cubicBezTo>
                  <a:cubicBezTo>
                    <a:pt x="387" y="1299"/>
                    <a:pt x="371" y="820"/>
                    <a:pt x="294" y="326"/>
                  </a:cubicBezTo>
                  <a:lnTo>
                    <a:pt x="294" y="326"/>
                  </a:lnTo>
                  <a:cubicBezTo>
                    <a:pt x="747" y="415"/>
                    <a:pt x="1204" y="461"/>
                    <a:pt x="1659" y="461"/>
                  </a:cubicBezTo>
                  <a:cubicBezTo>
                    <a:pt x="2151" y="461"/>
                    <a:pt x="2641" y="407"/>
                    <a:pt x="3122" y="295"/>
                  </a:cubicBezTo>
                  <a:close/>
                  <a:moveTo>
                    <a:pt x="3354" y="1"/>
                  </a:moveTo>
                  <a:lnTo>
                    <a:pt x="3199" y="47"/>
                  </a:lnTo>
                  <a:cubicBezTo>
                    <a:pt x="2696" y="175"/>
                    <a:pt x="2173" y="237"/>
                    <a:pt x="1645" y="237"/>
                  </a:cubicBezTo>
                  <a:cubicBezTo>
                    <a:pt x="1152" y="237"/>
                    <a:pt x="656" y="183"/>
                    <a:pt x="170" y="78"/>
                  </a:cubicBezTo>
                  <a:lnTo>
                    <a:pt x="0" y="47"/>
                  </a:lnTo>
                  <a:lnTo>
                    <a:pt x="16" y="202"/>
                  </a:lnTo>
                  <a:cubicBezTo>
                    <a:pt x="108" y="743"/>
                    <a:pt x="155" y="1284"/>
                    <a:pt x="108" y="1856"/>
                  </a:cubicBezTo>
                  <a:lnTo>
                    <a:pt x="108" y="1964"/>
                  </a:lnTo>
                  <a:lnTo>
                    <a:pt x="232" y="1979"/>
                  </a:lnTo>
                  <a:cubicBezTo>
                    <a:pt x="696" y="2041"/>
                    <a:pt x="1159" y="2057"/>
                    <a:pt x="1608" y="2057"/>
                  </a:cubicBezTo>
                  <a:cubicBezTo>
                    <a:pt x="2179" y="2057"/>
                    <a:pt x="2720" y="2010"/>
                    <a:pt x="3153" y="1917"/>
                  </a:cubicBezTo>
                  <a:lnTo>
                    <a:pt x="3246" y="1902"/>
                  </a:lnTo>
                  <a:lnTo>
                    <a:pt x="3246" y="1825"/>
                  </a:lnTo>
                  <a:cubicBezTo>
                    <a:pt x="3246" y="1547"/>
                    <a:pt x="3277" y="1253"/>
                    <a:pt x="3308" y="990"/>
                  </a:cubicBezTo>
                  <a:cubicBezTo>
                    <a:pt x="3323" y="712"/>
                    <a:pt x="3354" y="434"/>
                    <a:pt x="3354" y="140"/>
                  </a:cubicBezTo>
                  <a:lnTo>
                    <a:pt x="3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27"/>
            <p:cNvSpPr/>
            <p:nvPr/>
          </p:nvSpPr>
          <p:spPr>
            <a:xfrm rot="864690">
              <a:off x="7587199" y="1226855"/>
              <a:ext cx="300352" cy="48828"/>
            </a:xfrm>
            <a:custGeom>
              <a:avLst/>
              <a:gdLst/>
              <a:ahLst/>
              <a:cxnLst/>
              <a:rect l="l" t="t" r="r" b="b"/>
              <a:pathLst>
                <a:path w="2319" h="377" extrusionOk="0">
                  <a:moveTo>
                    <a:pt x="125" y="0"/>
                  </a:moveTo>
                  <a:cubicBezTo>
                    <a:pt x="75" y="0"/>
                    <a:pt x="27" y="21"/>
                    <a:pt x="16" y="68"/>
                  </a:cubicBezTo>
                  <a:cubicBezTo>
                    <a:pt x="0" y="130"/>
                    <a:pt x="31" y="176"/>
                    <a:pt x="93" y="207"/>
                  </a:cubicBezTo>
                  <a:cubicBezTo>
                    <a:pt x="495" y="315"/>
                    <a:pt x="927" y="377"/>
                    <a:pt x="1376" y="377"/>
                  </a:cubicBezTo>
                  <a:cubicBezTo>
                    <a:pt x="1654" y="377"/>
                    <a:pt x="1932" y="361"/>
                    <a:pt x="2195" y="300"/>
                  </a:cubicBezTo>
                  <a:cubicBezTo>
                    <a:pt x="2272" y="300"/>
                    <a:pt x="2318" y="238"/>
                    <a:pt x="2303" y="176"/>
                  </a:cubicBezTo>
                  <a:cubicBezTo>
                    <a:pt x="2303" y="136"/>
                    <a:pt x="2245" y="96"/>
                    <a:pt x="2189" y="96"/>
                  </a:cubicBezTo>
                  <a:cubicBezTo>
                    <a:pt x="2181" y="96"/>
                    <a:pt x="2172" y="97"/>
                    <a:pt x="2164" y="99"/>
                  </a:cubicBezTo>
                  <a:cubicBezTo>
                    <a:pt x="1892" y="156"/>
                    <a:pt x="1615" y="184"/>
                    <a:pt x="1339" y="184"/>
                  </a:cubicBezTo>
                  <a:cubicBezTo>
                    <a:pt x="941" y="184"/>
                    <a:pt x="545" y="125"/>
                    <a:pt x="170" y="6"/>
                  </a:cubicBezTo>
                  <a:cubicBezTo>
                    <a:pt x="156" y="2"/>
                    <a:pt x="140" y="0"/>
                    <a:pt x="12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27"/>
            <p:cNvSpPr/>
            <p:nvPr/>
          </p:nvSpPr>
          <p:spPr>
            <a:xfrm rot="864690">
              <a:off x="7597803" y="1296128"/>
              <a:ext cx="250358" cy="46238"/>
            </a:xfrm>
            <a:custGeom>
              <a:avLst/>
              <a:gdLst/>
              <a:ahLst/>
              <a:cxnLst/>
              <a:rect l="l" t="t" r="r" b="b"/>
              <a:pathLst>
                <a:path w="1933" h="357" extrusionOk="0">
                  <a:moveTo>
                    <a:pt x="170" y="1"/>
                  </a:moveTo>
                  <a:cubicBezTo>
                    <a:pt x="93" y="1"/>
                    <a:pt x="31" y="16"/>
                    <a:pt x="16" y="78"/>
                  </a:cubicBezTo>
                  <a:cubicBezTo>
                    <a:pt x="0" y="140"/>
                    <a:pt x="31" y="202"/>
                    <a:pt x="93" y="217"/>
                  </a:cubicBezTo>
                  <a:cubicBezTo>
                    <a:pt x="433" y="310"/>
                    <a:pt x="789" y="356"/>
                    <a:pt x="1160" y="356"/>
                  </a:cubicBezTo>
                  <a:cubicBezTo>
                    <a:pt x="1361" y="356"/>
                    <a:pt x="1577" y="356"/>
                    <a:pt x="1809" y="279"/>
                  </a:cubicBezTo>
                  <a:cubicBezTo>
                    <a:pt x="1871" y="279"/>
                    <a:pt x="1932" y="217"/>
                    <a:pt x="1902" y="155"/>
                  </a:cubicBezTo>
                  <a:cubicBezTo>
                    <a:pt x="1902" y="104"/>
                    <a:pt x="1848" y="74"/>
                    <a:pt x="1804" y="74"/>
                  </a:cubicBezTo>
                  <a:cubicBezTo>
                    <a:pt x="1795" y="74"/>
                    <a:pt x="1786" y="76"/>
                    <a:pt x="1778" y="78"/>
                  </a:cubicBezTo>
                  <a:cubicBezTo>
                    <a:pt x="1572" y="108"/>
                    <a:pt x="1362" y="124"/>
                    <a:pt x="1151" y="124"/>
                  </a:cubicBezTo>
                  <a:cubicBezTo>
                    <a:pt x="822" y="124"/>
                    <a:pt x="490" y="86"/>
                    <a:pt x="1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27"/>
            <p:cNvSpPr/>
            <p:nvPr/>
          </p:nvSpPr>
          <p:spPr>
            <a:xfrm rot="864690">
              <a:off x="7754418" y="777788"/>
              <a:ext cx="92217" cy="407075"/>
            </a:xfrm>
            <a:custGeom>
              <a:avLst/>
              <a:gdLst/>
              <a:ahLst/>
              <a:cxnLst/>
              <a:rect l="l" t="t" r="r" b="b"/>
              <a:pathLst>
                <a:path w="712" h="3143" extrusionOk="0">
                  <a:moveTo>
                    <a:pt x="447" y="0"/>
                  </a:moveTo>
                  <a:cubicBezTo>
                    <a:pt x="416" y="0"/>
                    <a:pt x="383" y="15"/>
                    <a:pt x="356" y="51"/>
                  </a:cubicBezTo>
                  <a:cubicBezTo>
                    <a:pt x="186" y="330"/>
                    <a:pt x="263" y="654"/>
                    <a:pt x="325" y="886"/>
                  </a:cubicBezTo>
                  <a:lnTo>
                    <a:pt x="356" y="1025"/>
                  </a:lnTo>
                  <a:cubicBezTo>
                    <a:pt x="418" y="1226"/>
                    <a:pt x="480" y="1427"/>
                    <a:pt x="464" y="1612"/>
                  </a:cubicBezTo>
                  <a:cubicBezTo>
                    <a:pt x="433" y="1767"/>
                    <a:pt x="340" y="1922"/>
                    <a:pt x="263" y="2076"/>
                  </a:cubicBezTo>
                  <a:cubicBezTo>
                    <a:pt x="232" y="2153"/>
                    <a:pt x="186" y="2215"/>
                    <a:pt x="155" y="2293"/>
                  </a:cubicBezTo>
                  <a:cubicBezTo>
                    <a:pt x="0" y="2602"/>
                    <a:pt x="0" y="2911"/>
                    <a:pt x="170" y="3112"/>
                  </a:cubicBezTo>
                  <a:cubicBezTo>
                    <a:pt x="186" y="3127"/>
                    <a:pt x="232" y="3143"/>
                    <a:pt x="263" y="3143"/>
                  </a:cubicBezTo>
                  <a:cubicBezTo>
                    <a:pt x="294" y="3143"/>
                    <a:pt x="311" y="3136"/>
                    <a:pt x="324" y="3136"/>
                  </a:cubicBezTo>
                  <a:cubicBezTo>
                    <a:pt x="330" y="3136"/>
                    <a:pt x="335" y="3137"/>
                    <a:pt x="340" y="3143"/>
                  </a:cubicBezTo>
                  <a:cubicBezTo>
                    <a:pt x="387" y="3127"/>
                    <a:pt x="402" y="3050"/>
                    <a:pt x="356" y="3003"/>
                  </a:cubicBezTo>
                  <a:cubicBezTo>
                    <a:pt x="186" y="2818"/>
                    <a:pt x="279" y="2540"/>
                    <a:pt x="356" y="2385"/>
                  </a:cubicBezTo>
                  <a:cubicBezTo>
                    <a:pt x="387" y="2339"/>
                    <a:pt x="418" y="2262"/>
                    <a:pt x="464" y="2200"/>
                  </a:cubicBezTo>
                  <a:cubicBezTo>
                    <a:pt x="557" y="2030"/>
                    <a:pt x="650" y="1844"/>
                    <a:pt x="665" y="1659"/>
                  </a:cubicBezTo>
                  <a:cubicBezTo>
                    <a:pt x="711" y="1427"/>
                    <a:pt x="650" y="1195"/>
                    <a:pt x="572" y="979"/>
                  </a:cubicBezTo>
                  <a:lnTo>
                    <a:pt x="541" y="840"/>
                  </a:lnTo>
                  <a:cubicBezTo>
                    <a:pt x="480" y="654"/>
                    <a:pt x="418" y="361"/>
                    <a:pt x="557" y="144"/>
                  </a:cubicBezTo>
                  <a:cubicBezTo>
                    <a:pt x="588" y="113"/>
                    <a:pt x="572" y="36"/>
                    <a:pt x="510" y="21"/>
                  </a:cubicBezTo>
                  <a:cubicBezTo>
                    <a:pt x="491" y="8"/>
                    <a:pt x="469" y="0"/>
                    <a:pt x="4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27"/>
            <p:cNvSpPr/>
            <p:nvPr/>
          </p:nvSpPr>
          <p:spPr>
            <a:xfrm rot="864690">
              <a:off x="7974980" y="291837"/>
              <a:ext cx="34193" cy="250358"/>
            </a:xfrm>
            <a:custGeom>
              <a:avLst/>
              <a:gdLst/>
              <a:ahLst/>
              <a:cxnLst/>
              <a:rect l="l" t="t" r="r" b="b"/>
              <a:pathLst>
                <a:path w="264" h="1933" extrusionOk="0">
                  <a:moveTo>
                    <a:pt x="155" y="0"/>
                  </a:moveTo>
                  <a:cubicBezTo>
                    <a:pt x="93" y="0"/>
                    <a:pt x="47" y="31"/>
                    <a:pt x="47" y="93"/>
                  </a:cubicBezTo>
                  <a:lnTo>
                    <a:pt x="0" y="1840"/>
                  </a:lnTo>
                  <a:cubicBezTo>
                    <a:pt x="0" y="1886"/>
                    <a:pt x="47" y="1932"/>
                    <a:pt x="124" y="1932"/>
                  </a:cubicBezTo>
                  <a:cubicBezTo>
                    <a:pt x="201" y="1932"/>
                    <a:pt x="232" y="1886"/>
                    <a:pt x="232" y="1840"/>
                  </a:cubicBezTo>
                  <a:lnTo>
                    <a:pt x="263" y="93"/>
                  </a:lnTo>
                  <a:cubicBezTo>
                    <a:pt x="263" y="31"/>
                    <a:pt x="217" y="0"/>
                    <a:pt x="15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27"/>
            <p:cNvSpPr/>
            <p:nvPr/>
          </p:nvSpPr>
          <p:spPr>
            <a:xfrm rot="864690">
              <a:off x="8201277" y="909226"/>
              <a:ext cx="216295" cy="28105"/>
            </a:xfrm>
            <a:custGeom>
              <a:avLst/>
              <a:gdLst/>
              <a:ahLst/>
              <a:cxnLst/>
              <a:rect l="l" t="t" r="r" b="b"/>
              <a:pathLst>
                <a:path w="1670" h="217" extrusionOk="0">
                  <a:moveTo>
                    <a:pt x="1546" y="0"/>
                  </a:moveTo>
                  <a:lnTo>
                    <a:pt x="124" y="16"/>
                  </a:lnTo>
                  <a:cubicBezTo>
                    <a:pt x="62" y="16"/>
                    <a:pt x="0" y="62"/>
                    <a:pt x="0" y="124"/>
                  </a:cubicBezTo>
                  <a:cubicBezTo>
                    <a:pt x="0" y="170"/>
                    <a:pt x="62" y="217"/>
                    <a:pt x="124" y="217"/>
                  </a:cubicBezTo>
                  <a:lnTo>
                    <a:pt x="1546" y="201"/>
                  </a:lnTo>
                  <a:cubicBezTo>
                    <a:pt x="1608" y="201"/>
                    <a:pt x="1669" y="155"/>
                    <a:pt x="1669" y="93"/>
                  </a:cubicBezTo>
                  <a:cubicBezTo>
                    <a:pt x="1669" y="31"/>
                    <a:pt x="1608" y="0"/>
                    <a:pt x="15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7"/>
            <p:cNvSpPr/>
            <p:nvPr/>
          </p:nvSpPr>
          <p:spPr>
            <a:xfrm rot="864690">
              <a:off x="7251065" y="636179"/>
              <a:ext cx="312527" cy="66702"/>
            </a:xfrm>
            <a:custGeom>
              <a:avLst/>
              <a:gdLst/>
              <a:ahLst/>
              <a:cxnLst/>
              <a:rect l="l" t="t" r="r" b="b"/>
              <a:pathLst>
                <a:path w="2413" h="515" extrusionOk="0">
                  <a:moveTo>
                    <a:pt x="124" y="0"/>
                  </a:moveTo>
                  <a:cubicBezTo>
                    <a:pt x="74" y="0"/>
                    <a:pt x="29" y="30"/>
                    <a:pt x="16" y="82"/>
                  </a:cubicBezTo>
                  <a:cubicBezTo>
                    <a:pt x="1" y="143"/>
                    <a:pt x="63" y="205"/>
                    <a:pt x="109" y="205"/>
                  </a:cubicBezTo>
                  <a:lnTo>
                    <a:pt x="2258" y="514"/>
                  </a:lnTo>
                  <a:lnTo>
                    <a:pt x="2273" y="514"/>
                  </a:lnTo>
                  <a:cubicBezTo>
                    <a:pt x="2335" y="514"/>
                    <a:pt x="2397" y="483"/>
                    <a:pt x="2397" y="437"/>
                  </a:cubicBezTo>
                  <a:cubicBezTo>
                    <a:pt x="2412" y="375"/>
                    <a:pt x="2350" y="313"/>
                    <a:pt x="2304" y="313"/>
                  </a:cubicBezTo>
                  <a:lnTo>
                    <a:pt x="156" y="4"/>
                  </a:lnTo>
                  <a:cubicBezTo>
                    <a:pt x="145" y="2"/>
                    <a:pt x="134" y="0"/>
                    <a:pt x="1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27"/>
            <p:cNvSpPr/>
            <p:nvPr/>
          </p:nvSpPr>
          <p:spPr>
            <a:xfrm rot="864690">
              <a:off x="8164843" y="589260"/>
              <a:ext cx="92217" cy="114753"/>
            </a:xfrm>
            <a:custGeom>
              <a:avLst/>
              <a:gdLst/>
              <a:ahLst/>
              <a:cxnLst/>
              <a:rect l="l" t="t" r="r" b="b"/>
              <a:pathLst>
                <a:path w="712" h="886" extrusionOk="0">
                  <a:moveTo>
                    <a:pt x="567" y="0"/>
                  </a:moveTo>
                  <a:cubicBezTo>
                    <a:pt x="534" y="0"/>
                    <a:pt x="503" y="12"/>
                    <a:pt x="480" y="35"/>
                  </a:cubicBezTo>
                  <a:cubicBezTo>
                    <a:pt x="279" y="252"/>
                    <a:pt x="125" y="483"/>
                    <a:pt x="16" y="746"/>
                  </a:cubicBezTo>
                  <a:cubicBezTo>
                    <a:pt x="1" y="808"/>
                    <a:pt x="47" y="870"/>
                    <a:pt x="94" y="885"/>
                  </a:cubicBezTo>
                  <a:lnTo>
                    <a:pt x="140" y="885"/>
                  </a:lnTo>
                  <a:cubicBezTo>
                    <a:pt x="171" y="885"/>
                    <a:pt x="233" y="870"/>
                    <a:pt x="248" y="808"/>
                  </a:cubicBezTo>
                  <a:cubicBezTo>
                    <a:pt x="326" y="576"/>
                    <a:pt x="465" y="344"/>
                    <a:pt x="666" y="174"/>
                  </a:cubicBezTo>
                  <a:cubicBezTo>
                    <a:pt x="712" y="128"/>
                    <a:pt x="712" y="66"/>
                    <a:pt x="666" y="35"/>
                  </a:cubicBezTo>
                  <a:cubicBezTo>
                    <a:pt x="635" y="12"/>
                    <a:pt x="600" y="0"/>
                    <a:pt x="5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27"/>
            <p:cNvSpPr/>
            <p:nvPr/>
          </p:nvSpPr>
          <p:spPr>
            <a:xfrm rot="864690">
              <a:off x="7538891" y="362823"/>
              <a:ext cx="192334" cy="191946"/>
            </a:xfrm>
            <a:custGeom>
              <a:avLst/>
              <a:gdLst/>
              <a:ahLst/>
              <a:cxnLst/>
              <a:rect l="l" t="t" r="r" b="b"/>
              <a:pathLst>
                <a:path w="1485" h="1482" extrusionOk="0">
                  <a:moveTo>
                    <a:pt x="121" y="1"/>
                  </a:moveTo>
                  <a:cubicBezTo>
                    <a:pt x="105" y="1"/>
                    <a:pt x="91" y="5"/>
                    <a:pt x="78" y="13"/>
                  </a:cubicBezTo>
                  <a:cubicBezTo>
                    <a:pt x="16" y="28"/>
                    <a:pt x="1" y="90"/>
                    <a:pt x="16" y="137"/>
                  </a:cubicBezTo>
                  <a:cubicBezTo>
                    <a:pt x="264" y="693"/>
                    <a:pt x="727" y="1141"/>
                    <a:pt x="1284" y="1466"/>
                  </a:cubicBezTo>
                  <a:cubicBezTo>
                    <a:pt x="1315" y="1481"/>
                    <a:pt x="1330" y="1481"/>
                    <a:pt x="1346" y="1481"/>
                  </a:cubicBezTo>
                  <a:cubicBezTo>
                    <a:pt x="1392" y="1481"/>
                    <a:pt x="1423" y="1466"/>
                    <a:pt x="1438" y="1419"/>
                  </a:cubicBezTo>
                  <a:cubicBezTo>
                    <a:pt x="1485" y="1388"/>
                    <a:pt x="1469" y="1327"/>
                    <a:pt x="1407" y="1280"/>
                  </a:cubicBezTo>
                  <a:cubicBezTo>
                    <a:pt x="882" y="1002"/>
                    <a:pt x="465" y="569"/>
                    <a:pt x="233" y="75"/>
                  </a:cubicBezTo>
                  <a:cubicBezTo>
                    <a:pt x="210" y="29"/>
                    <a:pt x="163" y="1"/>
                    <a:pt x="1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27"/>
            <p:cNvSpPr/>
            <p:nvPr/>
          </p:nvSpPr>
          <p:spPr>
            <a:xfrm rot="864690">
              <a:off x="8092500" y="1038304"/>
              <a:ext cx="160343" cy="94289"/>
            </a:xfrm>
            <a:custGeom>
              <a:avLst/>
              <a:gdLst/>
              <a:ahLst/>
              <a:cxnLst/>
              <a:rect l="l" t="t" r="r" b="b"/>
              <a:pathLst>
                <a:path w="1238" h="728" extrusionOk="0">
                  <a:moveTo>
                    <a:pt x="126" y="0"/>
                  </a:moveTo>
                  <a:cubicBezTo>
                    <a:pt x="102" y="0"/>
                    <a:pt x="80" y="5"/>
                    <a:pt x="62" y="17"/>
                  </a:cubicBezTo>
                  <a:cubicBezTo>
                    <a:pt x="1" y="32"/>
                    <a:pt x="1" y="110"/>
                    <a:pt x="32" y="156"/>
                  </a:cubicBezTo>
                  <a:cubicBezTo>
                    <a:pt x="310" y="419"/>
                    <a:pt x="650" y="635"/>
                    <a:pt x="1067" y="728"/>
                  </a:cubicBezTo>
                  <a:lnTo>
                    <a:pt x="1098" y="728"/>
                  </a:lnTo>
                  <a:cubicBezTo>
                    <a:pt x="1160" y="728"/>
                    <a:pt x="1191" y="697"/>
                    <a:pt x="1206" y="697"/>
                  </a:cubicBezTo>
                  <a:cubicBezTo>
                    <a:pt x="1237" y="635"/>
                    <a:pt x="1191" y="573"/>
                    <a:pt x="1144" y="558"/>
                  </a:cubicBezTo>
                  <a:cubicBezTo>
                    <a:pt x="789" y="465"/>
                    <a:pt x="464" y="295"/>
                    <a:pt x="232" y="32"/>
                  </a:cubicBezTo>
                  <a:cubicBezTo>
                    <a:pt x="204" y="13"/>
                    <a:pt x="163" y="0"/>
                    <a:pt x="1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27"/>
            <p:cNvSpPr/>
            <p:nvPr/>
          </p:nvSpPr>
          <p:spPr>
            <a:xfrm rot="864690">
              <a:off x="7382482" y="916015"/>
              <a:ext cx="136253" cy="103226"/>
            </a:xfrm>
            <a:custGeom>
              <a:avLst/>
              <a:gdLst/>
              <a:ahLst/>
              <a:cxnLst/>
              <a:rect l="l" t="t" r="r" b="b"/>
              <a:pathLst>
                <a:path w="1052" h="797" extrusionOk="0">
                  <a:moveTo>
                    <a:pt x="920" y="1"/>
                  </a:moveTo>
                  <a:cubicBezTo>
                    <a:pt x="893" y="1"/>
                    <a:pt x="866" y="9"/>
                    <a:pt x="835" y="24"/>
                  </a:cubicBezTo>
                  <a:lnTo>
                    <a:pt x="47" y="627"/>
                  </a:lnTo>
                  <a:cubicBezTo>
                    <a:pt x="0" y="642"/>
                    <a:pt x="0" y="720"/>
                    <a:pt x="47" y="766"/>
                  </a:cubicBezTo>
                  <a:cubicBezTo>
                    <a:pt x="78" y="781"/>
                    <a:pt x="109" y="797"/>
                    <a:pt x="140" y="797"/>
                  </a:cubicBezTo>
                  <a:cubicBezTo>
                    <a:pt x="155" y="797"/>
                    <a:pt x="186" y="797"/>
                    <a:pt x="217" y="766"/>
                  </a:cubicBezTo>
                  <a:lnTo>
                    <a:pt x="1005" y="163"/>
                  </a:lnTo>
                  <a:cubicBezTo>
                    <a:pt x="1051" y="148"/>
                    <a:pt x="1051" y="70"/>
                    <a:pt x="1005" y="24"/>
                  </a:cubicBezTo>
                  <a:cubicBezTo>
                    <a:pt x="974" y="9"/>
                    <a:pt x="947" y="1"/>
                    <a:pt x="9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9">
  <p:cSld name="CUSTOM_13">
    <p:bg>
      <p:bgPr>
        <a:solidFill>
          <a:schemeClr val="lt1"/>
        </a:solidFill>
        <a:effectLst/>
      </p:bgPr>
    </p:bg>
    <p:spTree>
      <p:nvGrpSpPr>
        <p:cNvPr id="383" name="Shape 383"/>
        <p:cNvGrpSpPr/>
        <p:nvPr/>
      </p:nvGrpSpPr>
      <p:grpSpPr>
        <a:xfrm>
          <a:off x="0" y="0"/>
          <a:ext cx="0" cy="0"/>
          <a:chOff x="0" y="0"/>
          <a:chExt cx="0" cy="0"/>
        </a:xfrm>
      </p:grpSpPr>
      <p:sp>
        <p:nvSpPr>
          <p:cNvPr id="384" name="Google Shape;384;p28"/>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5" name="Google Shape;385;p28"/>
          <p:cNvSpPr/>
          <p:nvPr/>
        </p:nvSpPr>
        <p:spPr>
          <a:xfrm rot="740959">
            <a:off x="211104" y="4067886"/>
            <a:ext cx="820587" cy="952633"/>
          </a:xfrm>
          <a:prstGeom prst="hear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28"/>
          <p:cNvSpPr/>
          <p:nvPr/>
        </p:nvSpPr>
        <p:spPr>
          <a:xfrm>
            <a:off x="8406525" y="373325"/>
            <a:ext cx="876300" cy="876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28"/>
          <p:cNvSpPr/>
          <p:nvPr/>
        </p:nvSpPr>
        <p:spPr>
          <a:xfrm>
            <a:off x="-242850" y="4031050"/>
            <a:ext cx="1367309" cy="1037869"/>
          </a:xfrm>
          <a:custGeom>
            <a:avLst/>
            <a:gdLst/>
            <a:ahLst/>
            <a:cxnLst/>
            <a:rect l="l" t="t" r="r" b="b"/>
            <a:pathLst>
              <a:path w="27621" h="20966" extrusionOk="0">
                <a:moveTo>
                  <a:pt x="12470" y="732"/>
                </a:moveTo>
                <a:cubicBezTo>
                  <a:pt x="14599" y="732"/>
                  <a:pt x="16245" y="2692"/>
                  <a:pt x="17079" y="4584"/>
                </a:cubicBezTo>
                <a:cubicBezTo>
                  <a:pt x="17136" y="4719"/>
                  <a:pt x="17234" y="4774"/>
                  <a:pt x="17338" y="4774"/>
                </a:cubicBezTo>
                <a:cubicBezTo>
                  <a:pt x="17542" y="4774"/>
                  <a:pt x="17769" y="4560"/>
                  <a:pt x="17747" y="4317"/>
                </a:cubicBezTo>
                <a:cubicBezTo>
                  <a:pt x="18958" y="2972"/>
                  <a:pt x="20681" y="1762"/>
                  <a:pt x="22430" y="1762"/>
                </a:cubicBezTo>
                <a:cubicBezTo>
                  <a:pt x="23283" y="1762"/>
                  <a:pt x="24143" y="2049"/>
                  <a:pt x="24952" y="2749"/>
                </a:cubicBezTo>
                <a:cubicBezTo>
                  <a:pt x="27620" y="5084"/>
                  <a:pt x="25119" y="8086"/>
                  <a:pt x="23584" y="10154"/>
                </a:cubicBezTo>
                <a:cubicBezTo>
                  <a:pt x="22150" y="12022"/>
                  <a:pt x="20649" y="13824"/>
                  <a:pt x="19048" y="15492"/>
                </a:cubicBezTo>
                <a:cubicBezTo>
                  <a:pt x="18414" y="16159"/>
                  <a:pt x="16913" y="17026"/>
                  <a:pt x="16546" y="17993"/>
                </a:cubicBezTo>
                <a:cubicBezTo>
                  <a:pt x="14378" y="15291"/>
                  <a:pt x="11776" y="12690"/>
                  <a:pt x="10108" y="9621"/>
                </a:cubicBezTo>
                <a:cubicBezTo>
                  <a:pt x="10108" y="9587"/>
                  <a:pt x="10074" y="9487"/>
                  <a:pt x="10041" y="9454"/>
                </a:cubicBezTo>
                <a:cubicBezTo>
                  <a:pt x="9708" y="8820"/>
                  <a:pt x="9407" y="8153"/>
                  <a:pt x="9140" y="7453"/>
                </a:cubicBezTo>
                <a:cubicBezTo>
                  <a:pt x="8407" y="5184"/>
                  <a:pt x="8573" y="1982"/>
                  <a:pt x="11142" y="981"/>
                </a:cubicBezTo>
                <a:cubicBezTo>
                  <a:pt x="11602" y="809"/>
                  <a:pt x="12045" y="732"/>
                  <a:pt x="12470" y="732"/>
                </a:cubicBezTo>
                <a:close/>
                <a:moveTo>
                  <a:pt x="9441" y="10088"/>
                </a:moveTo>
                <a:cubicBezTo>
                  <a:pt x="9574" y="10288"/>
                  <a:pt x="9708" y="10521"/>
                  <a:pt x="9808" y="10755"/>
                </a:cubicBezTo>
                <a:cubicBezTo>
                  <a:pt x="10541" y="11622"/>
                  <a:pt x="11209" y="12656"/>
                  <a:pt x="11909" y="13657"/>
                </a:cubicBezTo>
                <a:cubicBezTo>
                  <a:pt x="10541" y="15692"/>
                  <a:pt x="9407" y="18027"/>
                  <a:pt x="8607" y="20362"/>
                </a:cubicBezTo>
                <a:cubicBezTo>
                  <a:pt x="6372" y="19661"/>
                  <a:pt x="4204" y="18761"/>
                  <a:pt x="2236" y="17360"/>
                </a:cubicBezTo>
                <a:cubicBezTo>
                  <a:pt x="701" y="16259"/>
                  <a:pt x="1068" y="14424"/>
                  <a:pt x="2636" y="13590"/>
                </a:cubicBezTo>
                <a:cubicBezTo>
                  <a:pt x="3145" y="13302"/>
                  <a:pt x="3697" y="13177"/>
                  <a:pt x="4248" y="13177"/>
                </a:cubicBezTo>
                <a:cubicBezTo>
                  <a:pt x="4781" y="13177"/>
                  <a:pt x="5313" y="13294"/>
                  <a:pt x="5805" y="13490"/>
                </a:cubicBezTo>
                <a:lnTo>
                  <a:pt x="5805" y="13590"/>
                </a:lnTo>
                <a:cubicBezTo>
                  <a:pt x="5842" y="13684"/>
                  <a:pt x="5922" y="13725"/>
                  <a:pt x="6009" y="13725"/>
                </a:cubicBezTo>
                <a:cubicBezTo>
                  <a:pt x="6076" y="13725"/>
                  <a:pt x="6147" y="13701"/>
                  <a:pt x="6205" y="13657"/>
                </a:cubicBezTo>
                <a:cubicBezTo>
                  <a:pt x="6305" y="13657"/>
                  <a:pt x="6472" y="13490"/>
                  <a:pt x="6305" y="13357"/>
                </a:cubicBezTo>
                <a:cubicBezTo>
                  <a:pt x="6272" y="13323"/>
                  <a:pt x="6272" y="13323"/>
                  <a:pt x="6238" y="13323"/>
                </a:cubicBezTo>
                <a:cubicBezTo>
                  <a:pt x="6305" y="11489"/>
                  <a:pt x="7706" y="10255"/>
                  <a:pt x="9441" y="10088"/>
                </a:cubicBezTo>
                <a:close/>
                <a:moveTo>
                  <a:pt x="12405" y="0"/>
                </a:moveTo>
                <a:cubicBezTo>
                  <a:pt x="10464" y="0"/>
                  <a:pt x="8938" y="1351"/>
                  <a:pt x="8307" y="3149"/>
                </a:cubicBezTo>
                <a:cubicBezTo>
                  <a:pt x="7573" y="5284"/>
                  <a:pt x="8173" y="7419"/>
                  <a:pt x="9140" y="9321"/>
                </a:cubicBezTo>
                <a:cubicBezTo>
                  <a:pt x="7406" y="9354"/>
                  <a:pt x="5771" y="11122"/>
                  <a:pt x="5771" y="12923"/>
                </a:cubicBezTo>
                <a:cubicBezTo>
                  <a:pt x="5261" y="12649"/>
                  <a:pt x="4690" y="12521"/>
                  <a:pt x="4117" y="12521"/>
                </a:cubicBezTo>
                <a:cubicBezTo>
                  <a:pt x="2594" y="12521"/>
                  <a:pt x="1052" y="13431"/>
                  <a:pt x="568" y="14958"/>
                </a:cubicBezTo>
                <a:cubicBezTo>
                  <a:pt x="1" y="16759"/>
                  <a:pt x="1435" y="17593"/>
                  <a:pt x="2769" y="18460"/>
                </a:cubicBezTo>
                <a:cubicBezTo>
                  <a:pt x="4571" y="19595"/>
                  <a:pt x="6572" y="20495"/>
                  <a:pt x="8607" y="20962"/>
                </a:cubicBezTo>
                <a:cubicBezTo>
                  <a:pt x="8624" y="20964"/>
                  <a:pt x="8641" y="20965"/>
                  <a:pt x="8657" y="20965"/>
                </a:cubicBezTo>
                <a:cubicBezTo>
                  <a:pt x="8890" y="20965"/>
                  <a:pt x="9003" y="20751"/>
                  <a:pt x="8940" y="20595"/>
                </a:cubicBezTo>
                <a:lnTo>
                  <a:pt x="8974" y="20529"/>
                </a:lnTo>
                <a:cubicBezTo>
                  <a:pt x="10074" y="18360"/>
                  <a:pt x="11142" y="16292"/>
                  <a:pt x="12276" y="14157"/>
                </a:cubicBezTo>
                <a:cubicBezTo>
                  <a:pt x="13544" y="15792"/>
                  <a:pt x="14911" y="17293"/>
                  <a:pt x="16446" y="18594"/>
                </a:cubicBezTo>
                <a:cubicBezTo>
                  <a:pt x="16479" y="18661"/>
                  <a:pt x="16579" y="18761"/>
                  <a:pt x="16646" y="18761"/>
                </a:cubicBezTo>
                <a:lnTo>
                  <a:pt x="16779" y="18761"/>
                </a:lnTo>
                <a:cubicBezTo>
                  <a:pt x="16802" y="18765"/>
                  <a:pt x="16823" y="18767"/>
                  <a:pt x="16845" y="18767"/>
                </a:cubicBezTo>
                <a:cubicBezTo>
                  <a:pt x="16982" y="18767"/>
                  <a:pt x="17097" y="18681"/>
                  <a:pt x="17213" y="18594"/>
                </a:cubicBezTo>
                <a:lnTo>
                  <a:pt x="17280" y="18460"/>
                </a:lnTo>
                <a:cubicBezTo>
                  <a:pt x="17346" y="18360"/>
                  <a:pt x="17313" y="18194"/>
                  <a:pt x="17280" y="18127"/>
                </a:cubicBezTo>
                <a:cubicBezTo>
                  <a:pt x="18914" y="16759"/>
                  <a:pt x="23084" y="11789"/>
                  <a:pt x="23484" y="11289"/>
                </a:cubicBezTo>
                <a:cubicBezTo>
                  <a:pt x="24918" y="9621"/>
                  <a:pt x="27153" y="7286"/>
                  <a:pt x="26886" y="4851"/>
                </a:cubicBezTo>
                <a:cubicBezTo>
                  <a:pt x="26653" y="2983"/>
                  <a:pt x="24985" y="1515"/>
                  <a:pt x="23217" y="1181"/>
                </a:cubicBezTo>
                <a:cubicBezTo>
                  <a:pt x="22938" y="1132"/>
                  <a:pt x="22661" y="1109"/>
                  <a:pt x="22388" y="1109"/>
                </a:cubicBezTo>
                <a:cubicBezTo>
                  <a:pt x="20451" y="1109"/>
                  <a:pt x="18720" y="2296"/>
                  <a:pt x="17580" y="3817"/>
                </a:cubicBezTo>
                <a:cubicBezTo>
                  <a:pt x="16612" y="1915"/>
                  <a:pt x="15045" y="181"/>
                  <a:pt x="12743" y="14"/>
                </a:cubicBezTo>
                <a:cubicBezTo>
                  <a:pt x="12629" y="5"/>
                  <a:pt x="12517" y="0"/>
                  <a:pt x="1240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28"/>
          <p:cNvSpPr/>
          <p:nvPr/>
        </p:nvSpPr>
        <p:spPr>
          <a:xfrm>
            <a:off x="8256174" y="258826"/>
            <a:ext cx="984648" cy="952894"/>
          </a:xfrm>
          <a:custGeom>
            <a:avLst/>
            <a:gdLst/>
            <a:ahLst/>
            <a:cxnLst/>
            <a:rect l="l" t="t" r="r" b="b"/>
            <a:pathLst>
              <a:path w="7237" h="7004" extrusionOk="0">
                <a:moveTo>
                  <a:pt x="3422" y="435"/>
                </a:moveTo>
                <a:cubicBezTo>
                  <a:pt x="3533" y="435"/>
                  <a:pt x="3644" y="462"/>
                  <a:pt x="3755" y="462"/>
                </a:cubicBezTo>
                <a:cubicBezTo>
                  <a:pt x="4133" y="477"/>
                  <a:pt x="4512" y="522"/>
                  <a:pt x="4860" y="689"/>
                </a:cubicBezTo>
                <a:cubicBezTo>
                  <a:pt x="5193" y="840"/>
                  <a:pt x="5450" y="1128"/>
                  <a:pt x="5708" y="1385"/>
                </a:cubicBezTo>
                <a:cubicBezTo>
                  <a:pt x="5905" y="1597"/>
                  <a:pt x="6071" y="1809"/>
                  <a:pt x="6223" y="2052"/>
                </a:cubicBezTo>
                <a:cubicBezTo>
                  <a:pt x="6374" y="2294"/>
                  <a:pt x="6540" y="2566"/>
                  <a:pt x="6601" y="2884"/>
                </a:cubicBezTo>
                <a:cubicBezTo>
                  <a:pt x="6677" y="3369"/>
                  <a:pt x="6662" y="3853"/>
                  <a:pt x="6540" y="4322"/>
                </a:cubicBezTo>
                <a:cubicBezTo>
                  <a:pt x="6465" y="4565"/>
                  <a:pt x="6329" y="4822"/>
                  <a:pt x="6162" y="5049"/>
                </a:cubicBezTo>
                <a:cubicBezTo>
                  <a:pt x="6026" y="5231"/>
                  <a:pt x="5874" y="5382"/>
                  <a:pt x="5783" y="5594"/>
                </a:cubicBezTo>
                <a:cubicBezTo>
                  <a:pt x="5753" y="5700"/>
                  <a:pt x="5617" y="5730"/>
                  <a:pt x="5541" y="5806"/>
                </a:cubicBezTo>
                <a:cubicBezTo>
                  <a:pt x="5329" y="5988"/>
                  <a:pt x="5087" y="6154"/>
                  <a:pt x="4830" y="6276"/>
                </a:cubicBezTo>
                <a:cubicBezTo>
                  <a:pt x="4572" y="6366"/>
                  <a:pt x="4345" y="6427"/>
                  <a:pt x="4088" y="6457"/>
                </a:cubicBezTo>
                <a:cubicBezTo>
                  <a:pt x="3785" y="6503"/>
                  <a:pt x="3482" y="6563"/>
                  <a:pt x="3164" y="6563"/>
                </a:cubicBezTo>
                <a:cubicBezTo>
                  <a:pt x="2831" y="6563"/>
                  <a:pt x="2528" y="6442"/>
                  <a:pt x="2211" y="6427"/>
                </a:cubicBezTo>
                <a:cubicBezTo>
                  <a:pt x="2059" y="6397"/>
                  <a:pt x="1893" y="6245"/>
                  <a:pt x="1771" y="6124"/>
                </a:cubicBezTo>
                <a:cubicBezTo>
                  <a:pt x="1590" y="5912"/>
                  <a:pt x="1393" y="5685"/>
                  <a:pt x="1211" y="5473"/>
                </a:cubicBezTo>
                <a:cubicBezTo>
                  <a:pt x="1060" y="5307"/>
                  <a:pt x="924" y="5140"/>
                  <a:pt x="833" y="4928"/>
                </a:cubicBezTo>
                <a:cubicBezTo>
                  <a:pt x="636" y="4550"/>
                  <a:pt x="454" y="4156"/>
                  <a:pt x="439" y="3702"/>
                </a:cubicBezTo>
                <a:cubicBezTo>
                  <a:pt x="439" y="3429"/>
                  <a:pt x="515" y="3157"/>
                  <a:pt x="560" y="2884"/>
                </a:cubicBezTo>
                <a:cubicBezTo>
                  <a:pt x="651" y="2581"/>
                  <a:pt x="772" y="2263"/>
                  <a:pt x="984" y="1991"/>
                </a:cubicBezTo>
                <a:cubicBezTo>
                  <a:pt x="1181" y="1734"/>
                  <a:pt x="1378" y="1416"/>
                  <a:pt x="1681" y="1204"/>
                </a:cubicBezTo>
                <a:cubicBezTo>
                  <a:pt x="1817" y="1113"/>
                  <a:pt x="1908" y="977"/>
                  <a:pt x="2059" y="901"/>
                </a:cubicBezTo>
                <a:cubicBezTo>
                  <a:pt x="2271" y="780"/>
                  <a:pt x="2468" y="674"/>
                  <a:pt x="2725" y="613"/>
                </a:cubicBezTo>
                <a:cubicBezTo>
                  <a:pt x="2907" y="583"/>
                  <a:pt x="3073" y="538"/>
                  <a:pt x="3255" y="462"/>
                </a:cubicBezTo>
                <a:cubicBezTo>
                  <a:pt x="3311" y="442"/>
                  <a:pt x="3366" y="435"/>
                  <a:pt x="3422" y="435"/>
                </a:cubicBezTo>
                <a:close/>
                <a:moveTo>
                  <a:pt x="3596" y="1"/>
                </a:moveTo>
                <a:cubicBezTo>
                  <a:pt x="3578" y="1"/>
                  <a:pt x="3560" y="3"/>
                  <a:pt x="3543" y="8"/>
                </a:cubicBezTo>
                <a:cubicBezTo>
                  <a:pt x="3331" y="83"/>
                  <a:pt x="3119" y="23"/>
                  <a:pt x="2937" y="98"/>
                </a:cubicBezTo>
                <a:cubicBezTo>
                  <a:pt x="2916" y="82"/>
                  <a:pt x="2896" y="78"/>
                  <a:pt x="2879" y="78"/>
                </a:cubicBezTo>
                <a:cubicBezTo>
                  <a:pt x="2856" y="78"/>
                  <a:pt x="2837" y="87"/>
                  <a:pt x="2825" y="87"/>
                </a:cubicBezTo>
                <a:cubicBezTo>
                  <a:pt x="2822" y="87"/>
                  <a:pt x="2818" y="86"/>
                  <a:pt x="2816" y="83"/>
                </a:cubicBezTo>
                <a:cubicBezTo>
                  <a:pt x="2680" y="144"/>
                  <a:pt x="2574" y="235"/>
                  <a:pt x="2438" y="280"/>
                </a:cubicBezTo>
                <a:cubicBezTo>
                  <a:pt x="2044" y="386"/>
                  <a:pt x="1711" y="628"/>
                  <a:pt x="1408" y="901"/>
                </a:cubicBezTo>
                <a:cubicBezTo>
                  <a:pt x="1090" y="1189"/>
                  <a:pt x="803" y="1506"/>
                  <a:pt x="575" y="1870"/>
                </a:cubicBezTo>
                <a:cubicBezTo>
                  <a:pt x="333" y="2263"/>
                  <a:pt x="242" y="2718"/>
                  <a:pt x="106" y="3157"/>
                </a:cubicBezTo>
                <a:cubicBezTo>
                  <a:pt x="0" y="3550"/>
                  <a:pt x="151" y="3929"/>
                  <a:pt x="227" y="4322"/>
                </a:cubicBezTo>
                <a:cubicBezTo>
                  <a:pt x="242" y="4474"/>
                  <a:pt x="318" y="4595"/>
                  <a:pt x="348" y="4701"/>
                </a:cubicBezTo>
                <a:cubicBezTo>
                  <a:pt x="424" y="4913"/>
                  <a:pt x="469" y="5125"/>
                  <a:pt x="651" y="5276"/>
                </a:cubicBezTo>
                <a:cubicBezTo>
                  <a:pt x="712" y="5307"/>
                  <a:pt x="772" y="5367"/>
                  <a:pt x="757" y="5443"/>
                </a:cubicBezTo>
                <a:cubicBezTo>
                  <a:pt x="727" y="5534"/>
                  <a:pt x="772" y="5579"/>
                  <a:pt x="848" y="5579"/>
                </a:cubicBezTo>
                <a:cubicBezTo>
                  <a:pt x="924" y="5579"/>
                  <a:pt x="939" y="5640"/>
                  <a:pt x="954" y="5700"/>
                </a:cubicBezTo>
                <a:cubicBezTo>
                  <a:pt x="1090" y="6003"/>
                  <a:pt x="1317" y="6230"/>
                  <a:pt x="1559" y="6427"/>
                </a:cubicBezTo>
                <a:cubicBezTo>
                  <a:pt x="1756" y="6563"/>
                  <a:pt x="1983" y="6669"/>
                  <a:pt x="2226" y="6745"/>
                </a:cubicBezTo>
                <a:cubicBezTo>
                  <a:pt x="2498" y="6821"/>
                  <a:pt x="2756" y="6942"/>
                  <a:pt x="3043" y="6957"/>
                </a:cubicBezTo>
                <a:cubicBezTo>
                  <a:pt x="3210" y="6968"/>
                  <a:pt x="3377" y="7004"/>
                  <a:pt x="3539" y="7004"/>
                </a:cubicBezTo>
                <a:cubicBezTo>
                  <a:pt x="3596" y="7004"/>
                  <a:pt x="3653" y="6999"/>
                  <a:pt x="3709" y="6987"/>
                </a:cubicBezTo>
                <a:cubicBezTo>
                  <a:pt x="4254" y="6896"/>
                  <a:pt x="4845" y="6836"/>
                  <a:pt x="5329" y="6518"/>
                </a:cubicBezTo>
                <a:cubicBezTo>
                  <a:pt x="5556" y="6382"/>
                  <a:pt x="5783" y="6260"/>
                  <a:pt x="5950" y="6064"/>
                </a:cubicBezTo>
                <a:cubicBezTo>
                  <a:pt x="6147" y="5882"/>
                  <a:pt x="6283" y="5655"/>
                  <a:pt x="6435" y="5443"/>
                </a:cubicBezTo>
                <a:cubicBezTo>
                  <a:pt x="6465" y="5382"/>
                  <a:pt x="6480" y="5261"/>
                  <a:pt x="6540" y="5231"/>
                </a:cubicBezTo>
                <a:cubicBezTo>
                  <a:pt x="6752" y="5064"/>
                  <a:pt x="6889" y="4792"/>
                  <a:pt x="6964" y="4565"/>
                </a:cubicBezTo>
                <a:cubicBezTo>
                  <a:pt x="7146" y="4020"/>
                  <a:pt x="7237" y="3444"/>
                  <a:pt x="7101" y="2839"/>
                </a:cubicBezTo>
                <a:cubicBezTo>
                  <a:pt x="7040" y="2597"/>
                  <a:pt x="6964" y="2339"/>
                  <a:pt x="6889" y="2112"/>
                </a:cubicBezTo>
                <a:cubicBezTo>
                  <a:pt x="6813" y="1840"/>
                  <a:pt x="6586" y="1612"/>
                  <a:pt x="6419" y="1385"/>
                </a:cubicBezTo>
                <a:cubicBezTo>
                  <a:pt x="6132" y="1037"/>
                  <a:pt x="5753" y="795"/>
                  <a:pt x="5390" y="538"/>
                </a:cubicBezTo>
                <a:cubicBezTo>
                  <a:pt x="5163" y="386"/>
                  <a:pt x="4921" y="295"/>
                  <a:pt x="4678" y="220"/>
                </a:cubicBezTo>
                <a:cubicBezTo>
                  <a:pt x="4481" y="159"/>
                  <a:pt x="4345" y="53"/>
                  <a:pt x="4148" y="53"/>
                </a:cubicBezTo>
                <a:cubicBezTo>
                  <a:pt x="4069" y="53"/>
                  <a:pt x="3998" y="79"/>
                  <a:pt x="3923" y="79"/>
                </a:cubicBezTo>
                <a:cubicBezTo>
                  <a:pt x="3898" y="79"/>
                  <a:pt x="3872" y="76"/>
                  <a:pt x="3846" y="68"/>
                </a:cubicBezTo>
                <a:cubicBezTo>
                  <a:pt x="3782" y="56"/>
                  <a:pt x="3687" y="1"/>
                  <a:pt x="3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0">
  <p:cSld name="CUSTOM_14">
    <p:bg>
      <p:bgPr>
        <a:solidFill>
          <a:schemeClr val="lt1"/>
        </a:solidFill>
        <a:effectLst/>
      </p:bgPr>
    </p:bg>
    <p:spTree>
      <p:nvGrpSpPr>
        <p:cNvPr id="389" name="Shape 389"/>
        <p:cNvGrpSpPr/>
        <p:nvPr/>
      </p:nvGrpSpPr>
      <p:grpSpPr>
        <a:xfrm>
          <a:off x="0" y="0"/>
          <a:ext cx="0" cy="0"/>
          <a:chOff x="0" y="0"/>
          <a:chExt cx="0" cy="0"/>
        </a:xfrm>
      </p:grpSpPr>
      <p:sp>
        <p:nvSpPr>
          <p:cNvPr id="390" name="Google Shape;390;p29"/>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1" name="Google Shape;391;p29"/>
          <p:cNvSpPr/>
          <p:nvPr/>
        </p:nvSpPr>
        <p:spPr>
          <a:xfrm>
            <a:off x="8424000" y="1776538"/>
            <a:ext cx="526820" cy="541630"/>
          </a:xfrm>
          <a:custGeom>
            <a:avLst/>
            <a:gdLst/>
            <a:ahLst/>
            <a:cxnLst/>
            <a:rect l="l" t="t" r="r" b="b"/>
            <a:pathLst>
              <a:path w="4165" h="4282" extrusionOk="0">
                <a:moveTo>
                  <a:pt x="3241" y="294"/>
                </a:moveTo>
                <a:cubicBezTo>
                  <a:pt x="3377" y="430"/>
                  <a:pt x="3543" y="566"/>
                  <a:pt x="3665" y="717"/>
                </a:cubicBezTo>
                <a:cubicBezTo>
                  <a:pt x="3710" y="793"/>
                  <a:pt x="3604" y="884"/>
                  <a:pt x="3528" y="975"/>
                </a:cubicBezTo>
                <a:cubicBezTo>
                  <a:pt x="3226" y="1338"/>
                  <a:pt x="2938" y="1702"/>
                  <a:pt x="2650" y="2050"/>
                </a:cubicBezTo>
                <a:cubicBezTo>
                  <a:pt x="2620" y="2110"/>
                  <a:pt x="2696" y="2231"/>
                  <a:pt x="2771" y="2307"/>
                </a:cubicBezTo>
                <a:cubicBezTo>
                  <a:pt x="3104" y="2610"/>
                  <a:pt x="3453" y="2928"/>
                  <a:pt x="3786" y="3231"/>
                </a:cubicBezTo>
                <a:cubicBezTo>
                  <a:pt x="3892" y="3306"/>
                  <a:pt x="3861" y="3337"/>
                  <a:pt x="3786" y="3397"/>
                </a:cubicBezTo>
                <a:cubicBezTo>
                  <a:pt x="3619" y="3518"/>
                  <a:pt x="3589" y="3791"/>
                  <a:pt x="3316" y="3791"/>
                </a:cubicBezTo>
                <a:cubicBezTo>
                  <a:pt x="3165" y="3745"/>
                  <a:pt x="3029" y="3715"/>
                  <a:pt x="2908" y="3488"/>
                </a:cubicBezTo>
                <a:cubicBezTo>
                  <a:pt x="2756" y="3155"/>
                  <a:pt x="2408" y="2943"/>
                  <a:pt x="2090" y="2731"/>
                </a:cubicBezTo>
                <a:cubicBezTo>
                  <a:pt x="2074" y="2721"/>
                  <a:pt x="2057" y="2717"/>
                  <a:pt x="2041" y="2717"/>
                </a:cubicBezTo>
                <a:cubicBezTo>
                  <a:pt x="1983" y="2717"/>
                  <a:pt x="1929" y="2771"/>
                  <a:pt x="1893" y="2807"/>
                </a:cubicBezTo>
                <a:cubicBezTo>
                  <a:pt x="1621" y="3231"/>
                  <a:pt x="1136" y="3518"/>
                  <a:pt x="939" y="3988"/>
                </a:cubicBezTo>
                <a:cubicBezTo>
                  <a:pt x="911" y="4026"/>
                  <a:pt x="877" y="4058"/>
                  <a:pt x="836" y="4058"/>
                </a:cubicBezTo>
                <a:cubicBezTo>
                  <a:pt x="812" y="4058"/>
                  <a:pt x="786" y="4046"/>
                  <a:pt x="758" y="4018"/>
                </a:cubicBezTo>
                <a:cubicBezTo>
                  <a:pt x="606" y="3897"/>
                  <a:pt x="455" y="3761"/>
                  <a:pt x="334" y="3609"/>
                </a:cubicBezTo>
                <a:cubicBezTo>
                  <a:pt x="213" y="3473"/>
                  <a:pt x="364" y="3321"/>
                  <a:pt x="425" y="3291"/>
                </a:cubicBezTo>
                <a:cubicBezTo>
                  <a:pt x="652" y="3140"/>
                  <a:pt x="652" y="2837"/>
                  <a:pt x="879" y="2701"/>
                </a:cubicBezTo>
                <a:cubicBezTo>
                  <a:pt x="1030" y="2610"/>
                  <a:pt x="1045" y="2413"/>
                  <a:pt x="1197" y="2322"/>
                </a:cubicBezTo>
                <a:cubicBezTo>
                  <a:pt x="1394" y="2201"/>
                  <a:pt x="1333" y="2004"/>
                  <a:pt x="1212" y="1898"/>
                </a:cubicBezTo>
                <a:cubicBezTo>
                  <a:pt x="939" y="1671"/>
                  <a:pt x="803" y="1323"/>
                  <a:pt x="425" y="1202"/>
                </a:cubicBezTo>
                <a:cubicBezTo>
                  <a:pt x="334" y="1187"/>
                  <a:pt x="258" y="960"/>
                  <a:pt x="425" y="839"/>
                </a:cubicBezTo>
                <a:cubicBezTo>
                  <a:pt x="515" y="793"/>
                  <a:pt x="606" y="733"/>
                  <a:pt x="667" y="611"/>
                </a:cubicBezTo>
                <a:cubicBezTo>
                  <a:pt x="710" y="540"/>
                  <a:pt x="739" y="428"/>
                  <a:pt x="818" y="428"/>
                </a:cubicBezTo>
                <a:cubicBezTo>
                  <a:pt x="823" y="428"/>
                  <a:pt x="828" y="429"/>
                  <a:pt x="833" y="430"/>
                </a:cubicBezTo>
                <a:cubicBezTo>
                  <a:pt x="909" y="445"/>
                  <a:pt x="985" y="566"/>
                  <a:pt x="1030" y="657"/>
                </a:cubicBezTo>
                <a:cubicBezTo>
                  <a:pt x="1242" y="1035"/>
                  <a:pt x="1575" y="1293"/>
                  <a:pt x="1878" y="1565"/>
                </a:cubicBezTo>
                <a:cubicBezTo>
                  <a:pt x="1903" y="1585"/>
                  <a:pt x="1928" y="1593"/>
                  <a:pt x="1953" y="1593"/>
                </a:cubicBezTo>
                <a:cubicBezTo>
                  <a:pt x="2061" y="1593"/>
                  <a:pt x="2159" y="1430"/>
                  <a:pt x="2196" y="1368"/>
                </a:cubicBezTo>
                <a:cubicBezTo>
                  <a:pt x="2499" y="990"/>
                  <a:pt x="2862" y="672"/>
                  <a:pt x="3210" y="339"/>
                </a:cubicBezTo>
                <a:lnTo>
                  <a:pt x="3241" y="294"/>
                </a:lnTo>
                <a:close/>
                <a:moveTo>
                  <a:pt x="3312" y="0"/>
                </a:moveTo>
                <a:cubicBezTo>
                  <a:pt x="3240" y="0"/>
                  <a:pt x="3166" y="42"/>
                  <a:pt x="3104" y="97"/>
                </a:cubicBezTo>
                <a:cubicBezTo>
                  <a:pt x="2786" y="400"/>
                  <a:pt x="2469" y="733"/>
                  <a:pt x="2196" y="1096"/>
                </a:cubicBezTo>
                <a:cubicBezTo>
                  <a:pt x="2119" y="1207"/>
                  <a:pt x="2036" y="1258"/>
                  <a:pt x="1954" y="1258"/>
                </a:cubicBezTo>
                <a:cubicBezTo>
                  <a:pt x="1858" y="1258"/>
                  <a:pt x="1763" y="1188"/>
                  <a:pt x="1681" y="1066"/>
                </a:cubicBezTo>
                <a:cubicBezTo>
                  <a:pt x="1560" y="854"/>
                  <a:pt x="1424" y="672"/>
                  <a:pt x="1288" y="475"/>
                </a:cubicBezTo>
                <a:cubicBezTo>
                  <a:pt x="1178" y="311"/>
                  <a:pt x="1041" y="223"/>
                  <a:pt x="909" y="223"/>
                </a:cubicBezTo>
                <a:cubicBezTo>
                  <a:pt x="823" y="223"/>
                  <a:pt x="739" y="261"/>
                  <a:pt x="667" y="339"/>
                </a:cubicBezTo>
                <a:cubicBezTo>
                  <a:pt x="531" y="460"/>
                  <a:pt x="425" y="581"/>
                  <a:pt x="334" y="733"/>
                </a:cubicBezTo>
                <a:cubicBezTo>
                  <a:pt x="198" y="945"/>
                  <a:pt x="1" y="1141"/>
                  <a:pt x="349" y="1399"/>
                </a:cubicBezTo>
                <a:cubicBezTo>
                  <a:pt x="606" y="1580"/>
                  <a:pt x="803" y="1868"/>
                  <a:pt x="1045" y="2095"/>
                </a:cubicBezTo>
                <a:cubicBezTo>
                  <a:pt x="1136" y="2171"/>
                  <a:pt x="1136" y="2156"/>
                  <a:pt x="1061" y="2247"/>
                </a:cubicBezTo>
                <a:cubicBezTo>
                  <a:pt x="803" y="2565"/>
                  <a:pt x="531" y="2867"/>
                  <a:pt x="304" y="3216"/>
                </a:cubicBezTo>
                <a:cubicBezTo>
                  <a:pt x="228" y="3321"/>
                  <a:pt x="61" y="3443"/>
                  <a:pt x="76" y="3624"/>
                </a:cubicBezTo>
                <a:cubicBezTo>
                  <a:pt x="31" y="3791"/>
                  <a:pt x="152" y="3851"/>
                  <a:pt x="213" y="3942"/>
                </a:cubicBezTo>
                <a:cubicBezTo>
                  <a:pt x="472" y="4164"/>
                  <a:pt x="608" y="4281"/>
                  <a:pt x="730" y="4281"/>
                </a:cubicBezTo>
                <a:cubicBezTo>
                  <a:pt x="859" y="4281"/>
                  <a:pt x="972" y="4153"/>
                  <a:pt x="1197" y="3882"/>
                </a:cubicBezTo>
                <a:cubicBezTo>
                  <a:pt x="1439" y="3579"/>
                  <a:pt x="1833" y="3427"/>
                  <a:pt x="1984" y="3034"/>
                </a:cubicBezTo>
                <a:cubicBezTo>
                  <a:pt x="2009" y="3008"/>
                  <a:pt x="2030" y="2988"/>
                  <a:pt x="2054" y="2988"/>
                </a:cubicBezTo>
                <a:cubicBezTo>
                  <a:pt x="2073" y="2988"/>
                  <a:pt x="2094" y="3001"/>
                  <a:pt x="2120" y="3034"/>
                </a:cubicBezTo>
                <a:cubicBezTo>
                  <a:pt x="2423" y="3458"/>
                  <a:pt x="2817" y="3761"/>
                  <a:pt x="3195" y="4094"/>
                </a:cubicBezTo>
                <a:cubicBezTo>
                  <a:pt x="3236" y="4134"/>
                  <a:pt x="3310" y="4188"/>
                  <a:pt x="3363" y="4188"/>
                </a:cubicBezTo>
                <a:cubicBezTo>
                  <a:pt x="3390" y="4188"/>
                  <a:pt x="3412" y="4174"/>
                  <a:pt x="3422" y="4139"/>
                </a:cubicBezTo>
                <a:cubicBezTo>
                  <a:pt x="3498" y="3988"/>
                  <a:pt x="3634" y="3927"/>
                  <a:pt x="3755" y="3851"/>
                </a:cubicBezTo>
                <a:cubicBezTo>
                  <a:pt x="4134" y="3564"/>
                  <a:pt x="4164" y="3306"/>
                  <a:pt x="3831" y="2988"/>
                </a:cubicBezTo>
                <a:cubicBezTo>
                  <a:pt x="3543" y="2731"/>
                  <a:pt x="3256" y="2504"/>
                  <a:pt x="2968" y="2262"/>
                </a:cubicBezTo>
                <a:cubicBezTo>
                  <a:pt x="2817" y="2125"/>
                  <a:pt x="2847" y="1944"/>
                  <a:pt x="2998" y="1898"/>
                </a:cubicBezTo>
                <a:cubicBezTo>
                  <a:pt x="3150" y="1868"/>
                  <a:pt x="3180" y="1777"/>
                  <a:pt x="3195" y="1671"/>
                </a:cubicBezTo>
                <a:cubicBezTo>
                  <a:pt x="3241" y="1535"/>
                  <a:pt x="3362" y="1414"/>
                  <a:pt x="3407" y="1399"/>
                </a:cubicBezTo>
                <a:cubicBezTo>
                  <a:pt x="3649" y="1293"/>
                  <a:pt x="3710" y="1035"/>
                  <a:pt x="3861" y="884"/>
                </a:cubicBezTo>
                <a:cubicBezTo>
                  <a:pt x="4058" y="717"/>
                  <a:pt x="3922" y="505"/>
                  <a:pt x="3771" y="400"/>
                </a:cubicBezTo>
                <a:cubicBezTo>
                  <a:pt x="3649" y="339"/>
                  <a:pt x="3559" y="233"/>
                  <a:pt x="3498" y="142"/>
                </a:cubicBezTo>
                <a:cubicBezTo>
                  <a:pt x="3446" y="39"/>
                  <a:pt x="3380" y="0"/>
                  <a:pt x="3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2" name="Google Shape;392;p29"/>
          <p:cNvGrpSpPr/>
          <p:nvPr/>
        </p:nvGrpSpPr>
        <p:grpSpPr>
          <a:xfrm>
            <a:off x="1133475" y="3955457"/>
            <a:ext cx="894906" cy="1024649"/>
            <a:chOff x="5731825" y="4473182"/>
            <a:chExt cx="894906" cy="1024649"/>
          </a:xfrm>
        </p:grpSpPr>
        <p:sp>
          <p:nvSpPr>
            <p:cNvPr id="393" name="Google Shape;393;p29"/>
            <p:cNvSpPr/>
            <p:nvPr/>
          </p:nvSpPr>
          <p:spPr>
            <a:xfrm>
              <a:off x="5832430" y="4560965"/>
              <a:ext cx="773932" cy="847479"/>
            </a:xfrm>
            <a:custGeom>
              <a:avLst/>
              <a:gdLst/>
              <a:ahLst/>
              <a:cxnLst/>
              <a:rect l="l" t="t" r="r" b="b"/>
              <a:pathLst>
                <a:path w="8208" h="8988" extrusionOk="0">
                  <a:moveTo>
                    <a:pt x="5717" y="0"/>
                  </a:moveTo>
                  <a:cubicBezTo>
                    <a:pt x="5427" y="0"/>
                    <a:pt x="5149" y="154"/>
                    <a:pt x="5101" y="497"/>
                  </a:cubicBezTo>
                  <a:cubicBezTo>
                    <a:pt x="5008" y="1130"/>
                    <a:pt x="4931" y="1779"/>
                    <a:pt x="4853" y="2429"/>
                  </a:cubicBezTo>
                  <a:cubicBezTo>
                    <a:pt x="4765" y="2396"/>
                    <a:pt x="4672" y="2379"/>
                    <a:pt x="4581" y="2379"/>
                  </a:cubicBezTo>
                  <a:cubicBezTo>
                    <a:pt x="4326" y="2379"/>
                    <a:pt x="4091" y="2519"/>
                    <a:pt x="4034" y="2861"/>
                  </a:cubicBezTo>
                  <a:cubicBezTo>
                    <a:pt x="3880" y="3773"/>
                    <a:pt x="3710" y="4670"/>
                    <a:pt x="3493" y="5551"/>
                  </a:cubicBezTo>
                  <a:cubicBezTo>
                    <a:pt x="3416" y="4747"/>
                    <a:pt x="3401" y="3912"/>
                    <a:pt x="3169" y="3155"/>
                  </a:cubicBezTo>
                  <a:cubicBezTo>
                    <a:pt x="3069" y="2835"/>
                    <a:pt x="2796" y="2680"/>
                    <a:pt x="2519" y="2680"/>
                  </a:cubicBezTo>
                  <a:cubicBezTo>
                    <a:pt x="2408" y="2680"/>
                    <a:pt x="2296" y="2705"/>
                    <a:pt x="2195" y="2753"/>
                  </a:cubicBezTo>
                  <a:lnTo>
                    <a:pt x="2195" y="1733"/>
                  </a:lnTo>
                  <a:cubicBezTo>
                    <a:pt x="2195" y="1312"/>
                    <a:pt x="1821" y="1062"/>
                    <a:pt x="1471" y="1062"/>
                  </a:cubicBezTo>
                  <a:cubicBezTo>
                    <a:pt x="1255" y="1062"/>
                    <a:pt x="1049" y="1156"/>
                    <a:pt x="943" y="1362"/>
                  </a:cubicBezTo>
                  <a:cubicBezTo>
                    <a:pt x="870" y="1339"/>
                    <a:pt x="792" y="1327"/>
                    <a:pt x="713" y="1327"/>
                  </a:cubicBezTo>
                  <a:cubicBezTo>
                    <a:pt x="376" y="1327"/>
                    <a:pt x="31" y="1542"/>
                    <a:pt x="31" y="1980"/>
                  </a:cubicBezTo>
                  <a:cubicBezTo>
                    <a:pt x="16" y="2908"/>
                    <a:pt x="0" y="3820"/>
                    <a:pt x="0" y="4747"/>
                  </a:cubicBezTo>
                  <a:cubicBezTo>
                    <a:pt x="0" y="5141"/>
                    <a:pt x="369" y="5424"/>
                    <a:pt x="736" y="5424"/>
                  </a:cubicBezTo>
                  <a:cubicBezTo>
                    <a:pt x="800" y="5424"/>
                    <a:pt x="865" y="5415"/>
                    <a:pt x="928" y="5396"/>
                  </a:cubicBezTo>
                  <a:cubicBezTo>
                    <a:pt x="1020" y="5844"/>
                    <a:pt x="1252" y="6215"/>
                    <a:pt x="1654" y="6493"/>
                  </a:cubicBezTo>
                  <a:cubicBezTo>
                    <a:pt x="1773" y="6573"/>
                    <a:pt x="1893" y="6608"/>
                    <a:pt x="2008" y="6608"/>
                  </a:cubicBezTo>
                  <a:cubicBezTo>
                    <a:pt x="2116" y="6608"/>
                    <a:pt x="2221" y="6577"/>
                    <a:pt x="2319" y="6524"/>
                  </a:cubicBezTo>
                  <a:cubicBezTo>
                    <a:pt x="2411" y="7112"/>
                    <a:pt x="2597" y="7715"/>
                    <a:pt x="2968" y="8255"/>
                  </a:cubicBezTo>
                  <a:cubicBezTo>
                    <a:pt x="3126" y="8462"/>
                    <a:pt x="3352" y="8574"/>
                    <a:pt x="3569" y="8574"/>
                  </a:cubicBezTo>
                  <a:cubicBezTo>
                    <a:pt x="3627" y="8574"/>
                    <a:pt x="3685" y="8566"/>
                    <a:pt x="3741" y="8549"/>
                  </a:cubicBezTo>
                  <a:lnTo>
                    <a:pt x="3803" y="8657"/>
                  </a:lnTo>
                  <a:cubicBezTo>
                    <a:pt x="3943" y="8884"/>
                    <a:pt x="4155" y="8987"/>
                    <a:pt x="4368" y="8987"/>
                  </a:cubicBezTo>
                  <a:cubicBezTo>
                    <a:pt x="4646" y="8987"/>
                    <a:pt x="4925" y="8810"/>
                    <a:pt x="5039" y="8503"/>
                  </a:cubicBezTo>
                  <a:cubicBezTo>
                    <a:pt x="5178" y="8116"/>
                    <a:pt x="5302" y="7761"/>
                    <a:pt x="5410" y="7374"/>
                  </a:cubicBezTo>
                  <a:cubicBezTo>
                    <a:pt x="5420" y="7375"/>
                    <a:pt x="5429" y="7375"/>
                    <a:pt x="5439" y="7375"/>
                  </a:cubicBezTo>
                  <a:cubicBezTo>
                    <a:pt x="5738" y="7375"/>
                    <a:pt x="6032" y="7149"/>
                    <a:pt x="6136" y="6864"/>
                  </a:cubicBezTo>
                  <a:cubicBezTo>
                    <a:pt x="6291" y="6416"/>
                    <a:pt x="6445" y="5999"/>
                    <a:pt x="6600" y="5551"/>
                  </a:cubicBezTo>
                  <a:cubicBezTo>
                    <a:pt x="6690" y="5587"/>
                    <a:pt x="6787" y="5604"/>
                    <a:pt x="6884" y="5604"/>
                  </a:cubicBezTo>
                  <a:cubicBezTo>
                    <a:pt x="7119" y="5604"/>
                    <a:pt x="7354" y="5500"/>
                    <a:pt x="7496" y="5303"/>
                  </a:cubicBezTo>
                  <a:cubicBezTo>
                    <a:pt x="7836" y="4732"/>
                    <a:pt x="8053" y="4160"/>
                    <a:pt x="8146" y="3495"/>
                  </a:cubicBezTo>
                  <a:cubicBezTo>
                    <a:pt x="8207" y="3124"/>
                    <a:pt x="8037" y="2861"/>
                    <a:pt x="7806" y="2738"/>
                  </a:cubicBezTo>
                  <a:cubicBezTo>
                    <a:pt x="7821" y="2599"/>
                    <a:pt x="7821" y="2475"/>
                    <a:pt x="7836" y="2351"/>
                  </a:cubicBezTo>
                  <a:cubicBezTo>
                    <a:pt x="7883" y="1779"/>
                    <a:pt x="7790" y="1424"/>
                    <a:pt x="7326" y="1069"/>
                  </a:cubicBezTo>
                  <a:cubicBezTo>
                    <a:pt x="7229" y="1000"/>
                    <a:pt x="7115" y="969"/>
                    <a:pt x="7000" y="969"/>
                  </a:cubicBezTo>
                  <a:cubicBezTo>
                    <a:pt x="6751" y="969"/>
                    <a:pt x="6495" y="1114"/>
                    <a:pt x="6368" y="1347"/>
                  </a:cubicBezTo>
                  <a:cubicBezTo>
                    <a:pt x="6399" y="1115"/>
                    <a:pt x="6415" y="898"/>
                    <a:pt x="6430" y="667"/>
                  </a:cubicBezTo>
                  <a:cubicBezTo>
                    <a:pt x="6464" y="245"/>
                    <a:pt x="6081" y="0"/>
                    <a:pt x="5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29"/>
            <p:cNvSpPr/>
            <p:nvPr/>
          </p:nvSpPr>
          <p:spPr>
            <a:xfrm>
              <a:off x="5731825" y="4473182"/>
              <a:ext cx="894906" cy="1024649"/>
            </a:xfrm>
            <a:custGeom>
              <a:avLst/>
              <a:gdLst/>
              <a:ahLst/>
              <a:cxnLst/>
              <a:rect l="l" t="t" r="r" b="b"/>
              <a:pathLst>
                <a:path w="9491" h="10867" extrusionOk="0">
                  <a:moveTo>
                    <a:pt x="6926" y="528"/>
                  </a:moveTo>
                  <a:cubicBezTo>
                    <a:pt x="8293" y="528"/>
                    <a:pt x="8615" y="2778"/>
                    <a:pt x="8455" y="3870"/>
                  </a:cubicBezTo>
                  <a:cubicBezTo>
                    <a:pt x="8138" y="6123"/>
                    <a:pt x="7154" y="8243"/>
                    <a:pt x="6012" y="10186"/>
                  </a:cubicBezTo>
                  <a:lnTo>
                    <a:pt x="6012" y="10186"/>
                  </a:lnTo>
                  <a:cubicBezTo>
                    <a:pt x="4203" y="8572"/>
                    <a:pt x="2346" y="6754"/>
                    <a:pt x="1237" y="4612"/>
                  </a:cubicBezTo>
                  <a:cubicBezTo>
                    <a:pt x="944" y="4055"/>
                    <a:pt x="758" y="3452"/>
                    <a:pt x="743" y="2819"/>
                  </a:cubicBezTo>
                  <a:cubicBezTo>
                    <a:pt x="707" y="2061"/>
                    <a:pt x="1214" y="1368"/>
                    <a:pt x="1885" y="1368"/>
                  </a:cubicBezTo>
                  <a:cubicBezTo>
                    <a:pt x="2076" y="1368"/>
                    <a:pt x="2280" y="1425"/>
                    <a:pt x="2489" y="1551"/>
                  </a:cubicBezTo>
                  <a:cubicBezTo>
                    <a:pt x="3509" y="2170"/>
                    <a:pt x="3942" y="3282"/>
                    <a:pt x="4390" y="4318"/>
                  </a:cubicBezTo>
                  <a:cubicBezTo>
                    <a:pt x="4430" y="4421"/>
                    <a:pt x="4515" y="4465"/>
                    <a:pt x="4606" y="4465"/>
                  </a:cubicBezTo>
                  <a:cubicBezTo>
                    <a:pt x="4760" y="4465"/>
                    <a:pt x="4931" y="4338"/>
                    <a:pt x="4931" y="4163"/>
                  </a:cubicBezTo>
                  <a:cubicBezTo>
                    <a:pt x="4931" y="2989"/>
                    <a:pt x="4931" y="1319"/>
                    <a:pt x="6183" y="717"/>
                  </a:cubicBezTo>
                  <a:cubicBezTo>
                    <a:pt x="6460" y="586"/>
                    <a:pt x="6706" y="528"/>
                    <a:pt x="6926" y="528"/>
                  </a:cubicBezTo>
                  <a:close/>
                  <a:moveTo>
                    <a:pt x="6788" y="1"/>
                  </a:moveTo>
                  <a:cubicBezTo>
                    <a:pt x="6450" y="1"/>
                    <a:pt x="6107" y="90"/>
                    <a:pt x="5781" y="284"/>
                  </a:cubicBezTo>
                  <a:cubicBezTo>
                    <a:pt x="4819" y="859"/>
                    <a:pt x="4498" y="1878"/>
                    <a:pt x="4393" y="2920"/>
                  </a:cubicBezTo>
                  <a:lnTo>
                    <a:pt x="4393" y="2920"/>
                  </a:lnTo>
                  <a:cubicBezTo>
                    <a:pt x="3958" y="2051"/>
                    <a:pt x="3407" y="1247"/>
                    <a:pt x="2474" y="840"/>
                  </a:cubicBezTo>
                  <a:cubicBezTo>
                    <a:pt x="2271" y="752"/>
                    <a:pt x="2067" y="711"/>
                    <a:pt x="1870" y="711"/>
                  </a:cubicBezTo>
                  <a:cubicBezTo>
                    <a:pt x="999" y="711"/>
                    <a:pt x="244" y="1497"/>
                    <a:pt x="155" y="2417"/>
                  </a:cubicBezTo>
                  <a:cubicBezTo>
                    <a:pt x="1" y="3947"/>
                    <a:pt x="990" y="5338"/>
                    <a:pt x="1840" y="6482"/>
                  </a:cubicBezTo>
                  <a:cubicBezTo>
                    <a:pt x="3015" y="8089"/>
                    <a:pt x="4390" y="9480"/>
                    <a:pt x="5874" y="10763"/>
                  </a:cubicBezTo>
                  <a:cubicBezTo>
                    <a:pt x="5936" y="10836"/>
                    <a:pt x="6009" y="10866"/>
                    <a:pt x="6079" y="10866"/>
                  </a:cubicBezTo>
                  <a:cubicBezTo>
                    <a:pt x="6188" y="10866"/>
                    <a:pt x="6290" y="10795"/>
                    <a:pt x="6335" y="10701"/>
                  </a:cubicBezTo>
                  <a:lnTo>
                    <a:pt x="6335" y="10701"/>
                  </a:lnTo>
                  <a:cubicBezTo>
                    <a:pt x="6371" y="10677"/>
                    <a:pt x="6404" y="10641"/>
                    <a:pt x="6431" y="10593"/>
                  </a:cubicBezTo>
                  <a:cubicBezTo>
                    <a:pt x="7358" y="9032"/>
                    <a:pt x="8177" y="7378"/>
                    <a:pt x="8672" y="5616"/>
                  </a:cubicBezTo>
                  <a:cubicBezTo>
                    <a:pt x="9058" y="4225"/>
                    <a:pt x="9491" y="2432"/>
                    <a:pt x="8656" y="1103"/>
                  </a:cubicBezTo>
                  <a:cubicBezTo>
                    <a:pt x="8232" y="425"/>
                    <a:pt x="7525" y="1"/>
                    <a:pt x="6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5" name="Google Shape;395;p29"/>
          <p:cNvGrpSpPr/>
          <p:nvPr/>
        </p:nvGrpSpPr>
        <p:grpSpPr>
          <a:xfrm>
            <a:off x="-174032" y="-136116"/>
            <a:ext cx="1479429" cy="1410161"/>
            <a:chOff x="7643700" y="4212512"/>
            <a:chExt cx="1051702" cy="1002389"/>
          </a:xfrm>
        </p:grpSpPr>
        <p:sp>
          <p:nvSpPr>
            <p:cNvPr id="396" name="Google Shape;396;p29"/>
            <p:cNvSpPr/>
            <p:nvPr/>
          </p:nvSpPr>
          <p:spPr>
            <a:xfrm>
              <a:off x="7965275" y="4524183"/>
              <a:ext cx="437508" cy="403159"/>
            </a:xfrm>
            <a:custGeom>
              <a:avLst/>
              <a:gdLst/>
              <a:ahLst/>
              <a:cxnLst/>
              <a:rect l="l" t="t" r="r" b="b"/>
              <a:pathLst>
                <a:path w="3974" h="3662" extrusionOk="0">
                  <a:moveTo>
                    <a:pt x="2010" y="183"/>
                  </a:moveTo>
                  <a:cubicBezTo>
                    <a:pt x="2165" y="183"/>
                    <a:pt x="2319" y="199"/>
                    <a:pt x="2474" y="276"/>
                  </a:cubicBezTo>
                  <a:cubicBezTo>
                    <a:pt x="3077" y="508"/>
                    <a:pt x="3509" y="1111"/>
                    <a:pt x="3587" y="1559"/>
                  </a:cubicBezTo>
                  <a:cubicBezTo>
                    <a:pt x="3710" y="2193"/>
                    <a:pt x="3370" y="2888"/>
                    <a:pt x="2721" y="3244"/>
                  </a:cubicBezTo>
                  <a:cubicBezTo>
                    <a:pt x="2457" y="3376"/>
                    <a:pt x="2169" y="3453"/>
                    <a:pt x="1897" y="3453"/>
                  </a:cubicBezTo>
                  <a:cubicBezTo>
                    <a:pt x="1787" y="3453"/>
                    <a:pt x="1680" y="3440"/>
                    <a:pt x="1577" y="3414"/>
                  </a:cubicBezTo>
                  <a:cubicBezTo>
                    <a:pt x="1222" y="3321"/>
                    <a:pt x="882" y="3043"/>
                    <a:pt x="696" y="2656"/>
                  </a:cubicBezTo>
                  <a:cubicBezTo>
                    <a:pt x="279" y="1822"/>
                    <a:pt x="681" y="740"/>
                    <a:pt x="1547" y="307"/>
                  </a:cubicBezTo>
                  <a:cubicBezTo>
                    <a:pt x="1686" y="230"/>
                    <a:pt x="1856" y="183"/>
                    <a:pt x="2010" y="183"/>
                  </a:cubicBezTo>
                  <a:close/>
                  <a:moveTo>
                    <a:pt x="2042" y="1"/>
                  </a:moveTo>
                  <a:cubicBezTo>
                    <a:pt x="1828" y="1"/>
                    <a:pt x="1624" y="51"/>
                    <a:pt x="1438" y="153"/>
                  </a:cubicBezTo>
                  <a:cubicBezTo>
                    <a:pt x="434" y="632"/>
                    <a:pt x="1" y="1806"/>
                    <a:pt x="465" y="2749"/>
                  </a:cubicBezTo>
                  <a:cubicBezTo>
                    <a:pt x="681" y="3197"/>
                    <a:pt x="1067" y="3506"/>
                    <a:pt x="1516" y="3630"/>
                  </a:cubicBezTo>
                  <a:cubicBezTo>
                    <a:pt x="1624" y="3646"/>
                    <a:pt x="1763" y="3661"/>
                    <a:pt x="1902" y="3661"/>
                  </a:cubicBezTo>
                  <a:cubicBezTo>
                    <a:pt x="2211" y="3661"/>
                    <a:pt x="2551" y="3568"/>
                    <a:pt x="2860" y="3414"/>
                  </a:cubicBezTo>
                  <a:cubicBezTo>
                    <a:pt x="3571" y="3027"/>
                    <a:pt x="3973" y="2255"/>
                    <a:pt x="3849" y="1544"/>
                  </a:cubicBezTo>
                  <a:cubicBezTo>
                    <a:pt x="3726" y="956"/>
                    <a:pt x="3185" y="338"/>
                    <a:pt x="2598" y="106"/>
                  </a:cubicBezTo>
                  <a:cubicBezTo>
                    <a:pt x="2408" y="36"/>
                    <a:pt x="2221" y="1"/>
                    <a:pt x="2042"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29"/>
            <p:cNvSpPr/>
            <p:nvPr/>
          </p:nvSpPr>
          <p:spPr>
            <a:xfrm>
              <a:off x="8188210" y="4212512"/>
              <a:ext cx="29064" cy="272369"/>
            </a:xfrm>
            <a:custGeom>
              <a:avLst/>
              <a:gdLst/>
              <a:ahLst/>
              <a:cxnLst/>
              <a:rect l="l" t="t" r="r" b="b"/>
              <a:pathLst>
                <a:path w="264" h="2474" extrusionOk="0">
                  <a:moveTo>
                    <a:pt x="140" y="1"/>
                  </a:moveTo>
                  <a:cubicBezTo>
                    <a:pt x="78" y="1"/>
                    <a:pt x="32" y="31"/>
                    <a:pt x="32" y="93"/>
                  </a:cubicBezTo>
                  <a:lnTo>
                    <a:pt x="1" y="2381"/>
                  </a:lnTo>
                  <a:cubicBezTo>
                    <a:pt x="1" y="2443"/>
                    <a:pt x="62" y="2474"/>
                    <a:pt x="124" y="2474"/>
                  </a:cubicBezTo>
                  <a:cubicBezTo>
                    <a:pt x="186" y="2474"/>
                    <a:pt x="232" y="2443"/>
                    <a:pt x="232" y="2381"/>
                  </a:cubicBezTo>
                  <a:lnTo>
                    <a:pt x="263" y="93"/>
                  </a:lnTo>
                  <a:cubicBezTo>
                    <a:pt x="263" y="31"/>
                    <a:pt x="202" y="1"/>
                    <a:pt x="140"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29"/>
            <p:cNvSpPr/>
            <p:nvPr/>
          </p:nvSpPr>
          <p:spPr>
            <a:xfrm>
              <a:off x="8162668" y="4952661"/>
              <a:ext cx="46129" cy="262240"/>
            </a:xfrm>
            <a:custGeom>
              <a:avLst/>
              <a:gdLst/>
              <a:ahLst/>
              <a:cxnLst/>
              <a:rect l="l" t="t" r="r" b="b"/>
              <a:pathLst>
                <a:path w="419" h="2382" extrusionOk="0">
                  <a:moveTo>
                    <a:pt x="124" y="1"/>
                  </a:moveTo>
                  <a:cubicBezTo>
                    <a:pt x="63" y="1"/>
                    <a:pt x="1" y="32"/>
                    <a:pt x="1" y="94"/>
                  </a:cubicBezTo>
                  <a:cubicBezTo>
                    <a:pt x="32" y="805"/>
                    <a:pt x="78" y="1562"/>
                    <a:pt x="155" y="2288"/>
                  </a:cubicBezTo>
                  <a:cubicBezTo>
                    <a:pt x="155" y="2335"/>
                    <a:pt x="217" y="2381"/>
                    <a:pt x="279" y="2381"/>
                  </a:cubicBezTo>
                  <a:cubicBezTo>
                    <a:pt x="356" y="2381"/>
                    <a:pt x="418" y="2335"/>
                    <a:pt x="387" y="2288"/>
                  </a:cubicBezTo>
                  <a:cubicBezTo>
                    <a:pt x="310" y="1546"/>
                    <a:pt x="279" y="835"/>
                    <a:pt x="233" y="94"/>
                  </a:cubicBezTo>
                  <a:cubicBezTo>
                    <a:pt x="233" y="32"/>
                    <a:pt x="186" y="1"/>
                    <a:pt x="124"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29"/>
            <p:cNvSpPr/>
            <p:nvPr/>
          </p:nvSpPr>
          <p:spPr>
            <a:xfrm>
              <a:off x="7643700" y="4681504"/>
              <a:ext cx="282607" cy="48441"/>
            </a:xfrm>
            <a:custGeom>
              <a:avLst/>
              <a:gdLst/>
              <a:ahLst/>
              <a:cxnLst/>
              <a:rect l="l" t="t" r="r" b="b"/>
              <a:pathLst>
                <a:path w="2567" h="440" extrusionOk="0">
                  <a:moveTo>
                    <a:pt x="141" y="1"/>
                  </a:moveTo>
                  <a:cubicBezTo>
                    <a:pt x="91" y="1"/>
                    <a:pt x="44" y="21"/>
                    <a:pt x="32" y="68"/>
                  </a:cubicBezTo>
                  <a:cubicBezTo>
                    <a:pt x="1" y="130"/>
                    <a:pt x="47" y="192"/>
                    <a:pt x="109" y="207"/>
                  </a:cubicBezTo>
                  <a:cubicBezTo>
                    <a:pt x="619" y="362"/>
                    <a:pt x="1191" y="439"/>
                    <a:pt x="1732" y="439"/>
                  </a:cubicBezTo>
                  <a:cubicBezTo>
                    <a:pt x="1979" y="439"/>
                    <a:pt x="2226" y="424"/>
                    <a:pt x="2458" y="377"/>
                  </a:cubicBezTo>
                  <a:cubicBezTo>
                    <a:pt x="2520" y="377"/>
                    <a:pt x="2566" y="315"/>
                    <a:pt x="2551" y="269"/>
                  </a:cubicBezTo>
                  <a:cubicBezTo>
                    <a:pt x="2551" y="223"/>
                    <a:pt x="2474" y="192"/>
                    <a:pt x="2427" y="192"/>
                  </a:cubicBezTo>
                  <a:cubicBezTo>
                    <a:pt x="2200" y="220"/>
                    <a:pt x="1972" y="234"/>
                    <a:pt x="1744" y="234"/>
                  </a:cubicBezTo>
                  <a:cubicBezTo>
                    <a:pt x="1212" y="234"/>
                    <a:pt x="684" y="158"/>
                    <a:pt x="186" y="6"/>
                  </a:cubicBezTo>
                  <a:cubicBezTo>
                    <a:pt x="172" y="3"/>
                    <a:pt x="156" y="1"/>
                    <a:pt x="141"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29"/>
            <p:cNvSpPr/>
            <p:nvPr/>
          </p:nvSpPr>
          <p:spPr>
            <a:xfrm>
              <a:off x="8433272" y="4682165"/>
              <a:ext cx="262130" cy="25652"/>
            </a:xfrm>
            <a:custGeom>
              <a:avLst/>
              <a:gdLst/>
              <a:ahLst/>
              <a:cxnLst/>
              <a:rect l="l" t="t" r="r" b="b"/>
              <a:pathLst>
                <a:path w="2381" h="233" extrusionOk="0">
                  <a:moveTo>
                    <a:pt x="124" y="0"/>
                  </a:moveTo>
                  <a:cubicBezTo>
                    <a:pt x="62" y="0"/>
                    <a:pt x="0" y="47"/>
                    <a:pt x="0" y="109"/>
                  </a:cubicBezTo>
                  <a:cubicBezTo>
                    <a:pt x="0" y="155"/>
                    <a:pt x="62" y="201"/>
                    <a:pt x="124" y="201"/>
                  </a:cubicBezTo>
                  <a:lnTo>
                    <a:pt x="2241" y="232"/>
                  </a:lnTo>
                  <a:cubicBezTo>
                    <a:pt x="2319" y="232"/>
                    <a:pt x="2380" y="201"/>
                    <a:pt x="2365" y="139"/>
                  </a:cubicBezTo>
                  <a:cubicBezTo>
                    <a:pt x="2365" y="78"/>
                    <a:pt x="2303" y="47"/>
                    <a:pt x="2241" y="47"/>
                  </a:cubicBezTo>
                  <a:lnTo>
                    <a:pt x="124"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29"/>
            <p:cNvSpPr/>
            <p:nvPr/>
          </p:nvSpPr>
          <p:spPr>
            <a:xfrm>
              <a:off x="8365236" y="4435779"/>
              <a:ext cx="119120" cy="115487"/>
            </a:xfrm>
            <a:custGeom>
              <a:avLst/>
              <a:gdLst/>
              <a:ahLst/>
              <a:cxnLst/>
              <a:rect l="l" t="t" r="r" b="b"/>
              <a:pathLst>
                <a:path w="1082" h="1049" extrusionOk="0">
                  <a:moveTo>
                    <a:pt x="950" y="0"/>
                  </a:moveTo>
                  <a:cubicBezTo>
                    <a:pt x="914" y="0"/>
                    <a:pt x="877" y="17"/>
                    <a:pt x="850" y="44"/>
                  </a:cubicBezTo>
                  <a:lnTo>
                    <a:pt x="46" y="894"/>
                  </a:lnTo>
                  <a:cubicBezTo>
                    <a:pt x="0" y="925"/>
                    <a:pt x="0" y="986"/>
                    <a:pt x="62" y="1033"/>
                  </a:cubicBezTo>
                  <a:cubicBezTo>
                    <a:pt x="77" y="1048"/>
                    <a:pt x="124" y="1048"/>
                    <a:pt x="139" y="1048"/>
                  </a:cubicBezTo>
                  <a:cubicBezTo>
                    <a:pt x="170" y="1048"/>
                    <a:pt x="201" y="1033"/>
                    <a:pt x="232" y="1002"/>
                  </a:cubicBezTo>
                  <a:lnTo>
                    <a:pt x="1051" y="152"/>
                  </a:lnTo>
                  <a:cubicBezTo>
                    <a:pt x="1082" y="121"/>
                    <a:pt x="1082" y="59"/>
                    <a:pt x="1020" y="28"/>
                  </a:cubicBezTo>
                  <a:cubicBezTo>
                    <a:pt x="1001" y="9"/>
                    <a:pt x="976" y="0"/>
                    <a:pt x="950" y="0"/>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29"/>
            <p:cNvSpPr/>
            <p:nvPr/>
          </p:nvSpPr>
          <p:spPr>
            <a:xfrm>
              <a:off x="7902414" y="4456916"/>
              <a:ext cx="141249" cy="111304"/>
            </a:xfrm>
            <a:custGeom>
              <a:avLst/>
              <a:gdLst/>
              <a:ahLst/>
              <a:cxnLst/>
              <a:rect l="l" t="t" r="r" b="b"/>
              <a:pathLst>
                <a:path w="1283" h="1011" extrusionOk="0">
                  <a:moveTo>
                    <a:pt x="135" y="0"/>
                  </a:moveTo>
                  <a:cubicBezTo>
                    <a:pt x="105" y="0"/>
                    <a:pt x="74" y="8"/>
                    <a:pt x="46" y="22"/>
                  </a:cubicBezTo>
                  <a:cubicBezTo>
                    <a:pt x="0" y="37"/>
                    <a:pt x="0" y="114"/>
                    <a:pt x="31" y="161"/>
                  </a:cubicBezTo>
                  <a:cubicBezTo>
                    <a:pt x="325" y="485"/>
                    <a:pt x="696" y="764"/>
                    <a:pt x="1082" y="995"/>
                  </a:cubicBezTo>
                  <a:cubicBezTo>
                    <a:pt x="1113" y="1011"/>
                    <a:pt x="1128" y="1011"/>
                    <a:pt x="1159" y="1011"/>
                  </a:cubicBezTo>
                  <a:cubicBezTo>
                    <a:pt x="1190" y="1011"/>
                    <a:pt x="1237" y="995"/>
                    <a:pt x="1267" y="964"/>
                  </a:cubicBezTo>
                  <a:cubicBezTo>
                    <a:pt x="1283" y="934"/>
                    <a:pt x="1283" y="872"/>
                    <a:pt x="1237" y="841"/>
                  </a:cubicBezTo>
                  <a:cubicBezTo>
                    <a:pt x="866" y="609"/>
                    <a:pt x="510" y="346"/>
                    <a:pt x="232" y="37"/>
                  </a:cubicBezTo>
                  <a:cubicBezTo>
                    <a:pt x="206" y="12"/>
                    <a:pt x="171" y="0"/>
                    <a:pt x="135" y="0"/>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29"/>
            <p:cNvSpPr/>
            <p:nvPr/>
          </p:nvSpPr>
          <p:spPr>
            <a:xfrm>
              <a:off x="7859808" y="4844110"/>
              <a:ext cx="146423" cy="122313"/>
            </a:xfrm>
            <a:custGeom>
              <a:avLst/>
              <a:gdLst/>
              <a:ahLst/>
              <a:cxnLst/>
              <a:rect l="l" t="t" r="r" b="b"/>
              <a:pathLst>
                <a:path w="1330" h="1111" extrusionOk="0">
                  <a:moveTo>
                    <a:pt x="1195" y="1"/>
                  </a:moveTo>
                  <a:cubicBezTo>
                    <a:pt x="1168" y="1"/>
                    <a:pt x="1139" y="9"/>
                    <a:pt x="1113" y="29"/>
                  </a:cubicBezTo>
                  <a:cubicBezTo>
                    <a:pt x="696" y="276"/>
                    <a:pt x="341" y="585"/>
                    <a:pt x="32" y="956"/>
                  </a:cubicBezTo>
                  <a:cubicBezTo>
                    <a:pt x="1" y="987"/>
                    <a:pt x="1" y="1049"/>
                    <a:pt x="47" y="1080"/>
                  </a:cubicBezTo>
                  <a:cubicBezTo>
                    <a:pt x="93" y="1111"/>
                    <a:pt x="109" y="1111"/>
                    <a:pt x="124" y="1111"/>
                  </a:cubicBezTo>
                  <a:cubicBezTo>
                    <a:pt x="171" y="1111"/>
                    <a:pt x="202" y="1080"/>
                    <a:pt x="248" y="1064"/>
                  </a:cubicBezTo>
                  <a:cubicBezTo>
                    <a:pt x="511" y="709"/>
                    <a:pt x="866" y="430"/>
                    <a:pt x="1268" y="168"/>
                  </a:cubicBezTo>
                  <a:cubicBezTo>
                    <a:pt x="1314" y="152"/>
                    <a:pt x="1330" y="75"/>
                    <a:pt x="1284" y="44"/>
                  </a:cubicBezTo>
                  <a:cubicBezTo>
                    <a:pt x="1266" y="17"/>
                    <a:pt x="1232" y="1"/>
                    <a:pt x="1195"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29"/>
            <p:cNvSpPr/>
            <p:nvPr/>
          </p:nvSpPr>
          <p:spPr>
            <a:xfrm>
              <a:off x="8337933" y="4925358"/>
              <a:ext cx="165139" cy="114276"/>
            </a:xfrm>
            <a:custGeom>
              <a:avLst/>
              <a:gdLst/>
              <a:ahLst/>
              <a:cxnLst/>
              <a:rect l="l" t="t" r="r" b="b"/>
              <a:pathLst>
                <a:path w="1500" h="1038" extrusionOk="0">
                  <a:moveTo>
                    <a:pt x="142" y="0"/>
                  </a:moveTo>
                  <a:cubicBezTo>
                    <a:pt x="101" y="0"/>
                    <a:pt x="60" y="13"/>
                    <a:pt x="32" y="32"/>
                  </a:cubicBezTo>
                  <a:cubicBezTo>
                    <a:pt x="1" y="79"/>
                    <a:pt x="1" y="141"/>
                    <a:pt x="63" y="172"/>
                  </a:cubicBezTo>
                  <a:lnTo>
                    <a:pt x="1299" y="1022"/>
                  </a:lnTo>
                  <a:cubicBezTo>
                    <a:pt x="1314" y="1037"/>
                    <a:pt x="1345" y="1037"/>
                    <a:pt x="1376" y="1037"/>
                  </a:cubicBezTo>
                  <a:cubicBezTo>
                    <a:pt x="1407" y="1037"/>
                    <a:pt x="1423" y="1022"/>
                    <a:pt x="1469" y="1006"/>
                  </a:cubicBezTo>
                  <a:cubicBezTo>
                    <a:pt x="1500" y="960"/>
                    <a:pt x="1500" y="898"/>
                    <a:pt x="1454" y="867"/>
                  </a:cubicBezTo>
                  <a:lnTo>
                    <a:pt x="217" y="17"/>
                  </a:lnTo>
                  <a:cubicBezTo>
                    <a:pt x="194" y="5"/>
                    <a:pt x="168" y="0"/>
                    <a:pt x="142" y="0"/>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29"/>
            <p:cNvSpPr/>
            <p:nvPr/>
          </p:nvSpPr>
          <p:spPr>
            <a:xfrm>
              <a:off x="8201861" y="4593541"/>
              <a:ext cx="114056" cy="250350"/>
            </a:xfrm>
            <a:custGeom>
              <a:avLst/>
              <a:gdLst/>
              <a:ahLst/>
              <a:cxnLst/>
              <a:rect l="l" t="t" r="r" b="b"/>
              <a:pathLst>
                <a:path w="1036" h="2274" extrusionOk="0">
                  <a:moveTo>
                    <a:pt x="142" y="0"/>
                  </a:moveTo>
                  <a:cubicBezTo>
                    <a:pt x="100" y="0"/>
                    <a:pt x="60" y="13"/>
                    <a:pt x="31" y="33"/>
                  </a:cubicBezTo>
                  <a:cubicBezTo>
                    <a:pt x="0" y="79"/>
                    <a:pt x="16" y="141"/>
                    <a:pt x="78" y="172"/>
                  </a:cubicBezTo>
                  <a:cubicBezTo>
                    <a:pt x="418" y="373"/>
                    <a:pt x="680" y="713"/>
                    <a:pt x="727" y="1084"/>
                  </a:cubicBezTo>
                  <a:cubicBezTo>
                    <a:pt x="789" y="1455"/>
                    <a:pt x="649" y="1841"/>
                    <a:pt x="387" y="2119"/>
                  </a:cubicBezTo>
                  <a:cubicBezTo>
                    <a:pt x="340" y="2165"/>
                    <a:pt x="340" y="2227"/>
                    <a:pt x="402" y="2258"/>
                  </a:cubicBezTo>
                  <a:cubicBezTo>
                    <a:pt x="418" y="2274"/>
                    <a:pt x="464" y="2274"/>
                    <a:pt x="479" y="2274"/>
                  </a:cubicBezTo>
                  <a:lnTo>
                    <a:pt x="572" y="2274"/>
                  </a:lnTo>
                  <a:cubicBezTo>
                    <a:pt x="912" y="1949"/>
                    <a:pt x="1036" y="1501"/>
                    <a:pt x="989" y="1084"/>
                  </a:cubicBezTo>
                  <a:cubicBezTo>
                    <a:pt x="912" y="651"/>
                    <a:pt x="619" y="249"/>
                    <a:pt x="217" y="17"/>
                  </a:cubicBezTo>
                  <a:cubicBezTo>
                    <a:pt x="193" y="5"/>
                    <a:pt x="167" y="0"/>
                    <a:pt x="142" y="0"/>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1">
  <p:cSld name="CUSTOM_15">
    <p:bg>
      <p:bgPr>
        <a:solidFill>
          <a:schemeClr val="lt1"/>
        </a:solidFill>
        <a:effectLst/>
      </p:bgPr>
    </p:bg>
    <p:spTree>
      <p:nvGrpSpPr>
        <p:cNvPr id="406" name="Shape 406"/>
        <p:cNvGrpSpPr/>
        <p:nvPr/>
      </p:nvGrpSpPr>
      <p:grpSpPr>
        <a:xfrm>
          <a:off x="0" y="0"/>
          <a:ext cx="0" cy="0"/>
          <a:chOff x="0" y="0"/>
          <a:chExt cx="0" cy="0"/>
        </a:xfrm>
      </p:grpSpPr>
      <p:sp>
        <p:nvSpPr>
          <p:cNvPr id="407" name="Google Shape;407;p30"/>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08" name="Google Shape;408;p30"/>
          <p:cNvGrpSpPr/>
          <p:nvPr/>
        </p:nvGrpSpPr>
        <p:grpSpPr>
          <a:xfrm rot="10800000">
            <a:off x="7603498" y="-56827"/>
            <a:ext cx="1612942" cy="1603031"/>
            <a:chOff x="7247681" y="291521"/>
            <a:chExt cx="1169985" cy="1162796"/>
          </a:xfrm>
        </p:grpSpPr>
        <p:sp>
          <p:nvSpPr>
            <p:cNvPr id="409" name="Google Shape;409;p30"/>
            <p:cNvSpPr/>
            <p:nvPr/>
          </p:nvSpPr>
          <p:spPr>
            <a:xfrm rot="864690">
              <a:off x="7512340" y="570251"/>
              <a:ext cx="668831" cy="639301"/>
            </a:xfrm>
            <a:custGeom>
              <a:avLst/>
              <a:gdLst/>
              <a:ahLst/>
              <a:cxnLst/>
              <a:rect l="l" t="t" r="r" b="b"/>
              <a:pathLst>
                <a:path w="5164" h="4936" extrusionOk="0">
                  <a:moveTo>
                    <a:pt x="2538" y="193"/>
                  </a:moveTo>
                  <a:cubicBezTo>
                    <a:pt x="3326" y="193"/>
                    <a:pt x="4118" y="580"/>
                    <a:pt x="4468" y="1195"/>
                  </a:cubicBezTo>
                  <a:cubicBezTo>
                    <a:pt x="4854" y="1875"/>
                    <a:pt x="4653" y="2756"/>
                    <a:pt x="4004" y="3251"/>
                  </a:cubicBezTo>
                  <a:cubicBezTo>
                    <a:pt x="3834" y="3390"/>
                    <a:pt x="3757" y="3467"/>
                    <a:pt x="3679" y="3560"/>
                  </a:cubicBezTo>
                  <a:lnTo>
                    <a:pt x="3463" y="3776"/>
                  </a:lnTo>
                  <a:cubicBezTo>
                    <a:pt x="3185" y="4039"/>
                    <a:pt x="3061" y="4332"/>
                    <a:pt x="3092" y="4595"/>
                  </a:cubicBezTo>
                  <a:cubicBezTo>
                    <a:pt x="2691" y="4664"/>
                    <a:pt x="2239" y="4721"/>
                    <a:pt x="1794" y="4721"/>
                  </a:cubicBezTo>
                  <a:cubicBezTo>
                    <a:pt x="1743" y="4721"/>
                    <a:pt x="1691" y="4720"/>
                    <a:pt x="1639" y="4719"/>
                  </a:cubicBezTo>
                  <a:cubicBezTo>
                    <a:pt x="1747" y="4271"/>
                    <a:pt x="1608" y="3931"/>
                    <a:pt x="1284" y="3668"/>
                  </a:cubicBezTo>
                  <a:cubicBezTo>
                    <a:pt x="573" y="3189"/>
                    <a:pt x="233" y="2354"/>
                    <a:pt x="449" y="1643"/>
                  </a:cubicBezTo>
                  <a:cubicBezTo>
                    <a:pt x="665" y="901"/>
                    <a:pt x="1407" y="314"/>
                    <a:pt x="2288" y="206"/>
                  </a:cubicBezTo>
                  <a:cubicBezTo>
                    <a:pt x="2371" y="197"/>
                    <a:pt x="2455" y="193"/>
                    <a:pt x="2538" y="193"/>
                  </a:cubicBezTo>
                  <a:close/>
                  <a:moveTo>
                    <a:pt x="2599" y="1"/>
                  </a:moveTo>
                  <a:cubicBezTo>
                    <a:pt x="2495" y="1"/>
                    <a:pt x="2391" y="7"/>
                    <a:pt x="2288" y="20"/>
                  </a:cubicBezTo>
                  <a:cubicBezTo>
                    <a:pt x="1315" y="128"/>
                    <a:pt x="464" y="793"/>
                    <a:pt x="233" y="1597"/>
                  </a:cubicBezTo>
                  <a:cubicBezTo>
                    <a:pt x="1" y="2400"/>
                    <a:pt x="372" y="3297"/>
                    <a:pt x="1145" y="3822"/>
                  </a:cubicBezTo>
                  <a:cubicBezTo>
                    <a:pt x="1438" y="4039"/>
                    <a:pt x="1515" y="4348"/>
                    <a:pt x="1392" y="4765"/>
                  </a:cubicBezTo>
                  <a:lnTo>
                    <a:pt x="1361" y="4889"/>
                  </a:lnTo>
                  <a:lnTo>
                    <a:pt x="1485" y="4904"/>
                  </a:lnTo>
                  <a:cubicBezTo>
                    <a:pt x="1608" y="4935"/>
                    <a:pt x="1747" y="4935"/>
                    <a:pt x="1856" y="4935"/>
                  </a:cubicBezTo>
                  <a:cubicBezTo>
                    <a:pt x="2335" y="4935"/>
                    <a:pt x="2845" y="4858"/>
                    <a:pt x="3293" y="4750"/>
                  </a:cubicBezTo>
                  <a:lnTo>
                    <a:pt x="3417" y="4734"/>
                  </a:lnTo>
                  <a:lnTo>
                    <a:pt x="3386" y="4626"/>
                  </a:lnTo>
                  <a:cubicBezTo>
                    <a:pt x="3308" y="4410"/>
                    <a:pt x="3401" y="4132"/>
                    <a:pt x="3679" y="3884"/>
                  </a:cubicBezTo>
                  <a:cubicBezTo>
                    <a:pt x="3772" y="3807"/>
                    <a:pt x="3834" y="3730"/>
                    <a:pt x="3880" y="3668"/>
                  </a:cubicBezTo>
                  <a:cubicBezTo>
                    <a:pt x="3988" y="3591"/>
                    <a:pt x="4035" y="3513"/>
                    <a:pt x="4189" y="3405"/>
                  </a:cubicBezTo>
                  <a:cubicBezTo>
                    <a:pt x="4931" y="2849"/>
                    <a:pt x="5163" y="1860"/>
                    <a:pt x="4715" y="1102"/>
                  </a:cubicBezTo>
                  <a:cubicBezTo>
                    <a:pt x="4342" y="453"/>
                    <a:pt x="3474" y="1"/>
                    <a:pt x="25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30"/>
            <p:cNvSpPr/>
            <p:nvPr/>
          </p:nvSpPr>
          <p:spPr>
            <a:xfrm rot="864690">
              <a:off x="7511905" y="1138016"/>
              <a:ext cx="434533" cy="266419"/>
            </a:xfrm>
            <a:custGeom>
              <a:avLst/>
              <a:gdLst/>
              <a:ahLst/>
              <a:cxnLst/>
              <a:rect l="l" t="t" r="r" b="b"/>
              <a:pathLst>
                <a:path w="3355" h="2057" extrusionOk="0">
                  <a:moveTo>
                    <a:pt x="3122" y="295"/>
                  </a:moveTo>
                  <a:lnTo>
                    <a:pt x="3076" y="990"/>
                  </a:lnTo>
                  <a:cubicBezTo>
                    <a:pt x="3045" y="1237"/>
                    <a:pt x="3029" y="1516"/>
                    <a:pt x="3014" y="1763"/>
                  </a:cubicBezTo>
                  <a:cubicBezTo>
                    <a:pt x="2592" y="1827"/>
                    <a:pt x="2076" y="1864"/>
                    <a:pt x="1527" y="1864"/>
                  </a:cubicBezTo>
                  <a:cubicBezTo>
                    <a:pt x="1152" y="1864"/>
                    <a:pt x="760" y="1847"/>
                    <a:pt x="371" y="1809"/>
                  </a:cubicBezTo>
                  <a:cubicBezTo>
                    <a:pt x="387" y="1299"/>
                    <a:pt x="371" y="820"/>
                    <a:pt x="294" y="326"/>
                  </a:cubicBezTo>
                  <a:lnTo>
                    <a:pt x="294" y="326"/>
                  </a:lnTo>
                  <a:cubicBezTo>
                    <a:pt x="747" y="415"/>
                    <a:pt x="1204" y="461"/>
                    <a:pt x="1659" y="461"/>
                  </a:cubicBezTo>
                  <a:cubicBezTo>
                    <a:pt x="2151" y="461"/>
                    <a:pt x="2641" y="407"/>
                    <a:pt x="3122" y="295"/>
                  </a:cubicBezTo>
                  <a:close/>
                  <a:moveTo>
                    <a:pt x="3354" y="1"/>
                  </a:moveTo>
                  <a:lnTo>
                    <a:pt x="3199" y="47"/>
                  </a:lnTo>
                  <a:cubicBezTo>
                    <a:pt x="2696" y="175"/>
                    <a:pt x="2173" y="237"/>
                    <a:pt x="1645" y="237"/>
                  </a:cubicBezTo>
                  <a:cubicBezTo>
                    <a:pt x="1152" y="237"/>
                    <a:pt x="656" y="183"/>
                    <a:pt x="170" y="78"/>
                  </a:cubicBezTo>
                  <a:lnTo>
                    <a:pt x="0" y="47"/>
                  </a:lnTo>
                  <a:lnTo>
                    <a:pt x="16" y="202"/>
                  </a:lnTo>
                  <a:cubicBezTo>
                    <a:pt x="108" y="743"/>
                    <a:pt x="155" y="1284"/>
                    <a:pt x="108" y="1856"/>
                  </a:cubicBezTo>
                  <a:lnTo>
                    <a:pt x="108" y="1964"/>
                  </a:lnTo>
                  <a:lnTo>
                    <a:pt x="232" y="1979"/>
                  </a:lnTo>
                  <a:cubicBezTo>
                    <a:pt x="696" y="2041"/>
                    <a:pt x="1159" y="2057"/>
                    <a:pt x="1608" y="2057"/>
                  </a:cubicBezTo>
                  <a:cubicBezTo>
                    <a:pt x="2179" y="2057"/>
                    <a:pt x="2720" y="2010"/>
                    <a:pt x="3153" y="1917"/>
                  </a:cubicBezTo>
                  <a:lnTo>
                    <a:pt x="3246" y="1902"/>
                  </a:lnTo>
                  <a:lnTo>
                    <a:pt x="3246" y="1825"/>
                  </a:lnTo>
                  <a:cubicBezTo>
                    <a:pt x="3246" y="1547"/>
                    <a:pt x="3277" y="1253"/>
                    <a:pt x="3308" y="990"/>
                  </a:cubicBezTo>
                  <a:cubicBezTo>
                    <a:pt x="3323" y="712"/>
                    <a:pt x="3354" y="434"/>
                    <a:pt x="3354" y="140"/>
                  </a:cubicBezTo>
                  <a:lnTo>
                    <a:pt x="3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30"/>
            <p:cNvSpPr/>
            <p:nvPr/>
          </p:nvSpPr>
          <p:spPr>
            <a:xfrm rot="864690">
              <a:off x="7587199" y="1226855"/>
              <a:ext cx="300352" cy="48828"/>
            </a:xfrm>
            <a:custGeom>
              <a:avLst/>
              <a:gdLst/>
              <a:ahLst/>
              <a:cxnLst/>
              <a:rect l="l" t="t" r="r" b="b"/>
              <a:pathLst>
                <a:path w="2319" h="377" extrusionOk="0">
                  <a:moveTo>
                    <a:pt x="125" y="0"/>
                  </a:moveTo>
                  <a:cubicBezTo>
                    <a:pt x="75" y="0"/>
                    <a:pt x="27" y="21"/>
                    <a:pt x="16" y="68"/>
                  </a:cubicBezTo>
                  <a:cubicBezTo>
                    <a:pt x="0" y="130"/>
                    <a:pt x="31" y="176"/>
                    <a:pt x="93" y="207"/>
                  </a:cubicBezTo>
                  <a:cubicBezTo>
                    <a:pt x="495" y="315"/>
                    <a:pt x="927" y="377"/>
                    <a:pt x="1376" y="377"/>
                  </a:cubicBezTo>
                  <a:cubicBezTo>
                    <a:pt x="1654" y="377"/>
                    <a:pt x="1932" y="361"/>
                    <a:pt x="2195" y="300"/>
                  </a:cubicBezTo>
                  <a:cubicBezTo>
                    <a:pt x="2272" y="300"/>
                    <a:pt x="2318" y="238"/>
                    <a:pt x="2303" y="176"/>
                  </a:cubicBezTo>
                  <a:cubicBezTo>
                    <a:pt x="2303" y="136"/>
                    <a:pt x="2245" y="96"/>
                    <a:pt x="2189" y="96"/>
                  </a:cubicBezTo>
                  <a:cubicBezTo>
                    <a:pt x="2181" y="96"/>
                    <a:pt x="2172" y="97"/>
                    <a:pt x="2164" y="99"/>
                  </a:cubicBezTo>
                  <a:cubicBezTo>
                    <a:pt x="1892" y="156"/>
                    <a:pt x="1615" y="184"/>
                    <a:pt x="1339" y="184"/>
                  </a:cubicBezTo>
                  <a:cubicBezTo>
                    <a:pt x="941" y="184"/>
                    <a:pt x="545" y="125"/>
                    <a:pt x="170" y="6"/>
                  </a:cubicBezTo>
                  <a:cubicBezTo>
                    <a:pt x="156" y="2"/>
                    <a:pt x="140" y="0"/>
                    <a:pt x="12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30"/>
            <p:cNvSpPr/>
            <p:nvPr/>
          </p:nvSpPr>
          <p:spPr>
            <a:xfrm rot="864690">
              <a:off x="7597803" y="1296128"/>
              <a:ext cx="250358" cy="46238"/>
            </a:xfrm>
            <a:custGeom>
              <a:avLst/>
              <a:gdLst/>
              <a:ahLst/>
              <a:cxnLst/>
              <a:rect l="l" t="t" r="r" b="b"/>
              <a:pathLst>
                <a:path w="1933" h="357" extrusionOk="0">
                  <a:moveTo>
                    <a:pt x="170" y="1"/>
                  </a:moveTo>
                  <a:cubicBezTo>
                    <a:pt x="93" y="1"/>
                    <a:pt x="31" y="16"/>
                    <a:pt x="16" y="78"/>
                  </a:cubicBezTo>
                  <a:cubicBezTo>
                    <a:pt x="0" y="140"/>
                    <a:pt x="31" y="202"/>
                    <a:pt x="93" y="217"/>
                  </a:cubicBezTo>
                  <a:cubicBezTo>
                    <a:pt x="433" y="310"/>
                    <a:pt x="789" y="356"/>
                    <a:pt x="1160" y="356"/>
                  </a:cubicBezTo>
                  <a:cubicBezTo>
                    <a:pt x="1361" y="356"/>
                    <a:pt x="1577" y="356"/>
                    <a:pt x="1809" y="279"/>
                  </a:cubicBezTo>
                  <a:cubicBezTo>
                    <a:pt x="1871" y="279"/>
                    <a:pt x="1932" y="217"/>
                    <a:pt x="1902" y="155"/>
                  </a:cubicBezTo>
                  <a:cubicBezTo>
                    <a:pt x="1902" y="104"/>
                    <a:pt x="1848" y="74"/>
                    <a:pt x="1804" y="74"/>
                  </a:cubicBezTo>
                  <a:cubicBezTo>
                    <a:pt x="1795" y="74"/>
                    <a:pt x="1786" y="76"/>
                    <a:pt x="1778" y="78"/>
                  </a:cubicBezTo>
                  <a:cubicBezTo>
                    <a:pt x="1572" y="108"/>
                    <a:pt x="1362" y="124"/>
                    <a:pt x="1151" y="124"/>
                  </a:cubicBezTo>
                  <a:cubicBezTo>
                    <a:pt x="822" y="124"/>
                    <a:pt x="490" y="86"/>
                    <a:pt x="1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0"/>
            <p:cNvSpPr/>
            <p:nvPr/>
          </p:nvSpPr>
          <p:spPr>
            <a:xfrm rot="864690">
              <a:off x="7754418" y="777788"/>
              <a:ext cx="92217" cy="407075"/>
            </a:xfrm>
            <a:custGeom>
              <a:avLst/>
              <a:gdLst/>
              <a:ahLst/>
              <a:cxnLst/>
              <a:rect l="l" t="t" r="r" b="b"/>
              <a:pathLst>
                <a:path w="712" h="3143" extrusionOk="0">
                  <a:moveTo>
                    <a:pt x="447" y="0"/>
                  </a:moveTo>
                  <a:cubicBezTo>
                    <a:pt x="416" y="0"/>
                    <a:pt x="383" y="15"/>
                    <a:pt x="356" y="51"/>
                  </a:cubicBezTo>
                  <a:cubicBezTo>
                    <a:pt x="186" y="330"/>
                    <a:pt x="263" y="654"/>
                    <a:pt x="325" y="886"/>
                  </a:cubicBezTo>
                  <a:lnTo>
                    <a:pt x="356" y="1025"/>
                  </a:lnTo>
                  <a:cubicBezTo>
                    <a:pt x="418" y="1226"/>
                    <a:pt x="480" y="1427"/>
                    <a:pt x="464" y="1612"/>
                  </a:cubicBezTo>
                  <a:cubicBezTo>
                    <a:pt x="433" y="1767"/>
                    <a:pt x="340" y="1922"/>
                    <a:pt x="263" y="2076"/>
                  </a:cubicBezTo>
                  <a:cubicBezTo>
                    <a:pt x="232" y="2153"/>
                    <a:pt x="186" y="2215"/>
                    <a:pt x="155" y="2293"/>
                  </a:cubicBezTo>
                  <a:cubicBezTo>
                    <a:pt x="0" y="2602"/>
                    <a:pt x="0" y="2911"/>
                    <a:pt x="170" y="3112"/>
                  </a:cubicBezTo>
                  <a:cubicBezTo>
                    <a:pt x="186" y="3127"/>
                    <a:pt x="232" y="3143"/>
                    <a:pt x="263" y="3143"/>
                  </a:cubicBezTo>
                  <a:cubicBezTo>
                    <a:pt x="294" y="3143"/>
                    <a:pt x="311" y="3136"/>
                    <a:pt x="324" y="3136"/>
                  </a:cubicBezTo>
                  <a:cubicBezTo>
                    <a:pt x="330" y="3136"/>
                    <a:pt x="335" y="3137"/>
                    <a:pt x="340" y="3143"/>
                  </a:cubicBezTo>
                  <a:cubicBezTo>
                    <a:pt x="387" y="3127"/>
                    <a:pt x="402" y="3050"/>
                    <a:pt x="356" y="3003"/>
                  </a:cubicBezTo>
                  <a:cubicBezTo>
                    <a:pt x="186" y="2818"/>
                    <a:pt x="279" y="2540"/>
                    <a:pt x="356" y="2385"/>
                  </a:cubicBezTo>
                  <a:cubicBezTo>
                    <a:pt x="387" y="2339"/>
                    <a:pt x="418" y="2262"/>
                    <a:pt x="464" y="2200"/>
                  </a:cubicBezTo>
                  <a:cubicBezTo>
                    <a:pt x="557" y="2030"/>
                    <a:pt x="650" y="1844"/>
                    <a:pt x="665" y="1659"/>
                  </a:cubicBezTo>
                  <a:cubicBezTo>
                    <a:pt x="711" y="1427"/>
                    <a:pt x="650" y="1195"/>
                    <a:pt x="572" y="979"/>
                  </a:cubicBezTo>
                  <a:lnTo>
                    <a:pt x="541" y="840"/>
                  </a:lnTo>
                  <a:cubicBezTo>
                    <a:pt x="480" y="654"/>
                    <a:pt x="418" y="361"/>
                    <a:pt x="557" y="144"/>
                  </a:cubicBezTo>
                  <a:cubicBezTo>
                    <a:pt x="588" y="113"/>
                    <a:pt x="572" y="36"/>
                    <a:pt x="510" y="21"/>
                  </a:cubicBezTo>
                  <a:cubicBezTo>
                    <a:pt x="491" y="8"/>
                    <a:pt x="469" y="0"/>
                    <a:pt x="4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0"/>
            <p:cNvSpPr/>
            <p:nvPr/>
          </p:nvSpPr>
          <p:spPr>
            <a:xfrm rot="864690">
              <a:off x="7974980" y="291837"/>
              <a:ext cx="34193" cy="250358"/>
            </a:xfrm>
            <a:custGeom>
              <a:avLst/>
              <a:gdLst/>
              <a:ahLst/>
              <a:cxnLst/>
              <a:rect l="l" t="t" r="r" b="b"/>
              <a:pathLst>
                <a:path w="264" h="1933" extrusionOk="0">
                  <a:moveTo>
                    <a:pt x="155" y="0"/>
                  </a:moveTo>
                  <a:cubicBezTo>
                    <a:pt x="93" y="0"/>
                    <a:pt x="47" y="31"/>
                    <a:pt x="47" y="93"/>
                  </a:cubicBezTo>
                  <a:lnTo>
                    <a:pt x="0" y="1840"/>
                  </a:lnTo>
                  <a:cubicBezTo>
                    <a:pt x="0" y="1886"/>
                    <a:pt x="47" y="1932"/>
                    <a:pt x="124" y="1932"/>
                  </a:cubicBezTo>
                  <a:cubicBezTo>
                    <a:pt x="201" y="1932"/>
                    <a:pt x="232" y="1886"/>
                    <a:pt x="232" y="1840"/>
                  </a:cubicBezTo>
                  <a:lnTo>
                    <a:pt x="263" y="93"/>
                  </a:lnTo>
                  <a:cubicBezTo>
                    <a:pt x="263" y="31"/>
                    <a:pt x="217" y="0"/>
                    <a:pt x="15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0"/>
            <p:cNvSpPr/>
            <p:nvPr/>
          </p:nvSpPr>
          <p:spPr>
            <a:xfrm rot="864690">
              <a:off x="8201277" y="909226"/>
              <a:ext cx="216295" cy="28105"/>
            </a:xfrm>
            <a:custGeom>
              <a:avLst/>
              <a:gdLst/>
              <a:ahLst/>
              <a:cxnLst/>
              <a:rect l="l" t="t" r="r" b="b"/>
              <a:pathLst>
                <a:path w="1670" h="217" extrusionOk="0">
                  <a:moveTo>
                    <a:pt x="1546" y="0"/>
                  </a:moveTo>
                  <a:lnTo>
                    <a:pt x="124" y="16"/>
                  </a:lnTo>
                  <a:cubicBezTo>
                    <a:pt x="62" y="16"/>
                    <a:pt x="0" y="62"/>
                    <a:pt x="0" y="124"/>
                  </a:cubicBezTo>
                  <a:cubicBezTo>
                    <a:pt x="0" y="170"/>
                    <a:pt x="62" y="217"/>
                    <a:pt x="124" y="217"/>
                  </a:cubicBezTo>
                  <a:lnTo>
                    <a:pt x="1546" y="201"/>
                  </a:lnTo>
                  <a:cubicBezTo>
                    <a:pt x="1608" y="201"/>
                    <a:pt x="1669" y="155"/>
                    <a:pt x="1669" y="93"/>
                  </a:cubicBezTo>
                  <a:cubicBezTo>
                    <a:pt x="1669" y="31"/>
                    <a:pt x="1608" y="0"/>
                    <a:pt x="15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30"/>
            <p:cNvSpPr/>
            <p:nvPr/>
          </p:nvSpPr>
          <p:spPr>
            <a:xfrm rot="864690">
              <a:off x="7251065" y="636179"/>
              <a:ext cx="312527" cy="66702"/>
            </a:xfrm>
            <a:custGeom>
              <a:avLst/>
              <a:gdLst/>
              <a:ahLst/>
              <a:cxnLst/>
              <a:rect l="l" t="t" r="r" b="b"/>
              <a:pathLst>
                <a:path w="2413" h="515" extrusionOk="0">
                  <a:moveTo>
                    <a:pt x="124" y="0"/>
                  </a:moveTo>
                  <a:cubicBezTo>
                    <a:pt x="74" y="0"/>
                    <a:pt x="29" y="30"/>
                    <a:pt x="16" y="82"/>
                  </a:cubicBezTo>
                  <a:cubicBezTo>
                    <a:pt x="1" y="143"/>
                    <a:pt x="63" y="205"/>
                    <a:pt x="109" y="205"/>
                  </a:cubicBezTo>
                  <a:lnTo>
                    <a:pt x="2258" y="514"/>
                  </a:lnTo>
                  <a:lnTo>
                    <a:pt x="2273" y="514"/>
                  </a:lnTo>
                  <a:cubicBezTo>
                    <a:pt x="2335" y="514"/>
                    <a:pt x="2397" y="483"/>
                    <a:pt x="2397" y="437"/>
                  </a:cubicBezTo>
                  <a:cubicBezTo>
                    <a:pt x="2412" y="375"/>
                    <a:pt x="2350" y="313"/>
                    <a:pt x="2304" y="313"/>
                  </a:cubicBezTo>
                  <a:lnTo>
                    <a:pt x="156" y="4"/>
                  </a:lnTo>
                  <a:cubicBezTo>
                    <a:pt x="145" y="2"/>
                    <a:pt x="134" y="0"/>
                    <a:pt x="1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30"/>
            <p:cNvSpPr/>
            <p:nvPr/>
          </p:nvSpPr>
          <p:spPr>
            <a:xfrm rot="864690">
              <a:off x="8164843" y="589260"/>
              <a:ext cx="92217" cy="114753"/>
            </a:xfrm>
            <a:custGeom>
              <a:avLst/>
              <a:gdLst/>
              <a:ahLst/>
              <a:cxnLst/>
              <a:rect l="l" t="t" r="r" b="b"/>
              <a:pathLst>
                <a:path w="712" h="886" extrusionOk="0">
                  <a:moveTo>
                    <a:pt x="567" y="0"/>
                  </a:moveTo>
                  <a:cubicBezTo>
                    <a:pt x="534" y="0"/>
                    <a:pt x="503" y="12"/>
                    <a:pt x="480" y="35"/>
                  </a:cubicBezTo>
                  <a:cubicBezTo>
                    <a:pt x="279" y="252"/>
                    <a:pt x="125" y="483"/>
                    <a:pt x="16" y="746"/>
                  </a:cubicBezTo>
                  <a:cubicBezTo>
                    <a:pt x="1" y="808"/>
                    <a:pt x="47" y="870"/>
                    <a:pt x="94" y="885"/>
                  </a:cubicBezTo>
                  <a:lnTo>
                    <a:pt x="140" y="885"/>
                  </a:lnTo>
                  <a:cubicBezTo>
                    <a:pt x="171" y="885"/>
                    <a:pt x="233" y="870"/>
                    <a:pt x="248" y="808"/>
                  </a:cubicBezTo>
                  <a:cubicBezTo>
                    <a:pt x="326" y="576"/>
                    <a:pt x="465" y="344"/>
                    <a:pt x="666" y="174"/>
                  </a:cubicBezTo>
                  <a:cubicBezTo>
                    <a:pt x="712" y="128"/>
                    <a:pt x="712" y="66"/>
                    <a:pt x="666" y="35"/>
                  </a:cubicBezTo>
                  <a:cubicBezTo>
                    <a:pt x="635" y="12"/>
                    <a:pt x="600" y="0"/>
                    <a:pt x="5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30"/>
            <p:cNvSpPr/>
            <p:nvPr/>
          </p:nvSpPr>
          <p:spPr>
            <a:xfrm rot="864690">
              <a:off x="7538891" y="362823"/>
              <a:ext cx="192334" cy="191946"/>
            </a:xfrm>
            <a:custGeom>
              <a:avLst/>
              <a:gdLst/>
              <a:ahLst/>
              <a:cxnLst/>
              <a:rect l="l" t="t" r="r" b="b"/>
              <a:pathLst>
                <a:path w="1485" h="1482" extrusionOk="0">
                  <a:moveTo>
                    <a:pt x="121" y="1"/>
                  </a:moveTo>
                  <a:cubicBezTo>
                    <a:pt x="105" y="1"/>
                    <a:pt x="91" y="5"/>
                    <a:pt x="78" y="13"/>
                  </a:cubicBezTo>
                  <a:cubicBezTo>
                    <a:pt x="16" y="28"/>
                    <a:pt x="1" y="90"/>
                    <a:pt x="16" y="137"/>
                  </a:cubicBezTo>
                  <a:cubicBezTo>
                    <a:pt x="264" y="693"/>
                    <a:pt x="727" y="1141"/>
                    <a:pt x="1284" y="1466"/>
                  </a:cubicBezTo>
                  <a:cubicBezTo>
                    <a:pt x="1315" y="1481"/>
                    <a:pt x="1330" y="1481"/>
                    <a:pt x="1346" y="1481"/>
                  </a:cubicBezTo>
                  <a:cubicBezTo>
                    <a:pt x="1392" y="1481"/>
                    <a:pt x="1423" y="1466"/>
                    <a:pt x="1438" y="1419"/>
                  </a:cubicBezTo>
                  <a:cubicBezTo>
                    <a:pt x="1485" y="1388"/>
                    <a:pt x="1469" y="1327"/>
                    <a:pt x="1407" y="1280"/>
                  </a:cubicBezTo>
                  <a:cubicBezTo>
                    <a:pt x="882" y="1002"/>
                    <a:pt x="465" y="569"/>
                    <a:pt x="233" y="75"/>
                  </a:cubicBezTo>
                  <a:cubicBezTo>
                    <a:pt x="210" y="29"/>
                    <a:pt x="163" y="1"/>
                    <a:pt x="1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30"/>
            <p:cNvSpPr/>
            <p:nvPr/>
          </p:nvSpPr>
          <p:spPr>
            <a:xfrm rot="864690">
              <a:off x="8092500" y="1038304"/>
              <a:ext cx="160343" cy="94289"/>
            </a:xfrm>
            <a:custGeom>
              <a:avLst/>
              <a:gdLst/>
              <a:ahLst/>
              <a:cxnLst/>
              <a:rect l="l" t="t" r="r" b="b"/>
              <a:pathLst>
                <a:path w="1238" h="728" extrusionOk="0">
                  <a:moveTo>
                    <a:pt x="126" y="0"/>
                  </a:moveTo>
                  <a:cubicBezTo>
                    <a:pt x="102" y="0"/>
                    <a:pt x="80" y="5"/>
                    <a:pt x="62" y="17"/>
                  </a:cubicBezTo>
                  <a:cubicBezTo>
                    <a:pt x="1" y="32"/>
                    <a:pt x="1" y="110"/>
                    <a:pt x="32" y="156"/>
                  </a:cubicBezTo>
                  <a:cubicBezTo>
                    <a:pt x="310" y="419"/>
                    <a:pt x="650" y="635"/>
                    <a:pt x="1067" y="728"/>
                  </a:cubicBezTo>
                  <a:lnTo>
                    <a:pt x="1098" y="728"/>
                  </a:lnTo>
                  <a:cubicBezTo>
                    <a:pt x="1160" y="728"/>
                    <a:pt x="1191" y="697"/>
                    <a:pt x="1206" y="697"/>
                  </a:cubicBezTo>
                  <a:cubicBezTo>
                    <a:pt x="1237" y="635"/>
                    <a:pt x="1191" y="573"/>
                    <a:pt x="1144" y="558"/>
                  </a:cubicBezTo>
                  <a:cubicBezTo>
                    <a:pt x="789" y="465"/>
                    <a:pt x="464" y="295"/>
                    <a:pt x="232" y="32"/>
                  </a:cubicBezTo>
                  <a:cubicBezTo>
                    <a:pt x="204" y="13"/>
                    <a:pt x="163" y="0"/>
                    <a:pt x="1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30"/>
            <p:cNvSpPr/>
            <p:nvPr/>
          </p:nvSpPr>
          <p:spPr>
            <a:xfrm rot="864690">
              <a:off x="7382482" y="916015"/>
              <a:ext cx="136253" cy="103226"/>
            </a:xfrm>
            <a:custGeom>
              <a:avLst/>
              <a:gdLst/>
              <a:ahLst/>
              <a:cxnLst/>
              <a:rect l="l" t="t" r="r" b="b"/>
              <a:pathLst>
                <a:path w="1052" h="797" extrusionOk="0">
                  <a:moveTo>
                    <a:pt x="920" y="1"/>
                  </a:moveTo>
                  <a:cubicBezTo>
                    <a:pt x="893" y="1"/>
                    <a:pt x="866" y="9"/>
                    <a:pt x="835" y="24"/>
                  </a:cubicBezTo>
                  <a:lnTo>
                    <a:pt x="47" y="627"/>
                  </a:lnTo>
                  <a:cubicBezTo>
                    <a:pt x="0" y="642"/>
                    <a:pt x="0" y="720"/>
                    <a:pt x="47" y="766"/>
                  </a:cubicBezTo>
                  <a:cubicBezTo>
                    <a:pt x="78" y="781"/>
                    <a:pt x="109" y="797"/>
                    <a:pt x="140" y="797"/>
                  </a:cubicBezTo>
                  <a:cubicBezTo>
                    <a:pt x="155" y="797"/>
                    <a:pt x="186" y="797"/>
                    <a:pt x="217" y="766"/>
                  </a:cubicBezTo>
                  <a:lnTo>
                    <a:pt x="1005" y="163"/>
                  </a:lnTo>
                  <a:cubicBezTo>
                    <a:pt x="1051" y="148"/>
                    <a:pt x="1051" y="70"/>
                    <a:pt x="1005" y="24"/>
                  </a:cubicBezTo>
                  <a:cubicBezTo>
                    <a:pt x="974" y="9"/>
                    <a:pt x="947" y="1"/>
                    <a:pt x="9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1" name="Google Shape;421;p30"/>
          <p:cNvGrpSpPr/>
          <p:nvPr/>
        </p:nvGrpSpPr>
        <p:grpSpPr>
          <a:xfrm>
            <a:off x="6702946" y="4220553"/>
            <a:ext cx="1059557" cy="690926"/>
            <a:chOff x="-306504" y="4276178"/>
            <a:chExt cx="1059557" cy="690926"/>
          </a:xfrm>
        </p:grpSpPr>
        <p:sp>
          <p:nvSpPr>
            <p:cNvPr id="422" name="Google Shape;422;p30"/>
            <p:cNvSpPr/>
            <p:nvPr/>
          </p:nvSpPr>
          <p:spPr>
            <a:xfrm>
              <a:off x="-140162" y="4531505"/>
              <a:ext cx="713657" cy="351893"/>
            </a:xfrm>
            <a:custGeom>
              <a:avLst/>
              <a:gdLst/>
              <a:ahLst/>
              <a:cxnLst/>
              <a:rect l="l" t="t" r="r" b="b"/>
              <a:pathLst>
                <a:path w="35523" h="17518" extrusionOk="0">
                  <a:moveTo>
                    <a:pt x="3774" y="10775"/>
                  </a:moveTo>
                  <a:cubicBezTo>
                    <a:pt x="2619" y="10198"/>
                    <a:pt x="353" y="8285"/>
                    <a:pt x="100" y="9551"/>
                  </a:cubicBezTo>
                  <a:cubicBezTo>
                    <a:pt x="-700" y="13554"/>
                    <a:pt x="6631" y="19346"/>
                    <a:pt x="9897" y="16898"/>
                  </a:cubicBezTo>
                  <a:cubicBezTo>
                    <a:pt x="14519" y="13434"/>
                    <a:pt x="9580" y="3364"/>
                    <a:pt x="14387" y="162"/>
                  </a:cubicBezTo>
                  <a:cubicBezTo>
                    <a:pt x="15361" y="-487"/>
                    <a:pt x="16028" y="1919"/>
                    <a:pt x="16428" y="3019"/>
                  </a:cubicBezTo>
                  <a:cubicBezTo>
                    <a:pt x="17676" y="6450"/>
                    <a:pt x="17937" y="11459"/>
                    <a:pt x="21327" y="12816"/>
                  </a:cubicBezTo>
                  <a:cubicBezTo>
                    <a:pt x="23352" y="13627"/>
                    <a:pt x="26043" y="14435"/>
                    <a:pt x="27858" y="13225"/>
                  </a:cubicBezTo>
                  <a:cubicBezTo>
                    <a:pt x="30136" y="11706"/>
                    <a:pt x="34340" y="6953"/>
                    <a:pt x="35206" y="9551"/>
                  </a:cubicBezTo>
                  <a:cubicBezTo>
                    <a:pt x="37745" y="17172"/>
                    <a:pt x="18742" y="7827"/>
                    <a:pt x="11122" y="10367"/>
                  </a:cubicBezTo>
                </a:path>
              </a:pathLst>
            </a:custGeom>
            <a:noFill/>
            <a:ln w="228600" cap="flat" cmpd="sng">
              <a:solidFill>
                <a:schemeClr val="dk2"/>
              </a:solidFill>
              <a:prstDash val="solid"/>
              <a:round/>
              <a:headEnd type="none" w="med" len="med"/>
              <a:tailEnd type="none" w="med" len="med"/>
            </a:ln>
          </p:spPr>
        </p:sp>
        <p:sp>
          <p:nvSpPr>
            <p:cNvPr id="423" name="Google Shape;423;p30"/>
            <p:cNvSpPr/>
            <p:nvPr/>
          </p:nvSpPr>
          <p:spPr>
            <a:xfrm>
              <a:off x="-306504" y="4276178"/>
              <a:ext cx="1059557" cy="690926"/>
            </a:xfrm>
            <a:custGeom>
              <a:avLst/>
              <a:gdLst/>
              <a:ahLst/>
              <a:cxnLst/>
              <a:rect l="l" t="t" r="r" b="b"/>
              <a:pathLst>
                <a:path w="10141" h="6613" extrusionOk="0">
                  <a:moveTo>
                    <a:pt x="4689" y="581"/>
                  </a:moveTo>
                  <a:cubicBezTo>
                    <a:pt x="5301" y="581"/>
                    <a:pt x="5834" y="1062"/>
                    <a:pt x="6038" y="1698"/>
                  </a:cubicBezTo>
                  <a:cubicBezTo>
                    <a:pt x="6305" y="2398"/>
                    <a:pt x="6171" y="3199"/>
                    <a:pt x="6104" y="3933"/>
                  </a:cubicBezTo>
                  <a:cubicBezTo>
                    <a:pt x="6071" y="4116"/>
                    <a:pt x="6205" y="4208"/>
                    <a:pt x="6350" y="4208"/>
                  </a:cubicBezTo>
                  <a:cubicBezTo>
                    <a:pt x="6496" y="4208"/>
                    <a:pt x="6655" y="4116"/>
                    <a:pt x="6672" y="3933"/>
                  </a:cubicBezTo>
                  <a:lnTo>
                    <a:pt x="6672" y="3899"/>
                  </a:lnTo>
                  <a:cubicBezTo>
                    <a:pt x="7039" y="3614"/>
                    <a:pt x="7493" y="3440"/>
                    <a:pt x="7944" y="3440"/>
                  </a:cubicBezTo>
                  <a:cubicBezTo>
                    <a:pt x="8230" y="3440"/>
                    <a:pt x="8514" y="3510"/>
                    <a:pt x="8773" y="3666"/>
                  </a:cubicBezTo>
                  <a:cubicBezTo>
                    <a:pt x="9407" y="4133"/>
                    <a:pt x="9474" y="5100"/>
                    <a:pt x="9107" y="5801"/>
                  </a:cubicBezTo>
                  <a:cubicBezTo>
                    <a:pt x="9073" y="5867"/>
                    <a:pt x="9073" y="5934"/>
                    <a:pt x="9073" y="5967"/>
                  </a:cubicBezTo>
                  <a:cubicBezTo>
                    <a:pt x="9007" y="5934"/>
                    <a:pt x="8940" y="5901"/>
                    <a:pt x="8906" y="5901"/>
                  </a:cubicBezTo>
                  <a:cubicBezTo>
                    <a:pt x="7922" y="5838"/>
                    <a:pt x="6928" y="5813"/>
                    <a:pt x="5932" y="5813"/>
                  </a:cubicBezTo>
                  <a:cubicBezTo>
                    <a:pt x="4262" y="5813"/>
                    <a:pt x="2585" y="5884"/>
                    <a:pt x="934" y="5967"/>
                  </a:cubicBezTo>
                  <a:cubicBezTo>
                    <a:pt x="967" y="5934"/>
                    <a:pt x="967" y="5834"/>
                    <a:pt x="934" y="5767"/>
                  </a:cubicBezTo>
                  <a:cubicBezTo>
                    <a:pt x="567" y="5334"/>
                    <a:pt x="567" y="4566"/>
                    <a:pt x="1001" y="4166"/>
                  </a:cubicBezTo>
                  <a:cubicBezTo>
                    <a:pt x="1140" y="4055"/>
                    <a:pt x="1312" y="4006"/>
                    <a:pt x="1489" y="4006"/>
                  </a:cubicBezTo>
                  <a:cubicBezTo>
                    <a:pt x="1952" y="4006"/>
                    <a:pt x="2454" y="4342"/>
                    <a:pt x="2502" y="4800"/>
                  </a:cubicBezTo>
                  <a:cubicBezTo>
                    <a:pt x="2535" y="4983"/>
                    <a:pt x="2694" y="5075"/>
                    <a:pt x="2840" y="5075"/>
                  </a:cubicBezTo>
                  <a:cubicBezTo>
                    <a:pt x="2986" y="5075"/>
                    <a:pt x="3119" y="4983"/>
                    <a:pt x="3102" y="4800"/>
                  </a:cubicBezTo>
                  <a:cubicBezTo>
                    <a:pt x="3102" y="4733"/>
                    <a:pt x="3102" y="4667"/>
                    <a:pt x="3036" y="4633"/>
                  </a:cubicBezTo>
                  <a:lnTo>
                    <a:pt x="3036" y="4566"/>
                  </a:lnTo>
                  <a:cubicBezTo>
                    <a:pt x="3002" y="3232"/>
                    <a:pt x="2669" y="1464"/>
                    <a:pt x="4103" y="730"/>
                  </a:cubicBezTo>
                  <a:cubicBezTo>
                    <a:pt x="4301" y="627"/>
                    <a:pt x="4499" y="581"/>
                    <a:pt x="4689" y="581"/>
                  </a:cubicBezTo>
                  <a:close/>
                  <a:moveTo>
                    <a:pt x="4671" y="1"/>
                  </a:moveTo>
                  <a:cubicBezTo>
                    <a:pt x="4562" y="1"/>
                    <a:pt x="4450" y="10"/>
                    <a:pt x="4337" y="30"/>
                  </a:cubicBezTo>
                  <a:cubicBezTo>
                    <a:pt x="2502" y="363"/>
                    <a:pt x="2268" y="2298"/>
                    <a:pt x="2502" y="3899"/>
                  </a:cubicBezTo>
                  <a:cubicBezTo>
                    <a:pt x="2231" y="3607"/>
                    <a:pt x="1842" y="3433"/>
                    <a:pt x="1442" y="3433"/>
                  </a:cubicBezTo>
                  <a:cubicBezTo>
                    <a:pt x="1202" y="3433"/>
                    <a:pt x="959" y="3495"/>
                    <a:pt x="734" y="3632"/>
                  </a:cubicBezTo>
                  <a:cubicBezTo>
                    <a:pt x="300" y="3899"/>
                    <a:pt x="67" y="4366"/>
                    <a:pt x="67" y="4867"/>
                  </a:cubicBezTo>
                  <a:cubicBezTo>
                    <a:pt x="0" y="5334"/>
                    <a:pt x="234" y="5734"/>
                    <a:pt x="634" y="6034"/>
                  </a:cubicBezTo>
                  <a:cubicBezTo>
                    <a:pt x="434" y="6101"/>
                    <a:pt x="467" y="6401"/>
                    <a:pt x="734" y="6434"/>
                  </a:cubicBezTo>
                  <a:cubicBezTo>
                    <a:pt x="2535" y="6523"/>
                    <a:pt x="4351" y="6612"/>
                    <a:pt x="6172" y="6612"/>
                  </a:cubicBezTo>
                  <a:cubicBezTo>
                    <a:pt x="7083" y="6612"/>
                    <a:pt x="7995" y="6590"/>
                    <a:pt x="8906" y="6535"/>
                  </a:cubicBezTo>
                  <a:cubicBezTo>
                    <a:pt x="9107" y="6535"/>
                    <a:pt x="9173" y="6368"/>
                    <a:pt x="9173" y="6168"/>
                  </a:cubicBezTo>
                  <a:cubicBezTo>
                    <a:pt x="9240" y="6218"/>
                    <a:pt x="9315" y="6251"/>
                    <a:pt x="9390" y="6251"/>
                  </a:cubicBezTo>
                  <a:cubicBezTo>
                    <a:pt x="9465" y="6251"/>
                    <a:pt x="9540" y="6218"/>
                    <a:pt x="9607" y="6134"/>
                  </a:cubicBezTo>
                  <a:cubicBezTo>
                    <a:pt x="10141" y="5134"/>
                    <a:pt x="9907" y="3799"/>
                    <a:pt x="8973" y="3232"/>
                  </a:cubicBezTo>
                  <a:cubicBezTo>
                    <a:pt x="8641" y="3011"/>
                    <a:pt x="8256" y="2902"/>
                    <a:pt x="7873" y="2902"/>
                  </a:cubicBezTo>
                  <a:cubicBezTo>
                    <a:pt x="7447" y="2902"/>
                    <a:pt x="7022" y="3036"/>
                    <a:pt x="6672" y="3299"/>
                  </a:cubicBezTo>
                  <a:cubicBezTo>
                    <a:pt x="6772" y="2432"/>
                    <a:pt x="6738" y="1564"/>
                    <a:pt x="6171" y="797"/>
                  </a:cubicBezTo>
                  <a:cubicBezTo>
                    <a:pt x="5830" y="314"/>
                    <a:pt x="5296" y="1"/>
                    <a:pt x="46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4" name="Google Shape;424;p30"/>
          <p:cNvSpPr/>
          <p:nvPr/>
        </p:nvSpPr>
        <p:spPr>
          <a:xfrm>
            <a:off x="359450" y="-352650"/>
            <a:ext cx="699305" cy="1856930"/>
          </a:xfrm>
          <a:custGeom>
            <a:avLst/>
            <a:gdLst/>
            <a:ahLst/>
            <a:cxnLst/>
            <a:rect l="l" t="t" r="r" b="b"/>
            <a:pathLst>
              <a:path w="4997" h="13269" extrusionOk="0">
                <a:moveTo>
                  <a:pt x="1681" y="670"/>
                </a:moveTo>
                <a:cubicBezTo>
                  <a:pt x="1757" y="912"/>
                  <a:pt x="1893" y="1124"/>
                  <a:pt x="1953" y="1306"/>
                </a:cubicBezTo>
                <a:cubicBezTo>
                  <a:pt x="2007" y="1512"/>
                  <a:pt x="2145" y="1596"/>
                  <a:pt x="2290" y="1596"/>
                </a:cubicBezTo>
                <a:cubicBezTo>
                  <a:pt x="2390" y="1596"/>
                  <a:pt x="2494" y="1556"/>
                  <a:pt x="2574" y="1487"/>
                </a:cubicBezTo>
                <a:cubicBezTo>
                  <a:pt x="2786" y="1276"/>
                  <a:pt x="3059" y="1260"/>
                  <a:pt x="3331" y="1200"/>
                </a:cubicBezTo>
                <a:cubicBezTo>
                  <a:pt x="3390" y="1188"/>
                  <a:pt x="3431" y="1121"/>
                  <a:pt x="3504" y="1121"/>
                </a:cubicBezTo>
                <a:cubicBezTo>
                  <a:pt x="3524" y="1121"/>
                  <a:pt x="3547" y="1126"/>
                  <a:pt x="3573" y="1139"/>
                </a:cubicBezTo>
                <a:cubicBezTo>
                  <a:pt x="3498" y="1336"/>
                  <a:pt x="3422" y="1518"/>
                  <a:pt x="3331" y="1715"/>
                </a:cubicBezTo>
                <a:cubicBezTo>
                  <a:pt x="3074" y="2184"/>
                  <a:pt x="2953" y="2699"/>
                  <a:pt x="2741" y="3183"/>
                </a:cubicBezTo>
                <a:cubicBezTo>
                  <a:pt x="2604" y="3486"/>
                  <a:pt x="2574" y="3804"/>
                  <a:pt x="2483" y="4107"/>
                </a:cubicBezTo>
                <a:cubicBezTo>
                  <a:pt x="2408" y="4334"/>
                  <a:pt x="2438" y="4606"/>
                  <a:pt x="2408" y="4833"/>
                </a:cubicBezTo>
                <a:cubicBezTo>
                  <a:pt x="2347" y="5166"/>
                  <a:pt x="2332" y="5515"/>
                  <a:pt x="2347" y="5833"/>
                </a:cubicBezTo>
                <a:cubicBezTo>
                  <a:pt x="2377" y="6226"/>
                  <a:pt x="2302" y="6650"/>
                  <a:pt x="2408" y="7044"/>
                </a:cubicBezTo>
                <a:cubicBezTo>
                  <a:pt x="2438" y="7195"/>
                  <a:pt x="2453" y="7347"/>
                  <a:pt x="2453" y="7498"/>
                </a:cubicBezTo>
                <a:cubicBezTo>
                  <a:pt x="2453" y="7740"/>
                  <a:pt x="2574" y="7952"/>
                  <a:pt x="2604" y="8179"/>
                </a:cubicBezTo>
                <a:cubicBezTo>
                  <a:pt x="2665" y="8573"/>
                  <a:pt x="2771" y="8982"/>
                  <a:pt x="2953" y="9360"/>
                </a:cubicBezTo>
                <a:cubicBezTo>
                  <a:pt x="3119" y="9708"/>
                  <a:pt x="3271" y="10087"/>
                  <a:pt x="3513" y="10420"/>
                </a:cubicBezTo>
                <a:cubicBezTo>
                  <a:pt x="3584" y="10507"/>
                  <a:pt x="3643" y="10553"/>
                  <a:pt x="3704" y="10553"/>
                </a:cubicBezTo>
                <a:cubicBezTo>
                  <a:pt x="3761" y="10553"/>
                  <a:pt x="3819" y="10515"/>
                  <a:pt x="3891" y="10435"/>
                </a:cubicBezTo>
                <a:cubicBezTo>
                  <a:pt x="4012" y="10299"/>
                  <a:pt x="4164" y="10269"/>
                  <a:pt x="4285" y="10223"/>
                </a:cubicBezTo>
                <a:cubicBezTo>
                  <a:pt x="4305" y="10219"/>
                  <a:pt x="4325" y="10216"/>
                  <a:pt x="4343" y="10216"/>
                </a:cubicBezTo>
                <a:cubicBezTo>
                  <a:pt x="4446" y="10216"/>
                  <a:pt x="4512" y="10287"/>
                  <a:pt x="4512" y="10390"/>
                </a:cubicBezTo>
                <a:cubicBezTo>
                  <a:pt x="4512" y="10723"/>
                  <a:pt x="4542" y="11041"/>
                  <a:pt x="4497" y="11359"/>
                </a:cubicBezTo>
                <a:cubicBezTo>
                  <a:pt x="4467" y="11828"/>
                  <a:pt x="4330" y="12267"/>
                  <a:pt x="4164" y="12706"/>
                </a:cubicBezTo>
                <a:cubicBezTo>
                  <a:pt x="4134" y="12767"/>
                  <a:pt x="4118" y="12797"/>
                  <a:pt x="4073" y="12797"/>
                </a:cubicBezTo>
                <a:cubicBezTo>
                  <a:pt x="3957" y="12820"/>
                  <a:pt x="3832" y="12852"/>
                  <a:pt x="3718" y="12852"/>
                </a:cubicBezTo>
                <a:cubicBezTo>
                  <a:pt x="3684" y="12852"/>
                  <a:pt x="3650" y="12849"/>
                  <a:pt x="3619" y="12842"/>
                </a:cubicBezTo>
                <a:cubicBezTo>
                  <a:pt x="3165" y="12751"/>
                  <a:pt x="2665" y="12691"/>
                  <a:pt x="2211" y="12509"/>
                </a:cubicBezTo>
                <a:cubicBezTo>
                  <a:pt x="1984" y="12449"/>
                  <a:pt x="1757" y="12388"/>
                  <a:pt x="1575" y="12206"/>
                </a:cubicBezTo>
                <a:cubicBezTo>
                  <a:pt x="1454" y="12116"/>
                  <a:pt x="1423" y="12040"/>
                  <a:pt x="1575" y="11934"/>
                </a:cubicBezTo>
                <a:cubicBezTo>
                  <a:pt x="1757" y="11798"/>
                  <a:pt x="1893" y="11586"/>
                  <a:pt x="2105" y="11480"/>
                </a:cubicBezTo>
                <a:cubicBezTo>
                  <a:pt x="2135" y="11449"/>
                  <a:pt x="2180" y="11419"/>
                  <a:pt x="2135" y="11374"/>
                </a:cubicBezTo>
                <a:cubicBezTo>
                  <a:pt x="2059" y="11268"/>
                  <a:pt x="2044" y="11132"/>
                  <a:pt x="1999" y="11026"/>
                </a:cubicBezTo>
                <a:cubicBezTo>
                  <a:pt x="1953" y="10874"/>
                  <a:pt x="1908" y="10708"/>
                  <a:pt x="1817" y="10571"/>
                </a:cubicBezTo>
                <a:cubicBezTo>
                  <a:pt x="1651" y="10314"/>
                  <a:pt x="1575" y="10057"/>
                  <a:pt x="1454" y="9799"/>
                </a:cubicBezTo>
                <a:cubicBezTo>
                  <a:pt x="1287" y="9421"/>
                  <a:pt x="1166" y="9012"/>
                  <a:pt x="1015" y="8618"/>
                </a:cubicBezTo>
                <a:cubicBezTo>
                  <a:pt x="863" y="8240"/>
                  <a:pt x="757" y="7846"/>
                  <a:pt x="666" y="7422"/>
                </a:cubicBezTo>
                <a:cubicBezTo>
                  <a:pt x="561" y="7014"/>
                  <a:pt x="485" y="6590"/>
                  <a:pt x="470" y="6166"/>
                </a:cubicBezTo>
                <a:cubicBezTo>
                  <a:pt x="455" y="5681"/>
                  <a:pt x="409" y="5227"/>
                  <a:pt x="470" y="4773"/>
                </a:cubicBezTo>
                <a:cubicBezTo>
                  <a:pt x="515" y="4546"/>
                  <a:pt x="545" y="4303"/>
                  <a:pt x="591" y="4076"/>
                </a:cubicBezTo>
                <a:cubicBezTo>
                  <a:pt x="621" y="3743"/>
                  <a:pt x="682" y="3380"/>
                  <a:pt x="772" y="3032"/>
                </a:cubicBezTo>
                <a:cubicBezTo>
                  <a:pt x="894" y="2608"/>
                  <a:pt x="1015" y="2169"/>
                  <a:pt x="1212" y="1730"/>
                </a:cubicBezTo>
                <a:cubicBezTo>
                  <a:pt x="1348" y="1427"/>
                  <a:pt x="1529" y="1139"/>
                  <a:pt x="1605" y="821"/>
                </a:cubicBezTo>
                <a:cubicBezTo>
                  <a:pt x="1620" y="761"/>
                  <a:pt x="1666" y="730"/>
                  <a:pt x="1681" y="670"/>
                </a:cubicBezTo>
                <a:close/>
                <a:moveTo>
                  <a:pt x="1754" y="0"/>
                </a:moveTo>
                <a:cubicBezTo>
                  <a:pt x="1736" y="0"/>
                  <a:pt x="1717" y="6"/>
                  <a:pt x="1696" y="19"/>
                </a:cubicBezTo>
                <a:cubicBezTo>
                  <a:pt x="1590" y="95"/>
                  <a:pt x="1469" y="155"/>
                  <a:pt x="1423" y="291"/>
                </a:cubicBezTo>
                <a:cubicBezTo>
                  <a:pt x="1318" y="503"/>
                  <a:pt x="1196" y="670"/>
                  <a:pt x="1090" y="852"/>
                </a:cubicBezTo>
                <a:cubicBezTo>
                  <a:pt x="984" y="1094"/>
                  <a:pt x="894" y="1321"/>
                  <a:pt x="772" y="1533"/>
                </a:cubicBezTo>
                <a:cubicBezTo>
                  <a:pt x="636" y="1821"/>
                  <a:pt x="561" y="2123"/>
                  <a:pt x="515" y="2456"/>
                </a:cubicBezTo>
                <a:cubicBezTo>
                  <a:pt x="455" y="2744"/>
                  <a:pt x="318" y="3047"/>
                  <a:pt x="288" y="3380"/>
                </a:cubicBezTo>
                <a:cubicBezTo>
                  <a:pt x="227" y="3849"/>
                  <a:pt x="91" y="4303"/>
                  <a:pt x="76" y="4788"/>
                </a:cubicBezTo>
                <a:cubicBezTo>
                  <a:pt x="46" y="5136"/>
                  <a:pt x="46" y="5454"/>
                  <a:pt x="31" y="5802"/>
                </a:cubicBezTo>
                <a:cubicBezTo>
                  <a:pt x="31" y="5893"/>
                  <a:pt x="91" y="5969"/>
                  <a:pt x="76" y="6060"/>
                </a:cubicBezTo>
                <a:cubicBezTo>
                  <a:pt x="0" y="6347"/>
                  <a:pt x="121" y="6650"/>
                  <a:pt x="152" y="6938"/>
                </a:cubicBezTo>
                <a:cubicBezTo>
                  <a:pt x="167" y="7165"/>
                  <a:pt x="197" y="7392"/>
                  <a:pt x="243" y="7589"/>
                </a:cubicBezTo>
                <a:cubicBezTo>
                  <a:pt x="273" y="7831"/>
                  <a:pt x="318" y="8043"/>
                  <a:pt x="394" y="8285"/>
                </a:cubicBezTo>
                <a:cubicBezTo>
                  <a:pt x="500" y="8588"/>
                  <a:pt x="606" y="8906"/>
                  <a:pt x="712" y="9209"/>
                </a:cubicBezTo>
                <a:cubicBezTo>
                  <a:pt x="757" y="9345"/>
                  <a:pt x="772" y="9481"/>
                  <a:pt x="833" y="9602"/>
                </a:cubicBezTo>
                <a:cubicBezTo>
                  <a:pt x="939" y="9830"/>
                  <a:pt x="1015" y="10072"/>
                  <a:pt x="1151" y="10284"/>
                </a:cubicBezTo>
                <a:cubicBezTo>
                  <a:pt x="1318" y="10556"/>
                  <a:pt x="1423" y="10889"/>
                  <a:pt x="1651" y="11116"/>
                </a:cubicBezTo>
                <a:cubicBezTo>
                  <a:pt x="1817" y="11283"/>
                  <a:pt x="1757" y="11343"/>
                  <a:pt x="1605" y="11449"/>
                </a:cubicBezTo>
                <a:cubicBezTo>
                  <a:pt x="1439" y="11571"/>
                  <a:pt x="1212" y="11661"/>
                  <a:pt x="1106" y="11858"/>
                </a:cubicBezTo>
                <a:cubicBezTo>
                  <a:pt x="924" y="12237"/>
                  <a:pt x="1136" y="12540"/>
                  <a:pt x="1529" y="12691"/>
                </a:cubicBezTo>
                <a:cubicBezTo>
                  <a:pt x="1726" y="12767"/>
                  <a:pt x="1923" y="12827"/>
                  <a:pt x="2120" y="12888"/>
                </a:cubicBezTo>
                <a:cubicBezTo>
                  <a:pt x="2408" y="13003"/>
                  <a:pt x="3174" y="13268"/>
                  <a:pt x="3731" y="13268"/>
                </a:cubicBezTo>
                <a:cubicBezTo>
                  <a:pt x="3759" y="13268"/>
                  <a:pt x="3788" y="13268"/>
                  <a:pt x="3816" y="13266"/>
                </a:cubicBezTo>
                <a:cubicBezTo>
                  <a:pt x="4028" y="13266"/>
                  <a:pt x="4194" y="13236"/>
                  <a:pt x="4270" y="13130"/>
                </a:cubicBezTo>
                <a:cubicBezTo>
                  <a:pt x="4573" y="12857"/>
                  <a:pt x="4785" y="12176"/>
                  <a:pt x="4845" y="11798"/>
                </a:cubicBezTo>
                <a:cubicBezTo>
                  <a:pt x="4921" y="11207"/>
                  <a:pt x="4996" y="10647"/>
                  <a:pt x="4875" y="10057"/>
                </a:cubicBezTo>
                <a:cubicBezTo>
                  <a:pt x="4845" y="9905"/>
                  <a:pt x="4769" y="9784"/>
                  <a:pt x="4633" y="9739"/>
                </a:cubicBezTo>
                <a:cubicBezTo>
                  <a:pt x="4588" y="9722"/>
                  <a:pt x="4542" y="9715"/>
                  <a:pt x="4495" y="9715"/>
                </a:cubicBezTo>
                <a:cubicBezTo>
                  <a:pt x="4368" y="9715"/>
                  <a:pt x="4241" y="9771"/>
                  <a:pt x="4164" y="9860"/>
                </a:cubicBezTo>
                <a:cubicBezTo>
                  <a:pt x="4073" y="9966"/>
                  <a:pt x="3906" y="9966"/>
                  <a:pt x="3861" y="10072"/>
                </a:cubicBezTo>
                <a:cubicBezTo>
                  <a:pt x="3852" y="10086"/>
                  <a:pt x="3837" y="10091"/>
                  <a:pt x="3821" y="10091"/>
                </a:cubicBezTo>
                <a:cubicBezTo>
                  <a:pt x="3784" y="10091"/>
                  <a:pt x="3740" y="10063"/>
                  <a:pt x="3740" y="10041"/>
                </a:cubicBezTo>
                <a:cubicBezTo>
                  <a:pt x="3710" y="9830"/>
                  <a:pt x="3513" y="9693"/>
                  <a:pt x="3437" y="9512"/>
                </a:cubicBezTo>
                <a:cubicBezTo>
                  <a:pt x="3316" y="9178"/>
                  <a:pt x="3180" y="8861"/>
                  <a:pt x="3074" y="8527"/>
                </a:cubicBezTo>
                <a:cubicBezTo>
                  <a:pt x="2968" y="8149"/>
                  <a:pt x="2937" y="7770"/>
                  <a:pt x="2831" y="7407"/>
                </a:cubicBezTo>
                <a:cubicBezTo>
                  <a:pt x="2756" y="7119"/>
                  <a:pt x="2801" y="6817"/>
                  <a:pt x="2756" y="6544"/>
                </a:cubicBezTo>
                <a:cubicBezTo>
                  <a:pt x="2680" y="6105"/>
                  <a:pt x="2756" y="5651"/>
                  <a:pt x="2756" y="5212"/>
                </a:cubicBezTo>
                <a:cubicBezTo>
                  <a:pt x="2756" y="4758"/>
                  <a:pt x="2877" y="4303"/>
                  <a:pt x="2953" y="3849"/>
                </a:cubicBezTo>
                <a:cubicBezTo>
                  <a:pt x="3013" y="3592"/>
                  <a:pt x="3059" y="3319"/>
                  <a:pt x="3180" y="3077"/>
                </a:cubicBezTo>
                <a:cubicBezTo>
                  <a:pt x="3286" y="2850"/>
                  <a:pt x="3392" y="2608"/>
                  <a:pt x="3482" y="2350"/>
                </a:cubicBezTo>
                <a:cubicBezTo>
                  <a:pt x="3664" y="1911"/>
                  <a:pt x="3816" y="1487"/>
                  <a:pt x="4012" y="1064"/>
                </a:cubicBezTo>
                <a:cubicBezTo>
                  <a:pt x="4082" y="910"/>
                  <a:pt x="4010" y="665"/>
                  <a:pt x="3843" y="665"/>
                </a:cubicBezTo>
                <a:cubicBezTo>
                  <a:pt x="3829" y="665"/>
                  <a:pt x="3815" y="667"/>
                  <a:pt x="3800" y="670"/>
                </a:cubicBezTo>
                <a:cubicBezTo>
                  <a:pt x="3407" y="746"/>
                  <a:pt x="2983" y="836"/>
                  <a:pt x="2604" y="1003"/>
                </a:cubicBezTo>
                <a:cubicBezTo>
                  <a:pt x="2484" y="1056"/>
                  <a:pt x="2417" y="1092"/>
                  <a:pt x="2371" y="1092"/>
                </a:cubicBezTo>
                <a:cubicBezTo>
                  <a:pt x="2311" y="1092"/>
                  <a:pt x="2285" y="1034"/>
                  <a:pt x="2226" y="882"/>
                </a:cubicBezTo>
                <a:cubicBezTo>
                  <a:pt x="2135" y="609"/>
                  <a:pt x="2074" y="307"/>
                  <a:pt x="1878" y="79"/>
                </a:cubicBezTo>
                <a:cubicBezTo>
                  <a:pt x="1834" y="36"/>
                  <a:pt x="1799"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solidFill>
          <a:schemeClr val="lt1"/>
        </a:solidFill>
        <a:effectLst/>
      </p:bgPr>
    </p:bg>
    <p:spTree>
      <p:nvGrpSpPr>
        <p:cNvPr id="41" name="Shape 41"/>
        <p:cNvGrpSpPr/>
        <p:nvPr/>
      </p:nvGrpSpPr>
      <p:grpSpPr>
        <a:xfrm>
          <a:off x="0" y="0"/>
          <a:ext cx="0" cy="0"/>
          <a:chOff x="0" y="0"/>
          <a:chExt cx="0" cy="0"/>
        </a:xfrm>
      </p:grpSpPr>
      <p:sp>
        <p:nvSpPr>
          <p:cNvPr id="42" name="Google Shape;42;p4"/>
          <p:cNvSpPr txBox="1"/>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AutoNum type="arabicPeriod"/>
              <a:defRPr sz="1050"/>
            </a:lvl1pPr>
            <a:lvl2pPr marL="914400" lvl="1" indent="-317500" rtl="0">
              <a:lnSpc>
                <a:spcPct val="100000"/>
              </a:lnSpc>
              <a:spcBef>
                <a:spcPts val="1600"/>
              </a:spcBef>
              <a:spcAft>
                <a:spcPts val="0"/>
              </a:spcAft>
              <a:buSzPts val="1400"/>
              <a:buChar char="○"/>
              <a:defRPr sz="1050"/>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43" name="Google Shape;43;p4"/>
          <p:cNvSpPr txBox="1"/>
          <p:nvPr>
            <p:ph type="title"/>
          </p:nvPr>
        </p:nvSpPr>
        <p:spPr>
          <a:xfrm>
            <a:off x="713225" y="683125"/>
            <a:ext cx="6232500" cy="5286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4"/>
          <p:cNvSpPr/>
          <p:nvPr/>
        </p:nvSpPr>
        <p:spPr>
          <a:xfrm>
            <a:off x="221000" y="76150"/>
            <a:ext cx="456076" cy="667706"/>
          </a:xfrm>
          <a:custGeom>
            <a:avLst/>
            <a:gdLst/>
            <a:ahLst/>
            <a:cxnLst/>
            <a:rect l="l" t="t" r="r" b="b"/>
            <a:pathLst>
              <a:path w="4870" h="5441" extrusionOk="0">
                <a:moveTo>
                  <a:pt x="1" y="0"/>
                </a:moveTo>
                <a:lnTo>
                  <a:pt x="32" y="3354"/>
                </a:lnTo>
                <a:lnTo>
                  <a:pt x="2427" y="5440"/>
                </a:lnTo>
                <a:lnTo>
                  <a:pt x="4869" y="3385"/>
                </a:lnTo>
                <a:lnTo>
                  <a:pt x="4869" y="0"/>
                </a:ln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4"/>
          <p:cNvSpPr/>
          <p:nvPr/>
        </p:nvSpPr>
        <p:spPr>
          <a:xfrm>
            <a:off x="257242" y="123519"/>
            <a:ext cx="455982" cy="667706"/>
          </a:xfrm>
          <a:custGeom>
            <a:avLst/>
            <a:gdLst/>
            <a:ahLst/>
            <a:cxnLst/>
            <a:rect l="l" t="t" r="r" b="b"/>
            <a:pathLst>
              <a:path w="4869" h="5441" extrusionOk="0">
                <a:moveTo>
                  <a:pt x="0" y="0"/>
                </a:moveTo>
                <a:lnTo>
                  <a:pt x="31" y="3354"/>
                </a:lnTo>
                <a:lnTo>
                  <a:pt x="2427" y="5441"/>
                </a:lnTo>
                <a:lnTo>
                  <a:pt x="4869" y="3385"/>
                </a:lnTo>
                <a:lnTo>
                  <a:pt x="48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
          <p:cNvSpPr/>
          <p:nvPr/>
        </p:nvSpPr>
        <p:spPr>
          <a:xfrm>
            <a:off x="221000" y="76150"/>
            <a:ext cx="456076" cy="667706"/>
          </a:xfrm>
          <a:custGeom>
            <a:avLst/>
            <a:gdLst/>
            <a:ahLst/>
            <a:cxnLst/>
            <a:rect l="l" t="t" r="r" b="b"/>
            <a:pathLst>
              <a:path w="4870" h="5441" fill="none" extrusionOk="0">
                <a:moveTo>
                  <a:pt x="4869" y="0"/>
                </a:moveTo>
                <a:lnTo>
                  <a:pt x="1" y="0"/>
                </a:lnTo>
                <a:lnTo>
                  <a:pt x="32" y="3354"/>
                </a:lnTo>
                <a:lnTo>
                  <a:pt x="2427" y="5440"/>
                </a:lnTo>
                <a:lnTo>
                  <a:pt x="4869" y="3385"/>
                </a:lnTo>
                <a:close/>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4"/>
          <p:cNvSpPr/>
          <p:nvPr/>
        </p:nvSpPr>
        <p:spPr>
          <a:xfrm>
            <a:off x="8641692" y="-65782"/>
            <a:ext cx="471302" cy="504335"/>
          </a:xfrm>
          <a:custGeom>
            <a:avLst/>
            <a:gdLst/>
            <a:ahLst/>
            <a:cxnLst/>
            <a:rect l="l" t="t" r="r" b="b"/>
            <a:pathLst>
              <a:path w="3154" h="3375" extrusionOk="0">
                <a:moveTo>
                  <a:pt x="1700" y="0"/>
                </a:moveTo>
                <a:cubicBezTo>
                  <a:pt x="1428" y="0"/>
                  <a:pt x="1165" y="138"/>
                  <a:pt x="1083" y="413"/>
                </a:cubicBezTo>
                <a:cubicBezTo>
                  <a:pt x="928" y="521"/>
                  <a:pt x="805" y="675"/>
                  <a:pt x="774" y="923"/>
                </a:cubicBezTo>
                <a:cubicBezTo>
                  <a:pt x="774" y="984"/>
                  <a:pt x="758" y="1046"/>
                  <a:pt x="758" y="1108"/>
                </a:cubicBezTo>
                <a:cubicBezTo>
                  <a:pt x="372" y="1154"/>
                  <a:pt x="1" y="1464"/>
                  <a:pt x="202" y="1912"/>
                </a:cubicBezTo>
                <a:cubicBezTo>
                  <a:pt x="279" y="2113"/>
                  <a:pt x="356" y="2314"/>
                  <a:pt x="341" y="2530"/>
                </a:cubicBezTo>
                <a:cubicBezTo>
                  <a:pt x="295" y="2855"/>
                  <a:pt x="387" y="3195"/>
                  <a:pt x="727" y="3318"/>
                </a:cubicBezTo>
                <a:cubicBezTo>
                  <a:pt x="811" y="3355"/>
                  <a:pt x="907" y="3374"/>
                  <a:pt x="1005" y="3374"/>
                </a:cubicBezTo>
                <a:cubicBezTo>
                  <a:pt x="1233" y="3374"/>
                  <a:pt x="1469" y="3272"/>
                  <a:pt x="1577" y="3056"/>
                </a:cubicBezTo>
                <a:cubicBezTo>
                  <a:pt x="1608" y="2978"/>
                  <a:pt x="1655" y="2901"/>
                  <a:pt x="1670" y="2824"/>
                </a:cubicBezTo>
                <a:lnTo>
                  <a:pt x="2072" y="2994"/>
                </a:lnTo>
                <a:cubicBezTo>
                  <a:pt x="2192" y="3047"/>
                  <a:pt x="2320" y="3077"/>
                  <a:pt x="2445" y="3077"/>
                </a:cubicBezTo>
                <a:cubicBezTo>
                  <a:pt x="2610" y="3077"/>
                  <a:pt x="2768" y="3024"/>
                  <a:pt x="2891" y="2901"/>
                </a:cubicBezTo>
                <a:cubicBezTo>
                  <a:pt x="3077" y="2731"/>
                  <a:pt x="3154" y="2345"/>
                  <a:pt x="2984" y="2113"/>
                </a:cubicBezTo>
                <a:cubicBezTo>
                  <a:pt x="2659" y="1665"/>
                  <a:pt x="2458" y="1201"/>
                  <a:pt x="2427" y="644"/>
                </a:cubicBezTo>
                <a:cubicBezTo>
                  <a:pt x="2393" y="215"/>
                  <a:pt x="2039" y="0"/>
                  <a:pt x="1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4"/>
          <p:cNvSpPr/>
          <p:nvPr/>
        </p:nvSpPr>
        <p:spPr>
          <a:xfrm>
            <a:off x="8351512" y="-202250"/>
            <a:ext cx="1051685" cy="885376"/>
          </a:xfrm>
          <a:custGeom>
            <a:avLst/>
            <a:gdLst/>
            <a:ahLst/>
            <a:cxnLst/>
            <a:rect l="l" t="t" r="r" b="b"/>
            <a:pathLst>
              <a:path w="9908" h="8341" extrusionOk="0">
                <a:moveTo>
                  <a:pt x="5161" y="0"/>
                </a:moveTo>
                <a:cubicBezTo>
                  <a:pt x="5111" y="0"/>
                  <a:pt x="5058" y="15"/>
                  <a:pt x="5004" y="47"/>
                </a:cubicBezTo>
                <a:cubicBezTo>
                  <a:pt x="4104" y="814"/>
                  <a:pt x="3436" y="1849"/>
                  <a:pt x="3270" y="3016"/>
                </a:cubicBezTo>
                <a:cubicBezTo>
                  <a:pt x="2725" y="2919"/>
                  <a:pt x="2170" y="2867"/>
                  <a:pt x="1603" y="2867"/>
                </a:cubicBezTo>
                <a:cubicBezTo>
                  <a:pt x="1197" y="2867"/>
                  <a:pt x="785" y="2894"/>
                  <a:pt x="368" y="2949"/>
                </a:cubicBezTo>
                <a:cubicBezTo>
                  <a:pt x="201" y="2949"/>
                  <a:pt x="1" y="3250"/>
                  <a:pt x="201" y="3350"/>
                </a:cubicBezTo>
                <a:cubicBezTo>
                  <a:pt x="901" y="3950"/>
                  <a:pt x="1769" y="4517"/>
                  <a:pt x="2669" y="4817"/>
                </a:cubicBezTo>
                <a:cubicBezTo>
                  <a:pt x="1835" y="5651"/>
                  <a:pt x="1402" y="6952"/>
                  <a:pt x="1335" y="8086"/>
                </a:cubicBezTo>
                <a:cubicBezTo>
                  <a:pt x="1335" y="8231"/>
                  <a:pt x="1456" y="8340"/>
                  <a:pt x="1574" y="8340"/>
                </a:cubicBezTo>
                <a:cubicBezTo>
                  <a:pt x="1619" y="8340"/>
                  <a:pt x="1665" y="8324"/>
                  <a:pt x="1702" y="8287"/>
                </a:cubicBezTo>
                <a:cubicBezTo>
                  <a:pt x="2836" y="7619"/>
                  <a:pt x="4003" y="6785"/>
                  <a:pt x="4837" y="5685"/>
                </a:cubicBezTo>
                <a:cubicBezTo>
                  <a:pt x="5738" y="6452"/>
                  <a:pt x="6705" y="7119"/>
                  <a:pt x="7739" y="7686"/>
                </a:cubicBezTo>
                <a:cubicBezTo>
                  <a:pt x="7785" y="7716"/>
                  <a:pt x="7831" y="7729"/>
                  <a:pt x="7876" y="7729"/>
                </a:cubicBezTo>
                <a:cubicBezTo>
                  <a:pt x="8030" y="7729"/>
                  <a:pt x="8158" y="7574"/>
                  <a:pt x="8106" y="7419"/>
                </a:cubicBezTo>
                <a:cubicBezTo>
                  <a:pt x="7940" y="6485"/>
                  <a:pt x="7606" y="5618"/>
                  <a:pt x="7172" y="4784"/>
                </a:cubicBezTo>
                <a:lnTo>
                  <a:pt x="7106" y="4751"/>
                </a:lnTo>
                <a:lnTo>
                  <a:pt x="7172" y="4751"/>
                </a:lnTo>
                <a:cubicBezTo>
                  <a:pt x="8173" y="4117"/>
                  <a:pt x="8940" y="3416"/>
                  <a:pt x="9741" y="2749"/>
                </a:cubicBezTo>
                <a:cubicBezTo>
                  <a:pt x="9908" y="2616"/>
                  <a:pt x="9774" y="2282"/>
                  <a:pt x="9541" y="2282"/>
                </a:cubicBezTo>
                <a:cubicBezTo>
                  <a:pt x="8607" y="2349"/>
                  <a:pt x="7739" y="2416"/>
                  <a:pt x="6805" y="2482"/>
                </a:cubicBezTo>
                <a:cubicBezTo>
                  <a:pt x="6472" y="2516"/>
                  <a:pt x="6472" y="3016"/>
                  <a:pt x="6805" y="3016"/>
                </a:cubicBezTo>
                <a:cubicBezTo>
                  <a:pt x="7439" y="2983"/>
                  <a:pt x="8106" y="2949"/>
                  <a:pt x="8740" y="2916"/>
                </a:cubicBezTo>
                <a:lnTo>
                  <a:pt x="8740" y="2916"/>
                </a:lnTo>
                <a:cubicBezTo>
                  <a:pt x="8140" y="3383"/>
                  <a:pt x="7573" y="3950"/>
                  <a:pt x="7039" y="4484"/>
                </a:cubicBezTo>
                <a:cubicBezTo>
                  <a:pt x="7006" y="4517"/>
                  <a:pt x="7006" y="4617"/>
                  <a:pt x="7006" y="4684"/>
                </a:cubicBezTo>
                <a:cubicBezTo>
                  <a:pt x="6805" y="4684"/>
                  <a:pt x="6639" y="4917"/>
                  <a:pt x="6739" y="5118"/>
                </a:cubicBezTo>
                <a:cubicBezTo>
                  <a:pt x="7072" y="5685"/>
                  <a:pt x="7339" y="6318"/>
                  <a:pt x="7506" y="6986"/>
                </a:cubicBezTo>
                <a:cubicBezTo>
                  <a:pt x="6672" y="6485"/>
                  <a:pt x="5871" y="5985"/>
                  <a:pt x="5071" y="5451"/>
                </a:cubicBezTo>
                <a:cubicBezTo>
                  <a:pt x="5038" y="5434"/>
                  <a:pt x="4996" y="5426"/>
                  <a:pt x="4958" y="5426"/>
                </a:cubicBezTo>
                <a:cubicBezTo>
                  <a:pt x="4921" y="5426"/>
                  <a:pt x="4887" y="5434"/>
                  <a:pt x="4871" y="5451"/>
                </a:cubicBezTo>
                <a:cubicBezTo>
                  <a:pt x="4813" y="5393"/>
                  <a:pt x="4754" y="5357"/>
                  <a:pt x="4690" y="5357"/>
                </a:cubicBezTo>
                <a:cubicBezTo>
                  <a:pt x="4643" y="5357"/>
                  <a:pt x="4593" y="5376"/>
                  <a:pt x="4537" y="5418"/>
                </a:cubicBezTo>
                <a:cubicBezTo>
                  <a:pt x="3703" y="6152"/>
                  <a:pt x="2903" y="6919"/>
                  <a:pt x="1935" y="7553"/>
                </a:cubicBezTo>
                <a:cubicBezTo>
                  <a:pt x="2169" y="6619"/>
                  <a:pt x="2602" y="5818"/>
                  <a:pt x="3103" y="4951"/>
                </a:cubicBezTo>
                <a:cubicBezTo>
                  <a:pt x="3270" y="4951"/>
                  <a:pt x="3403" y="4717"/>
                  <a:pt x="3270" y="4617"/>
                </a:cubicBezTo>
                <a:cubicBezTo>
                  <a:pt x="3320" y="4542"/>
                  <a:pt x="3257" y="4448"/>
                  <a:pt x="3180" y="4448"/>
                </a:cubicBezTo>
                <a:cubicBezTo>
                  <a:pt x="3155" y="4448"/>
                  <a:pt x="3128" y="4459"/>
                  <a:pt x="3103" y="4484"/>
                </a:cubicBezTo>
                <a:cubicBezTo>
                  <a:pt x="2402" y="4117"/>
                  <a:pt x="1735" y="3817"/>
                  <a:pt x="1068" y="3383"/>
                </a:cubicBezTo>
                <a:cubicBezTo>
                  <a:pt x="1349" y="3371"/>
                  <a:pt x="1630" y="3363"/>
                  <a:pt x="1910" y="3363"/>
                </a:cubicBezTo>
                <a:cubicBezTo>
                  <a:pt x="2397" y="3363"/>
                  <a:pt x="2883" y="3386"/>
                  <a:pt x="3370" y="3450"/>
                </a:cubicBezTo>
                <a:cubicBezTo>
                  <a:pt x="3503" y="3450"/>
                  <a:pt x="3536" y="3350"/>
                  <a:pt x="3536" y="3216"/>
                </a:cubicBezTo>
                <a:cubicBezTo>
                  <a:pt x="3570" y="3216"/>
                  <a:pt x="3570" y="3183"/>
                  <a:pt x="3603" y="3149"/>
                </a:cubicBezTo>
                <a:cubicBezTo>
                  <a:pt x="3937" y="2215"/>
                  <a:pt x="4404" y="1382"/>
                  <a:pt x="5071" y="681"/>
                </a:cubicBezTo>
                <a:cubicBezTo>
                  <a:pt x="5371" y="1482"/>
                  <a:pt x="5705" y="2282"/>
                  <a:pt x="6038" y="3049"/>
                </a:cubicBezTo>
                <a:cubicBezTo>
                  <a:pt x="6085" y="3143"/>
                  <a:pt x="6164" y="3183"/>
                  <a:pt x="6245" y="3183"/>
                </a:cubicBezTo>
                <a:cubicBezTo>
                  <a:pt x="6395" y="3183"/>
                  <a:pt x="6549" y="3044"/>
                  <a:pt x="6505" y="2849"/>
                </a:cubicBezTo>
                <a:cubicBezTo>
                  <a:pt x="6172" y="1949"/>
                  <a:pt x="5771" y="1048"/>
                  <a:pt x="5404" y="181"/>
                </a:cubicBezTo>
                <a:cubicBezTo>
                  <a:pt x="5359" y="67"/>
                  <a:pt x="5268" y="0"/>
                  <a:pt x="5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4"/>
          <p:cNvGrpSpPr/>
          <p:nvPr/>
        </p:nvGrpSpPr>
        <p:grpSpPr>
          <a:xfrm>
            <a:off x="7643700" y="4212512"/>
            <a:ext cx="1051702" cy="1002389"/>
            <a:chOff x="7643700" y="4212512"/>
            <a:chExt cx="1051702" cy="1002389"/>
          </a:xfrm>
        </p:grpSpPr>
        <p:sp>
          <p:nvSpPr>
            <p:cNvPr id="50" name="Google Shape;50;p4"/>
            <p:cNvSpPr/>
            <p:nvPr/>
          </p:nvSpPr>
          <p:spPr>
            <a:xfrm>
              <a:off x="7965275" y="4524183"/>
              <a:ext cx="437508" cy="403159"/>
            </a:xfrm>
            <a:custGeom>
              <a:avLst/>
              <a:gdLst/>
              <a:ahLst/>
              <a:cxnLst/>
              <a:rect l="l" t="t" r="r" b="b"/>
              <a:pathLst>
                <a:path w="3974" h="3662" extrusionOk="0">
                  <a:moveTo>
                    <a:pt x="2010" y="183"/>
                  </a:moveTo>
                  <a:cubicBezTo>
                    <a:pt x="2165" y="183"/>
                    <a:pt x="2319" y="199"/>
                    <a:pt x="2474" y="276"/>
                  </a:cubicBezTo>
                  <a:cubicBezTo>
                    <a:pt x="3077" y="508"/>
                    <a:pt x="3509" y="1111"/>
                    <a:pt x="3587" y="1559"/>
                  </a:cubicBezTo>
                  <a:cubicBezTo>
                    <a:pt x="3710" y="2193"/>
                    <a:pt x="3370" y="2888"/>
                    <a:pt x="2721" y="3244"/>
                  </a:cubicBezTo>
                  <a:cubicBezTo>
                    <a:pt x="2457" y="3376"/>
                    <a:pt x="2169" y="3453"/>
                    <a:pt x="1897" y="3453"/>
                  </a:cubicBezTo>
                  <a:cubicBezTo>
                    <a:pt x="1787" y="3453"/>
                    <a:pt x="1680" y="3440"/>
                    <a:pt x="1577" y="3414"/>
                  </a:cubicBezTo>
                  <a:cubicBezTo>
                    <a:pt x="1222" y="3321"/>
                    <a:pt x="882" y="3043"/>
                    <a:pt x="696" y="2656"/>
                  </a:cubicBezTo>
                  <a:cubicBezTo>
                    <a:pt x="279" y="1822"/>
                    <a:pt x="681" y="740"/>
                    <a:pt x="1547" y="307"/>
                  </a:cubicBezTo>
                  <a:cubicBezTo>
                    <a:pt x="1686" y="230"/>
                    <a:pt x="1856" y="183"/>
                    <a:pt x="2010" y="183"/>
                  </a:cubicBezTo>
                  <a:close/>
                  <a:moveTo>
                    <a:pt x="2042" y="1"/>
                  </a:moveTo>
                  <a:cubicBezTo>
                    <a:pt x="1828" y="1"/>
                    <a:pt x="1624" y="51"/>
                    <a:pt x="1438" y="153"/>
                  </a:cubicBezTo>
                  <a:cubicBezTo>
                    <a:pt x="434" y="632"/>
                    <a:pt x="1" y="1806"/>
                    <a:pt x="465" y="2749"/>
                  </a:cubicBezTo>
                  <a:cubicBezTo>
                    <a:pt x="681" y="3197"/>
                    <a:pt x="1067" y="3506"/>
                    <a:pt x="1516" y="3630"/>
                  </a:cubicBezTo>
                  <a:cubicBezTo>
                    <a:pt x="1624" y="3646"/>
                    <a:pt x="1763" y="3661"/>
                    <a:pt x="1902" y="3661"/>
                  </a:cubicBezTo>
                  <a:cubicBezTo>
                    <a:pt x="2211" y="3661"/>
                    <a:pt x="2551" y="3568"/>
                    <a:pt x="2860" y="3414"/>
                  </a:cubicBezTo>
                  <a:cubicBezTo>
                    <a:pt x="3571" y="3027"/>
                    <a:pt x="3973" y="2255"/>
                    <a:pt x="3849" y="1544"/>
                  </a:cubicBezTo>
                  <a:cubicBezTo>
                    <a:pt x="3726" y="956"/>
                    <a:pt x="3185" y="338"/>
                    <a:pt x="2598" y="106"/>
                  </a:cubicBezTo>
                  <a:cubicBezTo>
                    <a:pt x="2408" y="36"/>
                    <a:pt x="2221" y="1"/>
                    <a:pt x="20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a:off x="8188210" y="4212512"/>
              <a:ext cx="29064" cy="272369"/>
            </a:xfrm>
            <a:custGeom>
              <a:avLst/>
              <a:gdLst/>
              <a:ahLst/>
              <a:cxnLst/>
              <a:rect l="l" t="t" r="r" b="b"/>
              <a:pathLst>
                <a:path w="264" h="2474" extrusionOk="0">
                  <a:moveTo>
                    <a:pt x="140" y="1"/>
                  </a:moveTo>
                  <a:cubicBezTo>
                    <a:pt x="78" y="1"/>
                    <a:pt x="32" y="31"/>
                    <a:pt x="32" y="93"/>
                  </a:cubicBezTo>
                  <a:lnTo>
                    <a:pt x="1" y="2381"/>
                  </a:lnTo>
                  <a:cubicBezTo>
                    <a:pt x="1" y="2443"/>
                    <a:pt x="62" y="2474"/>
                    <a:pt x="124" y="2474"/>
                  </a:cubicBezTo>
                  <a:cubicBezTo>
                    <a:pt x="186" y="2474"/>
                    <a:pt x="232" y="2443"/>
                    <a:pt x="232" y="2381"/>
                  </a:cubicBezTo>
                  <a:lnTo>
                    <a:pt x="263" y="93"/>
                  </a:lnTo>
                  <a:cubicBezTo>
                    <a:pt x="263" y="31"/>
                    <a:pt x="202" y="1"/>
                    <a:pt x="1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4"/>
            <p:cNvSpPr/>
            <p:nvPr/>
          </p:nvSpPr>
          <p:spPr>
            <a:xfrm>
              <a:off x="8162668" y="4952661"/>
              <a:ext cx="46129" cy="262240"/>
            </a:xfrm>
            <a:custGeom>
              <a:avLst/>
              <a:gdLst/>
              <a:ahLst/>
              <a:cxnLst/>
              <a:rect l="l" t="t" r="r" b="b"/>
              <a:pathLst>
                <a:path w="419" h="2382" extrusionOk="0">
                  <a:moveTo>
                    <a:pt x="124" y="1"/>
                  </a:moveTo>
                  <a:cubicBezTo>
                    <a:pt x="63" y="1"/>
                    <a:pt x="1" y="32"/>
                    <a:pt x="1" y="94"/>
                  </a:cubicBezTo>
                  <a:cubicBezTo>
                    <a:pt x="32" y="805"/>
                    <a:pt x="78" y="1562"/>
                    <a:pt x="155" y="2288"/>
                  </a:cubicBezTo>
                  <a:cubicBezTo>
                    <a:pt x="155" y="2335"/>
                    <a:pt x="217" y="2381"/>
                    <a:pt x="279" y="2381"/>
                  </a:cubicBezTo>
                  <a:cubicBezTo>
                    <a:pt x="356" y="2381"/>
                    <a:pt x="418" y="2335"/>
                    <a:pt x="387" y="2288"/>
                  </a:cubicBezTo>
                  <a:cubicBezTo>
                    <a:pt x="310" y="1546"/>
                    <a:pt x="279" y="835"/>
                    <a:pt x="233" y="94"/>
                  </a:cubicBezTo>
                  <a:cubicBezTo>
                    <a:pt x="233" y="32"/>
                    <a:pt x="186" y="1"/>
                    <a:pt x="1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4"/>
            <p:cNvSpPr/>
            <p:nvPr/>
          </p:nvSpPr>
          <p:spPr>
            <a:xfrm>
              <a:off x="7643700" y="4681504"/>
              <a:ext cx="282607" cy="48441"/>
            </a:xfrm>
            <a:custGeom>
              <a:avLst/>
              <a:gdLst/>
              <a:ahLst/>
              <a:cxnLst/>
              <a:rect l="l" t="t" r="r" b="b"/>
              <a:pathLst>
                <a:path w="2567" h="440" extrusionOk="0">
                  <a:moveTo>
                    <a:pt x="141" y="1"/>
                  </a:moveTo>
                  <a:cubicBezTo>
                    <a:pt x="91" y="1"/>
                    <a:pt x="44" y="21"/>
                    <a:pt x="32" y="68"/>
                  </a:cubicBezTo>
                  <a:cubicBezTo>
                    <a:pt x="1" y="130"/>
                    <a:pt x="47" y="192"/>
                    <a:pt x="109" y="207"/>
                  </a:cubicBezTo>
                  <a:cubicBezTo>
                    <a:pt x="619" y="362"/>
                    <a:pt x="1191" y="439"/>
                    <a:pt x="1732" y="439"/>
                  </a:cubicBezTo>
                  <a:cubicBezTo>
                    <a:pt x="1979" y="439"/>
                    <a:pt x="2226" y="424"/>
                    <a:pt x="2458" y="377"/>
                  </a:cubicBezTo>
                  <a:cubicBezTo>
                    <a:pt x="2520" y="377"/>
                    <a:pt x="2566" y="315"/>
                    <a:pt x="2551" y="269"/>
                  </a:cubicBezTo>
                  <a:cubicBezTo>
                    <a:pt x="2551" y="223"/>
                    <a:pt x="2474" y="192"/>
                    <a:pt x="2427" y="192"/>
                  </a:cubicBezTo>
                  <a:cubicBezTo>
                    <a:pt x="2200" y="220"/>
                    <a:pt x="1972" y="234"/>
                    <a:pt x="1744" y="234"/>
                  </a:cubicBezTo>
                  <a:cubicBezTo>
                    <a:pt x="1212" y="234"/>
                    <a:pt x="684" y="158"/>
                    <a:pt x="186" y="6"/>
                  </a:cubicBezTo>
                  <a:cubicBezTo>
                    <a:pt x="172" y="3"/>
                    <a:pt x="156" y="1"/>
                    <a:pt x="1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4"/>
            <p:cNvSpPr/>
            <p:nvPr/>
          </p:nvSpPr>
          <p:spPr>
            <a:xfrm>
              <a:off x="8433272" y="4682165"/>
              <a:ext cx="262130" cy="25652"/>
            </a:xfrm>
            <a:custGeom>
              <a:avLst/>
              <a:gdLst/>
              <a:ahLst/>
              <a:cxnLst/>
              <a:rect l="l" t="t" r="r" b="b"/>
              <a:pathLst>
                <a:path w="2381" h="233" extrusionOk="0">
                  <a:moveTo>
                    <a:pt x="124" y="0"/>
                  </a:moveTo>
                  <a:cubicBezTo>
                    <a:pt x="62" y="0"/>
                    <a:pt x="0" y="47"/>
                    <a:pt x="0" y="109"/>
                  </a:cubicBezTo>
                  <a:cubicBezTo>
                    <a:pt x="0" y="155"/>
                    <a:pt x="62" y="201"/>
                    <a:pt x="124" y="201"/>
                  </a:cubicBezTo>
                  <a:lnTo>
                    <a:pt x="2241" y="232"/>
                  </a:lnTo>
                  <a:cubicBezTo>
                    <a:pt x="2319" y="232"/>
                    <a:pt x="2380" y="201"/>
                    <a:pt x="2365" y="139"/>
                  </a:cubicBezTo>
                  <a:cubicBezTo>
                    <a:pt x="2365" y="78"/>
                    <a:pt x="2303" y="47"/>
                    <a:pt x="2241" y="47"/>
                  </a:cubicBezTo>
                  <a:lnTo>
                    <a:pt x="12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4"/>
            <p:cNvSpPr/>
            <p:nvPr/>
          </p:nvSpPr>
          <p:spPr>
            <a:xfrm>
              <a:off x="8365236" y="4435779"/>
              <a:ext cx="119120" cy="115487"/>
            </a:xfrm>
            <a:custGeom>
              <a:avLst/>
              <a:gdLst/>
              <a:ahLst/>
              <a:cxnLst/>
              <a:rect l="l" t="t" r="r" b="b"/>
              <a:pathLst>
                <a:path w="1082" h="1049" extrusionOk="0">
                  <a:moveTo>
                    <a:pt x="950" y="0"/>
                  </a:moveTo>
                  <a:cubicBezTo>
                    <a:pt x="914" y="0"/>
                    <a:pt x="877" y="17"/>
                    <a:pt x="850" y="44"/>
                  </a:cubicBezTo>
                  <a:lnTo>
                    <a:pt x="46" y="894"/>
                  </a:lnTo>
                  <a:cubicBezTo>
                    <a:pt x="0" y="925"/>
                    <a:pt x="0" y="986"/>
                    <a:pt x="62" y="1033"/>
                  </a:cubicBezTo>
                  <a:cubicBezTo>
                    <a:pt x="77" y="1048"/>
                    <a:pt x="124" y="1048"/>
                    <a:pt x="139" y="1048"/>
                  </a:cubicBezTo>
                  <a:cubicBezTo>
                    <a:pt x="170" y="1048"/>
                    <a:pt x="201" y="1033"/>
                    <a:pt x="232" y="1002"/>
                  </a:cubicBezTo>
                  <a:lnTo>
                    <a:pt x="1051" y="152"/>
                  </a:lnTo>
                  <a:cubicBezTo>
                    <a:pt x="1082" y="121"/>
                    <a:pt x="1082" y="59"/>
                    <a:pt x="1020" y="28"/>
                  </a:cubicBezTo>
                  <a:cubicBezTo>
                    <a:pt x="1001" y="9"/>
                    <a:pt x="976" y="0"/>
                    <a:pt x="95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4"/>
            <p:cNvSpPr/>
            <p:nvPr/>
          </p:nvSpPr>
          <p:spPr>
            <a:xfrm>
              <a:off x="7902414" y="4456916"/>
              <a:ext cx="141249" cy="111304"/>
            </a:xfrm>
            <a:custGeom>
              <a:avLst/>
              <a:gdLst/>
              <a:ahLst/>
              <a:cxnLst/>
              <a:rect l="l" t="t" r="r" b="b"/>
              <a:pathLst>
                <a:path w="1283" h="1011" extrusionOk="0">
                  <a:moveTo>
                    <a:pt x="135" y="0"/>
                  </a:moveTo>
                  <a:cubicBezTo>
                    <a:pt x="105" y="0"/>
                    <a:pt x="74" y="8"/>
                    <a:pt x="46" y="22"/>
                  </a:cubicBezTo>
                  <a:cubicBezTo>
                    <a:pt x="0" y="37"/>
                    <a:pt x="0" y="114"/>
                    <a:pt x="31" y="161"/>
                  </a:cubicBezTo>
                  <a:cubicBezTo>
                    <a:pt x="325" y="485"/>
                    <a:pt x="696" y="764"/>
                    <a:pt x="1082" y="995"/>
                  </a:cubicBezTo>
                  <a:cubicBezTo>
                    <a:pt x="1113" y="1011"/>
                    <a:pt x="1128" y="1011"/>
                    <a:pt x="1159" y="1011"/>
                  </a:cubicBezTo>
                  <a:cubicBezTo>
                    <a:pt x="1190" y="1011"/>
                    <a:pt x="1237" y="995"/>
                    <a:pt x="1267" y="964"/>
                  </a:cubicBezTo>
                  <a:cubicBezTo>
                    <a:pt x="1283" y="934"/>
                    <a:pt x="1283" y="872"/>
                    <a:pt x="1237" y="841"/>
                  </a:cubicBezTo>
                  <a:cubicBezTo>
                    <a:pt x="866" y="609"/>
                    <a:pt x="510" y="346"/>
                    <a:pt x="232" y="37"/>
                  </a:cubicBezTo>
                  <a:cubicBezTo>
                    <a:pt x="206" y="12"/>
                    <a:pt x="171" y="0"/>
                    <a:pt x="1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4"/>
            <p:cNvSpPr/>
            <p:nvPr/>
          </p:nvSpPr>
          <p:spPr>
            <a:xfrm>
              <a:off x="7859808" y="4844110"/>
              <a:ext cx="146423" cy="122313"/>
            </a:xfrm>
            <a:custGeom>
              <a:avLst/>
              <a:gdLst/>
              <a:ahLst/>
              <a:cxnLst/>
              <a:rect l="l" t="t" r="r" b="b"/>
              <a:pathLst>
                <a:path w="1330" h="1111" extrusionOk="0">
                  <a:moveTo>
                    <a:pt x="1195" y="1"/>
                  </a:moveTo>
                  <a:cubicBezTo>
                    <a:pt x="1168" y="1"/>
                    <a:pt x="1139" y="9"/>
                    <a:pt x="1113" y="29"/>
                  </a:cubicBezTo>
                  <a:cubicBezTo>
                    <a:pt x="696" y="276"/>
                    <a:pt x="341" y="585"/>
                    <a:pt x="32" y="956"/>
                  </a:cubicBezTo>
                  <a:cubicBezTo>
                    <a:pt x="1" y="987"/>
                    <a:pt x="1" y="1049"/>
                    <a:pt x="47" y="1080"/>
                  </a:cubicBezTo>
                  <a:cubicBezTo>
                    <a:pt x="93" y="1111"/>
                    <a:pt x="109" y="1111"/>
                    <a:pt x="124" y="1111"/>
                  </a:cubicBezTo>
                  <a:cubicBezTo>
                    <a:pt x="171" y="1111"/>
                    <a:pt x="202" y="1080"/>
                    <a:pt x="248" y="1064"/>
                  </a:cubicBezTo>
                  <a:cubicBezTo>
                    <a:pt x="511" y="709"/>
                    <a:pt x="866" y="430"/>
                    <a:pt x="1268" y="168"/>
                  </a:cubicBezTo>
                  <a:cubicBezTo>
                    <a:pt x="1314" y="152"/>
                    <a:pt x="1330" y="75"/>
                    <a:pt x="1284" y="44"/>
                  </a:cubicBezTo>
                  <a:cubicBezTo>
                    <a:pt x="1266" y="17"/>
                    <a:pt x="1232" y="1"/>
                    <a:pt x="119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4"/>
            <p:cNvSpPr/>
            <p:nvPr/>
          </p:nvSpPr>
          <p:spPr>
            <a:xfrm>
              <a:off x="8337933" y="4925358"/>
              <a:ext cx="165139" cy="114276"/>
            </a:xfrm>
            <a:custGeom>
              <a:avLst/>
              <a:gdLst/>
              <a:ahLst/>
              <a:cxnLst/>
              <a:rect l="l" t="t" r="r" b="b"/>
              <a:pathLst>
                <a:path w="1500" h="1038" extrusionOk="0">
                  <a:moveTo>
                    <a:pt x="142" y="0"/>
                  </a:moveTo>
                  <a:cubicBezTo>
                    <a:pt x="101" y="0"/>
                    <a:pt x="60" y="13"/>
                    <a:pt x="32" y="32"/>
                  </a:cubicBezTo>
                  <a:cubicBezTo>
                    <a:pt x="1" y="79"/>
                    <a:pt x="1" y="141"/>
                    <a:pt x="63" y="172"/>
                  </a:cubicBezTo>
                  <a:lnTo>
                    <a:pt x="1299" y="1022"/>
                  </a:lnTo>
                  <a:cubicBezTo>
                    <a:pt x="1314" y="1037"/>
                    <a:pt x="1345" y="1037"/>
                    <a:pt x="1376" y="1037"/>
                  </a:cubicBezTo>
                  <a:cubicBezTo>
                    <a:pt x="1407" y="1037"/>
                    <a:pt x="1423" y="1022"/>
                    <a:pt x="1469" y="1006"/>
                  </a:cubicBezTo>
                  <a:cubicBezTo>
                    <a:pt x="1500" y="960"/>
                    <a:pt x="1500" y="898"/>
                    <a:pt x="1454" y="867"/>
                  </a:cubicBezTo>
                  <a:lnTo>
                    <a:pt x="217" y="17"/>
                  </a:lnTo>
                  <a:cubicBezTo>
                    <a:pt x="194" y="5"/>
                    <a:pt x="168"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4"/>
            <p:cNvSpPr/>
            <p:nvPr/>
          </p:nvSpPr>
          <p:spPr>
            <a:xfrm>
              <a:off x="8201861" y="4593541"/>
              <a:ext cx="114056" cy="250350"/>
            </a:xfrm>
            <a:custGeom>
              <a:avLst/>
              <a:gdLst/>
              <a:ahLst/>
              <a:cxnLst/>
              <a:rect l="l" t="t" r="r" b="b"/>
              <a:pathLst>
                <a:path w="1036" h="2274" extrusionOk="0">
                  <a:moveTo>
                    <a:pt x="142" y="0"/>
                  </a:moveTo>
                  <a:cubicBezTo>
                    <a:pt x="100" y="0"/>
                    <a:pt x="60" y="13"/>
                    <a:pt x="31" y="33"/>
                  </a:cubicBezTo>
                  <a:cubicBezTo>
                    <a:pt x="0" y="79"/>
                    <a:pt x="16" y="141"/>
                    <a:pt x="78" y="172"/>
                  </a:cubicBezTo>
                  <a:cubicBezTo>
                    <a:pt x="418" y="373"/>
                    <a:pt x="680" y="713"/>
                    <a:pt x="727" y="1084"/>
                  </a:cubicBezTo>
                  <a:cubicBezTo>
                    <a:pt x="789" y="1455"/>
                    <a:pt x="649" y="1841"/>
                    <a:pt x="387" y="2119"/>
                  </a:cubicBezTo>
                  <a:cubicBezTo>
                    <a:pt x="340" y="2165"/>
                    <a:pt x="340" y="2227"/>
                    <a:pt x="402" y="2258"/>
                  </a:cubicBezTo>
                  <a:cubicBezTo>
                    <a:pt x="418" y="2274"/>
                    <a:pt x="464" y="2274"/>
                    <a:pt x="479" y="2274"/>
                  </a:cubicBezTo>
                  <a:lnTo>
                    <a:pt x="572" y="2274"/>
                  </a:lnTo>
                  <a:cubicBezTo>
                    <a:pt x="912" y="1949"/>
                    <a:pt x="1036" y="1501"/>
                    <a:pt x="989" y="1084"/>
                  </a:cubicBezTo>
                  <a:cubicBezTo>
                    <a:pt x="912" y="651"/>
                    <a:pt x="619" y="249"/>
                    <a:pt x="217" y="17"/>
                  </a:cubicBezTo>
                  <a:cubicBezTo>
                    <a:pt x="193" y="5"/>
                    <a:pt x="167"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2">
  <p:cSld name="CUSTOM_16">
    <p:bg>
      <p:bgPr>
        <a:solidFill>
          <a:schemeClr val="lt1"/>
        </a:solidFill>
        <a:effectLst/>
      </p:bgPr>
    </p:bg>
    <p:spTree>
      <p:nvGrpSpPr>
        <p:cNvPr id="425" name="Shape 425"/>
        <p:cNvGrpSpPr/>
        <p:nvPr/>
      </p:nvGrpSpPr>
      <p:grpSpPr>
        <a:xfrm>
          <a:off x="0" y="0"/>
          <a:ext cx="0" cy="0"/>
          <a:chOff x="0" y="0"/>
          <a:chExt cx="0" cy="0"/>
        </a:xfrm>
      </p:grpSpPr>
      <p:sp>
        <p:nvSpPr>
          <p:cNvPr id="426" name="Google Shape;426;p31"/>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27" name="Google Shape;427;p31"/>
          <p:cNvGrpSpPr/>
          <p:nvPr/>
        </p:nvGrpSpPr>
        <p:grpSpPr>
          <a:xfrm>
            <a:off x="-271020" y="4022105"/>
            <a:ext cx="916797" cy="1030195"/>
            <a:chOff x="8002575" y="2910228"/>
            <a:chExt cx="1215589" cy="1365944"/>
          </a:xfrm>
        </p:grpSpPr>
        <p:sp>
          <p:nvSpPr>
            <p:cNvPr id="428" name="Google Shape;428;p31"/>
            <p:cNvSpPr/>
            <p:nvPr/>
          </p:nvSpPr>
          <p:spPr>
            <a:xfrm>
              <a:off x="8002575" y="2913470"/>
              <a:ext cx="1163718" cy="1316235"/>
            </a:xfrm>
            <a:custGeom>
              <a:avLst/>
              <a:gdLst/>
              <a:ahLst/>
              <a:cxnLst/>
              <a:rect l="l" t="t" r="r" b="b"/>
              <a:pathLst>
                <a:path w="9692" h="10962" extrusionOk="0">
                  <a:moveTo>
                    <a:pt x="4736" y="1"/>
                  </a:moveTo>
                  <a:cubicBezTo>
                    <a:pt x="4664" y="1"/>
                    <a:pt x="4597" y="11"/>
                    <a:pt x="4560" y="36"/>
                  </a:cubicBezTo>
                  <a:cubicBezTo>
                    <a:pt x="2334" y="1318"/>
                    <a:pt x="2427" y="1504"/>
                    <a:pt x="217" y="2787"/>
                  </a:cubicBezTo>
                  <a:cubicBezTo>
                    <a:pt x="139" y="2849"/>
                    <a:pt x="186" y="2926"/>
                    <a:pt x="186" y="3019"/>
                  </a:cubicBezTo>
                  <a:cubicBezTo>
                    <a:pt x="186" y="5584"/>
                    <a:pt x="155" y="5584"/>
                    <a:pt x="0" y="8150"/>
                  </a:cubicBezTo>
                  <a:cubicBezTo>
                    <a:pt x="0" y="8243"/>
                    <a:pt x="108" y="8366"/>
                    <a:pt x="217" y="8428"/>
                  </a:cubicBezTo>
                  <a:cubicBezTo>
                    <a:pt x="2427" y="9711"/>
                    <a:pt x="2489" y="9618"/>
                    <a:pt x="4714" y="10901"/>
                  </a:cubicBezTo>
                  <a:cubicBezTo>
                    <a:pt x="4765" y="10931"/>
                    <a:pt x="4796" y="10962"/>
                    <a:pt x="4841" y="10962"/>
                  </a:cubicBezTo>
                  <a:cubicBezTo>
                    <a:pt x="4865" y="10962"/>
                    <a:pt x="4893" y="10953"/>
                    <a:pt x="4931" y="10932"/>
                  </a:cubicBezTo>
                  <a:cubicBezTo>
                    <a:pt x="7141" y="9634"/>
                    <a:pt x="7203" y="9711"/>
                    <a:pt x="9428" y="8444"/>
                  </a:cubicBezTo>
                  <a:cubicBezTo>
                    <a:pt x="9506" y="8382"/>
                    <a:pt x="9676" y="8243"/>
                    <a:pt x="9676" y="8150"/>
                  </a:cubicBezTo>
                  <a:cubicBezTo>
                    <a:pt x="9676" y="5584"/>
                    <a:pt x="9691" y="5584"/>
                    <a:pt x="9691" y="3019"/>
                  </a:cubicBezTo>
                  <a:cubicBezTo>
                    <a:pt x="9691" y="2910"/>
                    <a:pt x="9521" y="2787"/>
                    <a:pt x="9428" y="2725"/>
                  </a:cubicBezTo>
                  <a:cubicBezTo>
                    <a:pt x="7187" y="1427"/>
                    <a:pt x="7249" y="1334"/>
                    <a:pt x="5023" y="51"/>
                  </a:cubicBezTo>
                  <a:cubicBezTo>
                    <a:pt x="4968" y="23"/>
                    <a:pt x="4845" y="1"/>
                    <a:pt x="4736" y="1"/>
                  </a:cubicBezTo>
                  <a:close/>
                </a:path>
              </a:pathLst>
            </a:cu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1"/>
            <p:cNvSpPr/>
            <p:nvPr/>
          </p:nvSpPr>
          <p:spPr>
            <a:xfrm>
              <a:off x="8052644" y="2962459"/>
              <a:ext cx="1165519" cy="1313713"/>
            </a:xfrm>
            <a:custGeom>
              <a:avLst/>
              <a:gdLst/>
              <a:ahLst/>
              <a:cxnLst/>
              <a:rect l="l" t="t" r="r" b="b"/>
              <a:pathLst>
                <a:path w="9707" h="10941" extrusionOk="0">
                  <a:moveTo>
                    <a:pt x="4657" y="0"/>
                  </a:moveTo>
                  <a:cubicBezTo>
                    <a:pt x="4573" y="0"/>
                    <a:pt x="4494" y="9"/>
                    <a:pt x="4452" y="29"/>
                  </a:cubicBezTo>
                  <a:cubicBezTo>
                    <a:pt x="2242" y="1374"/>
                    <a:pt x="2350" y="1544"/>
                    <a:pt x="140" y="2858"/>
                  </a:cubicBezTo>
                  <a:cubicBezTo>
                    <a:pt x="62" y="2920"/>
                    <a:pt x="124" y="2997"/>
                    <a:pt x="124" y="3090"/>
                  </a:cubicBezTo>
                  <a:cubicBezTo>
                    <a:pt x="186" y="5640"/>
                    <a:pt x="124" y="5655"/>
                    <a:pt x="1" y="8221"/>
                  </a:cubicBezTo>
                  <a:cubicBezTo>
                    <a:pt x="16" y="8329"/>
                    <a:pt x="140" y="8437"/>
                    <a:pt x="232" y="8499"/>
                  </a:cubicBezTo>
                  <a:cubicBezTo>
                    <a:pt x="2504" y="9751"/>
                    <a:pt x="2551" y="9658"/>
                    <a:pt x="4792" y="10895"/>
                  </a:cubicBezTo>
                  <a:cubicBezTo>
                    <a:pt x="4841" y="10915"/>
                    <a:pt x="4878" y="10941"/>
                    <a:pt x="4923" y="10941"/>
                  </a:cubicBezTo>
                  <a:cubicBezTo>
                    <a:pt x="4948" y="10941"/>
                    <a:pt x="4975" y="10933"/>
                    <a:pt x="5008" y="10910"/>
                  </a:cubicBezTo>
                  <a:cubicBezTo>
                    <a:pt x="7188" y="9581"/>
                    <a:pt x="7249" y="9658"/>
                    <a:pt x="9459" y="8345"/>
                  </a:cubicBezTo>
                  <a:cubicBezTo>
                    <a:pt x="9537" y="8283"/>
                    <a:pt x="9707" y="8144"/>
                    <a:pt x="9707" y="8051"/>
                  </a:cubicBezTo>
                  <a:lnTo>
                    <a:pt x="9630" y="2920"/>
                  </a:lnTo>
                  <a:cubicBezTo>
                    <a:pt x="9630" y="2811"/>
                    <a:pt x="9459" y="2688"/>
                    <a:pt x="9351" y="2626"/>
                  </a:cubicBezTo>
                  <a:cubicBezTo>
                    <a:pt x="7110" y="1374"/>
                    <a:pt x="7157" y="1266"/>
                    <a:pt x="4916" y="29"/>
                  </a:cubicBezTo>
                  <a:cubicBezTo>
                    <a:pt x="4865" y="12"/>
                    <a:pt x="4758" y="0"/>
                    <a:pt x="4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31"/>
            <p:cNvSpPr/>
            <p:nvPr/>
          </p:nvSpPr>
          <p:spPr>
            <a:xfrm>
              <a:off x="8002575" y="2910228"/>
              <a:ext cx="1163718" cy="1323319"/>
            </a:xfrm>
            <a:custGeom>
              <a:avLst/>
              <a:gdLst/>
              <a:ahLst/>
              <a:cxnLst/>
              <a:rect l="l" t="t" r="r" b="b"/>
              <a:pathLst>
                <a:path w="9692" h="11021" fill="none" extrusionOk="0">
                  <a:moveTo>
                    <a:pt x="186" y="3046"/>
                  </a:moveTo>
                  <a:cubicBezTo>
                    <a:pt x="186" y="2953"/>
                    <a:pt x="139" y="2876"/>
                    <a:pt x="217" y="2814"/>
                  </a:cubicBezTo>
                  <a:cubicBezTo>
                    <a:pt x="2427" y="1531"/>
                    <a:pt x="2334" y="1345"/>
                    <a:pt x="4560" y="63"/>
                  </a:cubicBezTo>
                  <a:cubicBezTo>
                    <a:pt x="4652" y="1"/>
                    <a:pt x="4931" y="32"/>
                    <a:pt x="5023" y="78"/>
                  </a:cubicBezTo>
                  <a:cubicBezTo>
                    <a:pt x="7249" y="1361"/>
                    <a:pt x="7187" y="1454"/>
                    <a:pt x="9428" y="2752"/>
                  </a:cubicBezTo>
                  <a:cubicBezTo>
                    <a:pt x="9521" y="2814"/>
                    <a:pt x="9691" y="2937"/>
                    <a:pt x="9691" y="3046"/>
                  </a:cubicBezTo>
                  <a:cubicBezTo>
                    <a:pt x="9691" y="5611"/>
                    <a:pt x="9676" y="5611"/>
                    <a:pt x="9676" y="8177"/>
                  </a:cubicBezTo>
                  <a:cubicBezTo>
                    <a:pt x="9676" y="8270"/>
                    <a:pt x="9506" y="8409"/>
                    <a:pt x="9428" y="8471"/>
                  </a:cubicBezTo>
                  <a:cubicBezTo>
                    <a:pt x="7203" y="9738"/>
                    <a:pt x="7141" y="9661"/>
                    <a:pt x="4931" y="10959"/>
                  </a:cubicBezTo>
                  <a:cubicBezTo>
                    <a:pt x="4822" y="11021"/>
                    <a:pt x="4792" y="10974"/>
                    <a:pt x="4714" y="10928"/>
                  </a:cubicBezTo>
                  <a:cubicBezTo>
                    <a:pt x="2489" y="9645"/>
                    <a:pt x="2427" y="9738"/>
                    <a:pt x="217" y="8455"/>
                  </a:cubicBezTo>
                  <a:cubicBezTo>
                    <a:pt x="108" y="8393"/>
                    <a:pt x="0" y="8270"/>
                    <a:pt x="0" y="8177"/>
                  </a:cubicBezTo>
                  <a:cubicBezTo>
                    <a:pt x="155" y="5611"/>
                    <a:pt x="186" y="5611"/>
                    <a:pt x="186" y="3046"/>
                  </a:cubicBezTo>
                  <a:close/>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31"/>
            <p:cNvSpPr/>
            <p:nvPr/>
          </p:nvSpPr>
          <p:spPr>
            <a:xfrm>
              <a:off x="8512873" y="4057151"/>
              <a:ext cx="141202" cy="39144"/>
            </a:xfrm>
            <a:custGeom>
              <a:avLst/>
              <a:gdLst/>
              <a:ahLst/>
              <a:cxnLst/>
              <a:rect l="l" t="t" r="r" b="b"/>
              <a:pathLst>
                <a:path w="1176" h="326" fill="none" extrusionOk="0">
                  <a:moveTo>
                    <a:pt x="1175" y="0"/>
                  </a:moveTo>
                  <a:cubicBezTo>
                    <a:pt x="1005" y="93"/>
                    <a:pt x="804" y="217"/>
                    <a:pt x="603" y="325"/>
                  </a:cubicBezTo>
                  <a:cubicBezTo>
                    <a:pt x="387" y="217"/>
                    <a:pt x="186" y="93"/>
                    <a:pt x="1" y="0"/>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31"/>
            <p:cNvSpPr/>
            <p:nvPr/>
          </p:nvSpPr>
          <p:spPr>
            <a:xfrm>
              <a:off x="8121324" y="3765737"/>
              <a:ext cx="68800" cy="120793"/>
            </a:xfrm>
            <a:custGeom>
              <a:avLst/>
              <a:gdLst/>
              <a:ahLst/>
              <a:cxnLst/>
              <a:rect l="l" t="t" r="r" b="b"/>
              <a:pathLst>
                <a:path w="573" h="1006" fill="none" extrusionOk="0">
                  <a:moveTo>
                    <a:pt x="572" y="1006"/>
                  </a:moveTo>
                  <a:cubicBezTo>
                    <a:pt x="402" y="897"/>
                    <a:pt x="201" y="789"/>
                    <a:pt x="0" y="665"/>
                  </a:cubicBezTo>
                  <a:cubicBezTo>
                    <a:pt x="16" y="418"/>
                    <a:pt x="31" y="202"/>
                    <a:pt x="31"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31"/>
            <p:cNvSpPr/>
            <p:nvPr/>
          </p:nvSpPr>
          <p:spPr>
            <a:xfrm>
              <a:off x="8141736" y="3275846"/>
              <a:ext cx="68800" cy="122594"/>
            </a:xfrm>
            <a:custGeom>
              <a:avLst/>
              <a:gdLst/>
              <a:ahLst/>
              <a:cxnLst/>
              <a:rect l="l" t="t" r="r" b="b"/>
              <a:pathLst>
                <a:path w="573" h="1021" fill="none" extrusionOk="0">
                  <a:moveTo>
                    <a:pt x="0" y="1021"/>
                  </a:moveTo>
                  <a:lnTo>
                    <a:pt x="0" y="341"/>
                  </a:lnTo>
                  <a:cubicBezTo>
                    <a:pt x="217" y="217"/>
                    <a:pt x="402" y="93"/>
                    <a:pt x="572"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31"/>
            <p:cNvSpPr/>
            <p:nvPr/>
          </p:nvSpPr>
          <p:spPr>
            <a:xfrm>
              <a:off x="8507350" y="3038344"/>
              <a:ext cx="139281" cy="42746"/>
            </a:xfrm>
            <a:custGeom>
              <a:avLst/>
              <a:gdLst/>
              <a:ahLst/>
              <a:cxnLst/>
              <a:rect l="l" t="t" r="r" b="b"/>
              <a:pathLst>
                <a:path w="1160" h="356" fill="none" extrusionOk="0">
                  <a:moveTo>
                    <a:pt x="0" y="356"/>
                  </a:moveTo>
                  <a:cubicBezTo>
                    <a:pt x="186" y="263"/>
                    <a:pt x="371" y="139"/>
                    <a:pt x="588" y="0"/>
                  </a:cubicBezTo>
                  <a:cubicBezTo>
                    <a:pt x="804" y="139"/>
                    <a:pt x="989" y="232"/>
                    <a:pt x="1159" y="356"/>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31"/>
            <p:cNvSpPr/>
            <p:nvPr/>
          </p:nvSpPr>
          <p:spPr>
            <a:xfrm>
              <a:off x="8980546" y="3285091"/>
              <a:ext cx="70601" cy="122594"/>
            </a:xfrm>
            <a:custGeom>
              <a:avLst/>
              <a:gdLst/>
              <a:ahLst/>
              <a:cxnLst/>
              <a:rect l="l" t="t" r="r" b="b"/>
              <a:pathLst>
                <a:path w="588" h="1021" fill="none" extrusionOk="0">
                  <a:moveTo>
                    <a:pt x="0" y="1"/>
                  </a:moveTo>
                  <a:cubicBezTo>
                    <a:pt x="186" y="94"/>
                    <a:pt x="371" y="217"/>
                    <a:pt x="588" y="341"/>
                  </a:cubicBezTo>
                  <a:lnTo>
                    <a:pt x="588" y="102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31"/>
            <p:cNvSpPr/>
            <p:nvPr/>
          </p:nvSpPr>
          <p:spPr>
            <a:xfrm>
              <a:off x="8978625" y="3762015"/>
              <a:ext cx="70721" cy="120793"/>
            </a:xfrm>
            <a:custGeom>
              <a:avLst/>
              <a:gdLst/>
              <a:ahLst/>
              <a:cxnLst/>
              <a:rect l="l" t="t" r="r" b="b"/>
              <a:pathLst>
                <a:path w="589" h="1006" fill="none" extrusionOk="0">
                  <a:moveTo>
                    <a:pt x="588" y="1"/>
                  </a:moveTo>
                  <a:lnTo>
                    <a:pt x="588" y="681"/>
                  </a:lnTo>
                  <a:cubicBezTo>
                    <a:pt x="372" y="805"/>
                    <a:pt x="171" y="913"/>
                    <a:pt x="1" y="1006"/>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37" name="Google Shape;437;p31"/>
          <p:cNvSpPr/>
          <p:nvPr/>
        </p:nvSpPr>
        <p:spPr>
          <a:xfrm rot="-1582263">
            <a:off x="8465350" y="-258585"/>
            <a:ext cx="734753" cy="1339114"/>
          </a:xfrm>
          <a:custGeom>
            <a:avLst/>
            <a:gdLst/>
            <a:ahLst/>
            <a:cxnLst/>
            <a:rect l="l" t="t" r="r" b="b"/>
            <a:pathLst>
              <a:path w="5549" h="10113" extrusionOk="0">
                <a:moveTo>
                  <a:pt x="3207" y="0"/>
                </a:moveTo>
                <a:cubicBezTo>
                  <a:pt x="2393" y="0"/>
                  <a:pt x="1505" y="185"/>
                  <a:pt x="1051" y="581"/>
                </a:cubicBezTo>
                <a:cubicBezTo>
                  <a:pt x="263" y="1292"/>
                  <a:pt x="773" y="3054"/>
                  <a:pt x="850" y="3966"/>
                </a:cubicBezTo>
                <a:cubicBezTo>
                  <a:pt x="896" y="4770"/>
                  <a:pt x="958" y="5604"/>
                  <a:pt x="1020" y="6423"/>
                </a:cubicBezTo>
                <a:cubicBezTo>
                  <a:pt x="1051" y="6856"/>
                  <a:pt x="974" y="7505"/>
                  <a:pt x="1345" y="7830"/>
                </a:cubicBezTo>
                <a:cubicBezTo>
                  <a:pt x="1547" y="8002"/>
                  <a:pt x="1856" y="8081"/>
                  <a:pt x="2181" y="8081"/>
                </a:cubicBezTo>
                <a:cubicBezTo>
                  <a:pt x="2702" y="8081"/>
                  <a:pt x="3265" y="7879"/>
                  <a:pt x="3493" y="7536"/>
                </a:cubicBezTo>
                <a:cubicBezTo>
                  <a:pt x="3818" y="7042"/>
                  <a:pt x="3679" y="6269"/>
                  <a:pt x="3679" y="5697"/>
                </a:cubicBezTo>
                <a:cubicBezTo>
                  <a:pt x="3709" y="4692"/>
                  <a:pt x="3725" y="3688"/>
                  <a:pt x="3740" y="2714"/>
                </a:cubicBezTo>
                <a:cubicBezTo>
                  <a:pt x="3740" y="2528"/>
                  <a:pt x="3597" y="2436"/>
                  <a:pt x="3454" y="2436"/>
                </a:cubicBezTo>
                <a:cubicBezTo>
                  <a:pt x="3311" y="2436"/>
                  <a:pt x="3168" y="2528"/>
                  <a:pt x="3168" y="2714"/>
                </a:cubicBezTo>
                <a:cubicBezTo>
                  <a:pt x="3138" y="3827"/>
                  <a:pt x="3122" y="4970"/>
                  <a:pt x="3107" y="6083"/>
                </a:cubicBezTo>
                <a:cubicBezTo>
                  <a:pt x="3092" y="6613"/>
                  <a:pt x="3051" y="7475"/>
                  <a:pt x="2418" y="7475"/>
                </a:cubicBezTo>
                <a:cubicBezTo>
                  <a:pt x="2368" y="7475"/>
                  <a:pt x="2314" y="7470"/>
                  <a:pt x="2257" y="7459"/>
                </a:cubicBezTo>
                <a:cubicBezTo>
                  <a:pt x="1484" y="7320"/>
                  <a:pt x="1592" y="6238"/>
                  <a:pt x="1546" y="5666"/>
                </a:cubicBezTo>
                <a:cubicBezTo>
                  <a:pt x="1453" y="4522"/>
                  <a:pt x="1391" y="3409"/>
                  <a:pt x="1298" y="2266"/>
                </a:cubicBezTo>
                <a:cubicBezTo>
                  <a:pt x="1267" y="1740"/>
                  <a:pt x="1206" y="1678"/>
                  <a:pt x="1499" y="1246"/>
                </a:cubicBezTo>
                <a:cubicBezTo>
                  <a:pt x="1793" y="797"/>
                  <a:pt x="1839" y="828"/>
                  <a:pt x="2334" y="736"/>
                </a:cubicBezTo>
                <a:cubicBezTo>
                  <a:pt x="2643" y="674"/>
                  <a:pt x="2952" y="643"/>
                  <a:pt x="3261" y="627"/>
                </a:cubicBezTo>
                <a:cubicBezTo>
                  <a:pt x="3379" y="621"/>
                  <a:pt x="3486" y="615"/>
                  <a:pt x="3584" y="615"/>
                </a:cubicBezTo>
                <a:cubicBezTo>
                  <a:pt x="3935" y="615"/>
                  <a:pt x="4172" y="692"/>
                  <a:pt x="4389" y="1091"/>
                </a:cubicBezTo>
                <a:cubicBezTo>
                  <a:pt x="4915" y="1972"/>
                  <a:pt x="4529" y="3610"/>
                  <a:pt x="4513" y="4661"/>
                </a:cubicBezTo>
                <a:cubicBezTo>
                  <a:pt x="4467" y="5774"/>
                  <a:pt x="4436" y="6902"/>
                  <a:pt x="4389" y="8046"/>
                </a:cubicBezTo>
                <a:cubicBezTo>
                  <a:pt x="4389" y="8232"/>
                  <a:pt x="4389" y="8463"/>
                  <a:pt x="4343" y="8664"/>
                </a:cubicBezTo>
                <a:cubicBezTo>
                  <a:pt x="4158" y="9236"/>
                  <a:pt x="3648" y="9314"/>
                  <a:pt x="3138" y="9391"/>
                </a:cubicBezTo>
                <a:cubicBezTo>
                  <a:pt x="2763" y="9451"/>
                  <a:pt x="2219" y="9559"/>
                  <a:pt x="1778" y="9559"/>
                </a:cubicBezTo>
                <a:cubicBezTo>
                  <a:pt x="1655" y="9559"/>
                  <a:pt x="1539" y="9550"/>
                  <a:pt x="1437" y="9530"/>
                </a:cubicBezTo>
                <a:cubicBezTo>
                  <a:pt x="618" y="9360"/>
                  <a:pt x="711" y="8664"/>
                  <a:pt x="696" y="7969"/>
                </a:cubicBezTo>
                <a:cubicBezTo>
                  <a:pt x="665" y="7366"/>
                  <a:pt x="649" y="6763"/>
                  <a:pt x="634" y="6191"/>
                </a:cubicBezTo>
                <a:cubicBezTo>
                  <a:pt x="602" y="5994"/>
                  <a:pt x="438" y="5898"/>
                  <a:pt x="284" y="5898"/>
                </a:cubicBezTo>
                <a:cubicBezTo>
                  <a:pt x="137" y="5898"/>
                  <a:pt x="0" y="5987"/>
                  <a:pt x="0" y="6161"/>
                </a:cubicBezTo>
                <a:cubicBezTo>
                  <a:pt x="16" y="6933"/>
                  <a:pt x="31" y="7706"/>
                  <a:pt x="77" y="8479"/>
                </a:cubicBezTo>
                <a:cubicBezTo>
                  <a:pt x="93" y="8927"/>
                  <a:pt x="31" y="9468"/>
                  <a:pt x="340" y="9839"/>
                </a:cubicBezTo>
                <a:cubicBezTo>
                  <a:pt x="537" y="10064"/>
                  <a:pt x="797" y="10113"/>
                  <a:pt x="1067" y="10113"/>
                </a:cubicBezTo>
                <a:cubicBezTo>
                  <a:pt x="1242" y="10113"/>
                  <a:pt x="1422" y="10092"/>
                  <a:pt x="1592" y="10086"/>
                </a:cubicBezTo>
                <a:cubicBezTo>
                  <a:pt x="2318" y="10055"/>
                  <a:pt x="3107" y="10055"/>
                  <a:pt x="3818" y="9916"/>
                </a:cubicBezTo>
                <a:cubicBezTo>
                  <a:pt x="4776" y="9715"/>
                  <a:pt x="4915" y="8912"/>
                  <a:pt x="4961" y="8046"/>
                </a:cubicBezTo>
                <a:cubicBezTo>
                  <a:pt x="5039" y="6361"/>
                  <a:pt x="5070" y="4661"/>
                  <a:pt x="5147" y="2977"/>
                </a:cubicBezTo>
                <a:cubicBezTo>
                  <a:pt x="5193" y="2049"/>
                  <a:pt x="5549" y="643"/>
                  <a:pt x="4482" y="195"/>
                </a:cubicBezTo>
                <a:cubicBezTo>
                  <a:pt x="4157" y="67"/>
                  <a:pt x="3696" y="0"/>
                  <a:pt x="3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3">
  <p:cSld name="CUSTOM_1_1_1_1_1_1_2_1_1_1_1_1_1_1_1">
    <p:bg>
      <p:bgPr>
        <a:solidFill>
          <a:schemeClr val="lt1"/>
        </a:solidFill>
        <a:effectLst/>
      </p:bgPr>
    </p:bg>
    <p:spTree>
      <p:nvGrpSpPr>
        <p:cNvPr id="438" name="Shape 438"/>
        <p:cNvGrpSpPr/>
        <p:nvPr/>
      </p:nvGrpSpPr>
      <p:grpSpPr>
        <a:xfrm>
          <a:off x="0" y="0"/>
          <a:ext cx="0" cy="0"/>
          <a:chOff x="0" y="0"/>
          <a:chExt cx="0" cy="0"/>
        </a:xfrm>
      </p:grpSpPr>
      <p:sp>
        <p:nvSpPr>
          <p:cNvPr id="439" name="Google Shape;439;p32"/>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0" name="Google Shape;440;p32"/>
          <p:cNvSpPr/>
          <p:nvPr/>
        </p:nvSpPr>
        <p:spPr>
          <a:xfrm>
            <a:off x="-235415" y="4679750"/>
            <a:ext cx="711300" cy="711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2"/>
          <p:cNvSpPr/>
          <p:nvPr/>
        </p:nvSpPr>
        <p:spPr>
          <a:xfrm>
            <a:off x="1333675" y="-397950"/>
            <a:ext cx="984600" cy="984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2" name="Google Shape;442;p32"/>
          <p:cNvGrpSpPr/>
          <p:nvPr/>
        </p:nvGrpSpPr>
        <p:grpSpPr>
          <a:xfrm>
            <a:off x="-621583" y="4217314"/>
            <a:ext cx="1483636" cy="1414171"/>
            <a:chOff x="7643700" y="4212512"/>
            <a:chExt cx="1051702" cy="1002389"/>
          </a:xfrm>
        </p:grpSpPr>
        <p:sp>
          <p:nvSpPr>
            <p:cNvPr id="443" name="Google Shape;443;p32"/>
            <p:cNvSpPr/>
            <p:nvPr/>
          </p:nvSpPr>
          <p:spPr>
            <a:xfrm>
              <a:off x="7965275" y="4524183"/>
              <a:ext cx="437508" cy="403159"/>
            </a:xfrm>
            <a:custGeom>
              <a:avLst/>
              <a:gdLst/>
              <a:ahLst/>
              <a:cxnLst/>
              <a:rect l="l" t="t" r="r" b="b"/>
              <a:pathLst>
                <a:path w="3974" h="3662" extrusionOk="0">
                  <a:moveTo>
                    <a:pt x="2010" y="183"/>
                  </a:moveTo>
                  <a:cubicBezTo>
                    <a:pt x="2165" y="183"/>
                    <a:pt x="2319" y="199"/>
                    <a:pt x="2474" y="276"/>
                  </a:cubicBezTo>
                  <a:cubicBezTo>
                    <a:pt x="3077" y="508"/>
                    <a:pt x="3509" y="1111"/>
                    <a:pt x="3587" y="1559"/>
                  </a:cubicBezTo>
                  <a:cubicBezTo>
                    <a:pt x="3710" y="2193"/>
                    <a:pt x="3370" y="2888"/>
                    <a:pt x="2721" y="3244"/>
                  </a:cubicBezTo>
                  <a:cubicBezTo>
                    <a:pt x="2457" y="3376"/>
                    <a:pt x="2169" y="3453"/>
                    <a:pt x="1897" y="3453"/>
                  </a:cubicBezTo>
                  <a:cubicBezTo>
                    <a:pt x="1787" y="3453"/>
                    <a:pt x="1680" y="3440"/>
                    <a:pt x="1577" y="3414"/>
                  </a:cubicBezTo>
                  <a:cubicBezTo>
                    <a:pt x="1222" y="3321"/>
                    <a:pt x="882" y="3043"/>
                    <a:pt x="696" y="2656"/>
                  </a:cubicBezTo>
                  <a:cubicBezTo>
                    <a:pt x="279" y="1822"/>
                    <a:pt x="681" y="740"/>
                    <a:pt x="1547" y="307"/>
                  </a:cubicBezTo>
                  <a:cubicBezTo>
                    <a:pt x="1686" y="230"/>
                    <a:pt x="1856" y="183"/>
                    <a:pt x="2010" y="183"/>
                  </a:cubicBezTo>
                  <a:close/>
                  <a:moveTo>
                    <a:pt x="2042" y="1"/>
                  </a:moveTo>
                  <a:cubicBezTo>
                    <a:pt x="1828" y="1"/>
                    <a:pt x="1624" y="51"/>
                    <a:pt x="1438" y="153"/>
                  </a:cubicBezTo>
                  <a:cubicBezTo>
                    <a:pt x="434" y="632"/>
                    <a:pt x="1" y="1806"/>
                    <a:pt x="465" y="2749"/>
                  </a:cubicBezTo>
                  <a:cubicBezTo>
                    <a:pt x="681" y="3197"/>
                    <a:pt x="1067" y="3506"/>
                    <a:pt x="1516" y="3630"/>
                  </a:cubicBezTo>
                  <a:cubicBezTo>
                    <a:pt x="1624" y="3646"/>
                    <a:pt x="1763" y="3661"/>
                    <a:pt x="1902" y="3661"/>
                  </a:cubicBezTo>
                  <a:cubicBezTo>
                    <a:pt x="2211" y="3661"/>
                    <a:pt x="2551" y="3568"/>
                    <a:pt x="2860" y="3414"/>
                  </a:cubicBezTo>
                  <a:cubicBezTo>
                    <a:pt x="3571" y="3027"/>
                    <a:pt x="3973" y="2255"/>
                    <a:pt x="3849" y="1544"/>
                  </a:cubicBezTo>
                  <a:cubicBezTo>
                    <a:pt x="3726" y="956"/>
                    <a:pt x="3185" y="338"/>
                    <a:pt x="2598" y="106"/>
                  </a:cubicBezTo>
                  <a:cubicBezTo>
                    <a:pt x="2408" y="36"/>
                    <a:pt x="2221" y="1"/>
                    <a:pt x="20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32"/>
            <p:cNvSpPr/>
            <p:nvPr/>
          </p:nvSpPr>
          <p:spPr>
            <a:xfrm>
              <a:off x="8188210" y="4212512"/>
              <a:ext cx="29064" cy="272369"/>
            </a:xfrm>
            <a:custGeom>
              <a:avLst/>
              <a:gdLst/>
              <a:ahLst/>
              <a:cxnLst/>
              <a:rect l="l" t="t" r="r" b="b"/>
              <a:pathLst>
                <a:path w="264" h="2474" extrusionOk="0">
                  <a:moveTo>
                    <a:pt x="140" y="1"/>
                  </a:moveTo>
                  <a:cubicBezTo>
                    <a:pt x="78" y="1"/>
                    <a:pt x="32" y="31"/>
                    <a:pt x="32" y="93"/>
                  </a:cubicBezTo>
                  <a:lnTo>
                    <a:pt x="1" y="2381"/>
                  </a:lnTo>
                  <a:cubicBezTo>
                    <a:pt x="1" y="2443"/>
                    <a:pt x="62" y="2474"/>
                    <a:pt x="124" y="2474"/>
                  </a:cubicBezTo>
                  <a:cubicBezTo>
                    <a:pt x="186" y="2474"/>
                    <a:pt x="232" y="2443"/>
                    <a:pt x="232" y="2381"/>
                  </a:cubicBezTo>
                  <a:lnTo>
                    <a:pt x="263" y="93"/>
                  </a:lnTo>
                  <a:cubicBezTo>
                    <a:pt x="263" y="31"/>
                    <a:pt x="202" y="1"/>
                    <a:pt x="1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32"/>
            <p:cNvSpPr/>
            <p:nvPr/>
          </p:nvSpPr>
          <p:spPr>
            <a:xfrm>
              <a:off x="8162668" y="4952661"/>
              <a:ext cx="46129" cy="262240"/>
            </a:xfrm>
            <a:custGeom>
              <a:avLst/>
              <a:gdLst/>
              <a:ahLst/>
              <a:cxnLst/>
              <a:rect l="l" t="t" r="r" b="b"/>
              <a:pathLst>
                <a:path w="419" h="2382" extrusionOk="0">
                  <a:moveTo>
                    <a:pt x="124" y="1"/>
                  </a:moveTo>
                  <a:cubicBezTo>
                    <a:pt x="63" y="1"/>
                    <a:pt x="1" y="32"/>
                    <a:pt x="1" y="94"/>
                  </a:cubicBezTo>
                  <a:cubicBezTo>
                    <a:pt x="32" y="805"/>
                    <a:pt x="78" y="1562"/>
                    <a:pt x="155" y="2288"/>
                  </a:cubicBezTo>
                  <a:cubicBezTo>
                    <a:pt x="155" y="2335"/>
                    <a:pt x="217" y="2381"/>
                    <a:pt x="279" y="2381"/>
                  </a:cubicBezTo>
                  <a:cubicBezTo>
                    <a:pt x="356" y="2381"/>
                    <a:pt x="418" y="2335"/>
                    <a:pt x="387" y="2288"/>
                  </a:cubicBezTo>
                  <a:cubicBezTo>
                    <a:pt x="310" y="1546"/>
                    <a:pt x="279" y="835"/>
                    <a:pt x="233" y="94"/>
                  </a:cubicBezTo>
                  <a:cubicBezTo>
                    <a:pt x="233" y="32"/>
                    <a:pt x="186" y="1"/>
                    <a:pt x="1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32"/>
            <p:cNvSpPr/>
            <p:nvPr/>
          </p:nvSpPr>
          <p:spPr>
            <a:xfrm>
              <a:off x="7643700" y="4681504"/>
              <a:ext cx="282607" cy="48441"/>
            </a:xfrm>
            <a:custGeom>
              <a:avLst/>
              <a:gdLst/>
              <a:ahLst/>
              <a:cxnLst/>
              <a:rect l="l" t="t" r="r" b="b"/>
              <a:pathLst>
                <a:path w="2567" h="440" extrusionOk="0">
                  <a:moveTo>
                    <a:pt x="141" y="1"/>
                  </a:moveTo>
                  <a:cubicBezTo>
                    <a:pt x="91" y="1"/>
                    <a:pt x="44" y="21"/>
                    <a:pt x="32" y="68"/>
                  </a:cubicBezTo>
                  <a:cubicBezTo>
                    <a:pt x="1" y="130"/>
                    <a:pt x="47" y="192"/>
                    <a:pt x="109" y="207"/>
                  </a:cubicBezTo>
                  <a:cubicBezTo>
                    <a:pt x="619" y="362"/>
                    <a:pt x="1191" y="439"/>
                    <a:pt x="1732" y="439"/>
                  </a:cubicBezTo>
                  <a:cubicBezTo>
                    <a:pt x="1979" y="439"/>
                    <a:pt x="2226" y="424"/>
                    <a:pt x="2458" y="377"/>
                  </a:cubicBezTo>
                  <a:cubicBezTo>
                    <a:pt x="2520" y="377"/>
                    <a:pt x="2566" y="315"/>
                    <a:pt x="2551" y="269"/>
                  </a:cubicBezTo>
                  <a:cubicBezTo>
                    <a:pt x="2551" y="223"/>
                    <a:pt x="2474" y="192"/>
                    <a:pt x="2427" y="192"/>
                  </a:cubicBezTo>
                  <a:cubicBezTo>
                    <a:pt x="2200" y="220"/>
                    <a:pt x="1972" y="234"/>
                    <a:pt x="1744" y="234"/>
                  </a:cubicBezTo>
                  <a:cubicBezTo>
                    <a:pt x="1212" y="234"/>
                    <a:pt x="684" y="158"/>
                    <a:pt x="186" y="6"/>
                  </a:cubicBezTo>
                  <a:cubicBezTo>
                    <a:pt x="172" y="3"/>
                    <a:pt x="156" y="1"/>
                    <a:pt x="1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32"/>
            <p:cNvSpPr/>
            <p:nvPr/>
          </p:nvSpPr>
          <p:spPr>
            <a:xfrm>
              <a:off x="8433272" y="4682165"/>
              <a:ext cx="262130" cy="25652"/>
            </a:xfrm>
            <a:custGeom>
              <a:avLst/>
              <a:gdLst/>
              <a:ahLst/>
              <a:cxnLst/>
              <a:rect l="l" t="t" r="r" b="b"/>
              <a:pathLst>
                <a:path w="2381" h="233" extrusionOk="0">
                  <a:moveTo>
                    <a:pt x="124" y="0"/>
                  </a:moveTo>
                  <a:cubicBezTo>
                    <a:pt x="62" y="0"/>
                    <a:pt x="0" y="47"/>
                    <a:pt x="0" y="109"/>
                  </a:cubicBezTo>
                  <a:cubicBezTo>
                    <a:pt x="0" y="155"/>
                    <a:pt x="62" y="201"/>
                    <a:pt x="124" y="201"/>
                  </a:cubicBezTo>
                  <a:lnTo>
                    <a:pt x="2241" y="232"/>
                  </a:lnTo>
                  <a:cubicBezTo>
                    <a:pt x="2319" y="232"/>
                    <a:pt x="2380" y="201"/>
                    <a:pt x="2365" y="139"/>
                  </a:cubicBezTo>
                  <a:cubicBezTo>
                    <a:pt x="2365" y="78"/>
                    <a:pt x="2303" y="47"/>
                    <a:pt x="2241" y="47"/>
                  </a:cubicBezTo>
                  <a:lnTo>
                    <a:pt x="12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32"/>
            <p:cNvSpPr/>
            <p:nvPr/>
          </p:nvSpPr>
          <p:spPr>
            <a:xfrm>
              <a:off x="8365236" y="4435779"/>
              <a:ext cx="119120" cy="115487"/>
            </a:xfrm>
            <a:custGeom>
              <a:avLst/>
              <a:gdLst/>
              <a:ahLst/>
              <a:cxnLst/>
              <a:rect l="l" t="t" r="r" b="b"/>
              <a:pathLst>
                <a:path w="1082" h="1049" extrusionOk="0">
                  <a:moveTo>
                    <a:pt x="950" y="0"/>
                  </a:moveTo>
                  <a:cubicBezTo>
                    <a:pt x="914" y="0"/>
                    <a:pt x="877" y="17"/>
                    <a:pt x="850" y="44"/>
                  </a:cubicBezTo>
                  <a:lnTo>
                    <a:pt x="46" y="894"/>
                  </a:lnTo>
                  <a:cubicBezTo>
                    <a:pt x="0" y="925"/>
                    <a:pt x="0" y="986"/>
                    <a:pt x="62" y="1033"/>
                  </a:cubicBezTo>
                  <a:cubicBezTo>
                    <a:pt x="77" y="1048"/>
                    <a:pt x="124" y="1048"/>
                    <a:pt x="139" y="1048"/>
                  </a:cubicBezTo>
                  <a:cubicBezTo>
                    <a:pt x="170" y="1048"/>
                    <a:pt x="201" y="1033"/>
                    <a:pt x="232" y="1002"/>
                  </a:cubicBezTo>
                  <a:lnTo>
                    <a:pt x="1051" y="152"/>
                  </a:lnTo>
                  <a:cubicBezTo>
                    <a:pt x="1082" y="121"/>
                    <a:pt x="1082" y="59"/>
                    <a:pt x="1020" y="28"/>
                  </a:cubicBezTo>
                  <a:cubicBezTo>
                    <a:pt x="1001" y="9"/>
                    <a:pt x="976" y="0"/>
                    <a:pt x="95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32"/>
            <p:cNvSpPr/>
            <p:nvPr/>
          </p:nvSpPr>
          <p:spPr>
            <a:xfrm>
              <a:off x="7902414" y="4456916"/>
              <a:ext cx="141249" cy="111304"/>
            </a:xfrm>
            <a:custGeom>
              <a:avLst/>
              <a:gdLst/>
              <a:ahLst/>
              <a:cxnLst/>
              <a:rect l="l" t="t" r="r" b="b"/>
              <a:pathLst>
                <a:path w="1283" h="1011" extrusionOk="0">
                  <a:moveTo>
                    <a:pt x="135" y="0"/>
                  </a:moveTo>
                  <a:cubicBezTo>
                    <a:pt x="105" y="0"/>
                    <a:pt x="74" y="8"/>
                    <a:pt x="46" y="22"/>
                  </a:cubicBezTo>
                  <a:cubicBezTo>
                    <a:pt x="0" y="37"/>
                    <a:pt x="0" y="114"/>
                    <a:pt x="31" y="161"/>
                  </a:cubicBezTo>
                  <a:cubicBezTo>
                    <a:pt x="325" y="485"/>
                    <a:pt x="696" y="764"/>
                    <a:pt x="1082" y="995"/>
                  </a:cubicBezTo>
                  <a:cubicBezTo>
                    <a:pt x="1113" y="1011"/>
                    <a:pt x="1128" y="1011"/>
                    <a:pt x="1159" y="1011"/>
                  </a:cubicBezTo>
                  <a:cubicBezTo>
                    <a:pt x="1190" y="1011"/>
                    <a:pt x="1237" y="995"/>
                    <a:pt x="1267" y="964"/>
                  </a:cubicBezTo>
                  <a:cubicBezTo>
                    <a:pt x="1283" y="934"/>
                    <a:pt x="1283" y="872"/>
                    <a:pt x="1237" y="841"/>
                  </a:cubicBezTo>
                  <a:cubicBezTo>
                    <a:pt x="866" y="609"/>
                    <a:pt x="510" y="346"/>
                    <a:pt x="232" y="37"/>
                  </a:cubicBezTo>
                  <a:cubicBezTo>
                    <a:pt x="206" y="12"/>
                    <a:pt x="171" y="0"/>
                    <a:pt x="1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32"/>
            <p:cNvSpPr/>
            <p:nvPr/>
          </p:nvSpPr>
          <p:spPr>
            <a:xfrm>
              <a:off x="7859808" y="4844110"/>
              <a:ext cx="146423" cy="122313"/>
            </a:xfrm>
            <a:custGeom>
              <a:avLst/>
              <a:gdLst/>
              <a:ahLst/>
              <a:cxnLst/>
              <a:rect l="l" t="t" r="r" b="b"/>
              <a:pathLst>
                <a:path w="1330" h="1111" extrusionOk="0">
                  <a:moveTo>
                    <a:pt x="1195" y="1"/>
                  </a:moveTo>
                  <a:cubicBezTo>
                    <a:pt x="1168" y="1"/>
                    <a:pt x="1139" y="9"/>
                    <a:pt x="1113" y="29"/>
                  </a:cubicBezTo>
                  <a:cubicBezTo>
                    <a:pt x="696" y="276"/>
                    <a:pt x="341" y="585"/>
                    <a:pt x="32" y="956"/>
                  </a:cubicBezTo>
                  <a:cubicBezTo>
                    <a:pt x="1" y="987"/>
                    <a:pt x="1" y="1049"/>
                    <a:pt x="47" y="1080"/>
                  </a:cubicBezTo>
                  <a:cubicBezTo>
                    <a:pt x="93" y="1111"/>
                    <a:pt x="109" y="1111"/>
                    <a:pt x="124" y="1111"/>
                  </a:cubicBezTo>
                  <a:cubicBezTo>
                    <a:pt x="171" y="1111"/>
                    <a:pt x="202" y="1080"/>
                    <a:pt x="248" y="1064"/>
                  </a:cubicBezTo>
                  <a:cubicBezTo>
                    <a:pt x="511" y="709"/>
                    <a:pt x="866" y="430"/>
                    <a:pt x="1268" y="168"/>
                  </a:cubicBezTo>
                  <a:cubicBezTo>
                    <a:pt x="1314" y="152"/>
                    <a:pt x="1330" y="75"/>
                    <a:pt x="1284" y="44"/>
                  </a:cubicBezTo>
                  <a:cubicBezTo>
                    <a:pt x="1266" y="17"/>
                    <a:pt x="1232" y="1"/>
                    <a:pt x="119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32"/>
            <p:cNvSpPr/>
            <p:nvPr/>
          </p:nvSpPr>
          <p:spPr>
            <a:xfrm>
              <a:off x="8337933" y="4925358"/>
              <a:ext cx="165139" cy="114276"/>
            </a:xfrm>
            <a:custGeom>
              <a:avLst/>
              <a:gdLst/>
              <a:ahLst/>
              <a:cxnLst/>
              <a:rect l="l" t="t" r="r" b="b"/>
              <a:pathLst>
                <a:path w="1500" h="1038" extrusionOk="0">
                  <a:moveTo>
                    <a:pt x="142" y="0"/>
                  </a:moveTo>
                  <a:cubicBezTo>
                    <a:pt x="101" y="0"/>
                    <a:pt x="60" y="13"/>
                    <a:pt x="32" y="32"/>
                  </a:cubicBezTo>
                  <a:cubicBezTo>
                    <a:pt x="1" y="79"/>
                    <a:pt x="1" y="141"/>
                    <a:pt x="63" y="172"/>
                  </a:cubicBezTo>
                  <a:lnTo>
                    <a:pt x="1299" y="1022"/>
                  </a:lnTo>
                  <a:cubicBezTo>
                    <a:pt x="1314" y="1037"/>
                    <a:pt x="1345" y="1037"/>
                    <a:pt x="1376" y="1037"/>
                  </a:cubicBezTo>
                  <a:cubicBezTo>
                    <a:pt x="1407" y="1037"/>
                    <a:pt x="1423" y="1022"/>
                    <a:pt x="1469" y="1006"/>
                  </a:cubicBezTo>
                  <a:cubicBezTo>
                    <a:pt x="1500" y="960"/>
                    <a:pt x="1500" y="898"/>
                    <a:pt x="1454" y="867"/>
                  </a:cubicBezTo>
                  <a:lnTo>
                    <a:pt x="217" y="17"/>
                  </a:lnTo>
                  <a:cubicBezTo>
                    <a:pt x="194" y="5"/>
                    <a:pt x="168"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2"/>
            <p:cNvSpPr/>
            <p:nvPr/>
          </p:nvSpPr>
          <p:spPr>
            <a:xfrm>
              <a:off x="8201861" y="4593541"/>
              <a:ext cx="114056" cy="250350"/>
            </a:xfrm>
            <a:custGeom>
              <a:avLst/>
              <a:gdLst/>
              <a:ahLst/>
              <a:cxnLst/>
              <a:rect l="l" t="t" r="r" b="b"/>
              <a:pathLst>
                <a:path w="1036" h="2274" extrusionOk="0">
                  <a:moveTo>
                    <a:pt x="142" y="0"/>
                  </a:moveTo>
                  <a:cubicBezTo>
                    <a:pt x="100" y="0"/>
                    <a:pt x="60" y="13"/>
                    <a:pt x="31" y="33"/>
                  </a:cubicBezTo>
                  <a:cubicBezTo>
                    <a:pt x="0" y="79"/>
                    <a:pt x="16" y="141"/>
                    <a:pt x="78" y="172"/>
                  </a:cubicBezTo>
                  <a:cubicBezTo>
                    <a:pt x="418" y="373"/>
                    <a:pt x="680" y="713"/>
                    <a:pt x="727" y="1084"/>
                  </a:cubicBezTo>
                  <a:cubicBezTo>
                    <a:pt x="789" y="1455"/>
                    <a:pt x="649" y="1841"/>
                    <a:pt x="387" y="2119"/>
                  </a:cubicBezTo>
                  <a:cubicBezTo>
                    <a:pt x="340" y="2165"/>
                    <a:pt x="340" y="2227"/>
                    <a:pt x="402" y="2258"/>
                  </a:cubicBezTo>
                  <a:cubicBezTo>
                    <a:pt x="418" y="2274"/>
                    <a:pt x="464" y="2274"/>
                    <a:pt x="479" y="2274"/>
                  </a:cubicBezTo>
                  <a:lnTo>
                    <a:pt x="572" y="2274"/>
                  </a:lnTo>
                  <a:cubicBezTo>
                    <a:pt x="912" y="1949"/>
                    <a:pt x="1036" y="1501"/>
                    <a:pt x="989" y="1084"/>
                  </a:cubicBezTo>
                  <a:cubicBezTo>
                    <a:pt x="912" y="651"/>
                    <a:pt x="619" y="249"/>
                    <a:pt x="217" y="17"/>
                  </a:cubicBezTo>
                  <a:cubicBezTo>
                    <a:pt x="193" y="5"/>
                    <a:pt x="167"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3" name="Google Shape;453;p32"/>
          <p:cNvSpPr/>
          <p:nvPr/>
        </p:nvSpPr>
        <p:spPr>
          <a:xfrm>
            <a:off x="8429250" y="4444938"/>
            <a:ext cx="526820" cy="541630"/>
          </a:xfrm>
          <a:custGeom>
            <a:avLst/>
            <a:gdLst/>
            <a:ahLst/>
            <a:cxnLst/>
            <a:rect l="l" t="t" r="r" b="b"/>
            <a:pathLst>
              <a:path w="4165" h="4282" extrusionOk="0">
                <a:moveTo>
                  <a:pt x="3241" y="294"/>
                </a:moveTo>
                <a:cubicBezTo>
                  <a:pt x="3377" y="430"/>
                  <a:pt x="3543" y="566"/>
                  <a:pt x="3665" y="717"/>
                </a:cubicBezTo>
                <a:cubicBezTo>
                  <a:pt x="3710" y="793"/>
                  <a:pt x="3604" y="884"/>
                  <a:pt x="3528" y="975"/>
                </a:cubicBezTo>
                <a:cubicBezTo>
                  <a:pt x="3226" y="1338"/>
                  <a:pt x="2938" y="1702"/>
                  <a:pt x="2650" y="2050"/>
                </a:cubicBezTo>
                <a:cubicBezTo>
                  <a:pt x="2620" y="2110"/>
                  <a:pt x="2696" y="2231"/>
                  <a:pt x="2771" y="2307"/>
                </a:cubicBezTo>
                <a:cubicBezTo>
                  <a:pt x="3104" y="2610"/>
                  <a:pt x="3453" y="2928"/>
                  <a:pt x="3786" y="3231"/>
                </a:cubicBezTo>
                <a:cubicBezTo>
                  <a:pt x="3892" y="3306"/>
                  <a:pt x="3861" y="3337"/>
                  <a:pt x="3786" y="3397"/>
                </a:cubicBezTo>
                <a:cubicBezTo>
                  <a:pt x="3619" y="3518"/>
                  <a:pt x="3589" y="3791"/>
                  <a:pt x="3316" y="3791"/>
                </a:cubicBezTo>
                <a:cubicBezTo>
                  <a:pt x="3165" y="3745"/>
                  <a:pt x="3029" y="3715"/>
                  <a:pt x="2908" y="3488"/>
                </a:cubicBezTo>
                <a:cubicBezTo>
                  <a:pt x="2756" y="3155"/>
                  <a:pt x="2408" y="2943"/>
                  <a:pt x="2090" y="2731"/>
                </a:cubicBezTo>
                <a:cubicBezTo>
                  <a:pt x="2074" y="2721"/>
                  <a:pt x="2057" y="2717"/>
                  <a:pt x="2041" y="2717"/>
                </a:cubicBezTo>
                <a:cubicBezTo>
                  <a:pt x="1983" y="2717"/>
                  <a:pt x="1929" y="2771"/>
                  <a:pt x="1893" y="2807"/>
                </a:cubicBezTo>
                <a:cubicBezTo>
                  <a:pt x="1621" y="3231"/>
                  <a:pt x="1136" y="3518"/>
                  <a:pt x="939" y="3988"/>
                </a:cubicBezTo>
                <a:cubicBezTo>
                  <a:pt x="911" y="4026"/>
                  <a:pt x="877" y="4058"/>
                  <a:pt x="836" y="4058"/>
                </a:cubicBezTo>
                <a:cubicBezTo>
                  <a:pt x="812" y="4058"/>
                  <a:pt x="786" y="4046"/>
                  <a:pt x="758" y="4018"/>
                </a:cubicBezTo>
                <a:cubicBezTo>
                  <a:pt x="606" y="3897"/>
                  <a:pt x="455" y="3761"/>
                  <a:pt x="334" y="3609"/>
                </a:cubicBezTo>
                <a:cubicBezTo>
                  <a:pt x="213" y="3473"/>
                  <a:pt x="364" y="3321"/>
                  <a:pt x="425" y="3291"/>
                </a:cubicBezTo>
                <a:cubicBezTo>
                  <a:pt x="652" y="3140"/>
                  <a:pt x="652" y="2837"/>
                  <a:pt x="879" y="2701"/>
                </a:cubicBezTo>
                <a:cubicBezTo>
                  <a:pt x="1030" y="2610"/>
                  <a:pt x="1045" y="2413"/>
                  <a:pt x="1197" y="2322"/>
                </a:cubicBezTo>
                <a:cubicBezTo>
                  <a:pt x="1394" y="2201"/>
                  <a:pt x="1333" y="2004"/>
                  <a:pt x="1212" y="1898"/>
                </a:cubicBezTo>
                <a:cubicBezTo>
                  <a:pt x="939" y="1671"/>
                  <a:pt x="803" y="1323"/>
                  <a:pt x="425" y="1202"/>
                </a:cubicBezTo>
                <a:cubicBezTo>
                  <a:pt x="334" y="1187"/>
                  <a:pt x="258" y="960"/>
                  <a:pt x="425" y="839"/>
                </a:cubicBezTo>
                <a:cubicBezTo>
                  <a:pt x="515" y="793"/>
                  <a:pt x="606" y="733"/>
                  <a:pt x="667" y="611"/>
                </a:cubicBezTo>
                <a:cubicBezTo>
                  <a:pt x="710" y="540"/>
                  <a:pt x="739" y="428"/>
                  <a:pt x="818" y="428"/>
                </a:cubicBezTo>
                <a:cubicBezTo>
                  <a:pt x="823" y="428"/>
                  <a:pt x="828" y="429"/>
                  <a:pt x="833" y="430"/>
                </a:cubicBezTo>
                <a:cubicBezTo>
                  <a:pt x="909" y="445"/>
                  <a:pt x="985" y="566"/>
                  <a:pt x="1030" y="657"/>
                </a:cubicBezTo>
                <a:cubicBezTo>
                  <a:pt x="1242" y="1035"/>
                  <a:pt x="1575" y="1293"/>
                  <a:pt x="1878" y="1565"/>
                </a:cubicBezTo>
                <a:cubicBezTo>
                  <a:pt x="1903" y="1585"/>
                  <a:pt x="1928" y="1593"/>
                  <a:pt x="1953" y="1593"/>
                </a:cubicBezTo>
                <a:cubicBezTo>
                  <a:pt x="2061" y="1593"/>
                  <a:pt x="2159" y="1430"/>
                  <a:pt x="2196" y="1368"/>
                </a:cubicBezTo>
                <a:cubicBezTo>
                  <a:pt x="2499" y="990"/>
                  <a:pt x="2862" y="672"/>
                  <a:pt x="3210" y="339"/>
                </a:cubicBezTo>
                <a:lnTo>
                  <a:pt x="3241" y="294"/>
                </a:lnTo>
                <a:close/>
                <a:moveTo>
                  <a:pt x="3312" y="0"/>
                </a:moveTo>
                <a:cubicBezTo>
                  <a:pt x="3240" y="0"/>
                  <a:pt x="3166" y="42"/>
                  <a:pt x="3104" y="97"/>
                </a:cubicBezTo>
                <a:cubicBezTo>
                  <a:pt x="2786" y="400"/>
                  <a:pt x="2469" y="733"/>
                  <a:pt x="2196" y="1096"/>
                </a:cubicBezTo>
                <a:cubicBezTo>
                  <a:pt x="2119" y="1207"/>
                  <a:pt x="2036" y="1258"/>
                  <a:pt x="1954" y="1258"/>
                </a:cubicBezTo>
                <a:cubicBezTo>
                  <a:pt x="1858" y="1258"/>
                  <a:pt x="1763" y="1188"/>
                  <a:pt x="1681" y="1066"/>
                </a:cubicBezTo>
                <a:cubicBezTo>
                  <a:pt x="1560" y="854"/>
                  <a:pt x="1424" y="672"/>
                  <a:pt x="1288" y="475"/>
                </a:cubicBezTo>
                <a:cubicBezTo>
                  <a:pt x="1178" y="311"/>
                  <a:pt x="1041" y="223"/>
                  <a:pt x="909" y="223"/>
                </a:cubicBezTo>
                <a:cubicBezTo>
                  <a:pt x="823" y="223"/>
                  <a:pt x="739" y="261"/>
                  <a:pt x="667" y="339"/>
                </a:cubicBezTo>
                <a:cubicBezTo>
                  <a:pt x="531" y="460"/>
                  <a:pt x="425" y="581"/>
                  <a:pt x="334" y="733"/>
                </a:cubicBezTo>
                <a:cubicBezTo>
                  <a:pt x="198" y="945"/>
                  <a:pt x="1" y="1141"/>
                  <a:pt x="349" y="1399"/>
                </a:cubicBezTo>
                <a:cubicBezTo>
                  <a:pt x="606" y="1580"/>
                  <a:pt x="803" y="1868"/>
                  <a:pt x="1045" y="2095"/>
                </a:cubicBezTo>
                <a:cubicBezTo>
                  <a:pt x="1136" y="2171"/>
                  <a:pt x="1136" y="2156"/>
                  <a:pt x="1061" y="2247"/>
                </a:cubicBezTo>
                <a:cubicBezTo>
                  <a:pt x="803" y="2565"/>
                  <a:pt x="531" y="2867"/>
                  <a:pt x="304" y="3216"/>
                </a:cubicBezTo>
                <a:cubicBezTo>
                  <a:pt x="228" y="3321"/>
                  <a:pt x="61" y="3443"/>
                  <a:pt x="76" y="3624"/>
                </a:cubicBezTo>
                <a:cubicBezTo>
                  <a:pt x="31" y="3791"/>
                  <a:pt x="152" y="3851"/>
                  <a:pt x="213" y="3942"/>
                </a:cubicBezTo>
                <a:cubicBezTo>
                  <a:pt x="472" y="4164"/>
                  <a:pt x="608" y="4281"/>
                  <a:pt x="730" y="4281"/>
                </a:cubicBezTo>
                <a:cubicBezTo>
                  <a:pt x="859" y="4281"/>
                  <a:pt x="972" y="4153"/>
                  <a:pt x="1197" y="3882"/>
                </a:cubicBezTo>
                <a:cubicBezTo>
                  <a:pt x="1439" y="3579"/>
                  <a:pt x="1833" y="3427"/>
                  <a:pt x="1984" y="3034"/>
                </a:cubicBezTo>
                <a:cubicBezTo>
                  <a:pt x="2009" y="3008"/>
                  <a:pt x="2030" y="2988"/>
                  <a:pt x="2054" y="2988"/>
                </a:cubicBezTo>
                <a:cubicBezTo>
                  <a:pt x="2073" y="2988"/>
                  <a:pt x="2094" y="3001"/>
                  <a:pt x="2120" y="3034"/>
                </a:cubicBezTo>
                <a:cubicBezTo>
                  <a:pt x="2423" y="3458"/>
                  <a:pt x="2817" y="3761"/>
                  <a:pt x="3195" y="4094"/>
                </a:cubicBezTo>
                <a:cubicBezTo>
                  <a:pt x="3236" y="4134"/>
                  <a:pt x="3310" y="4188"/>
                  <a:pt x="3363" y="4188"/>
                </a:cubicBezTo>
                <a:cubicBezTo>
                  <a:pt x="3390" y="4188"/>
                  <a:pt x="3412" y="4174"/>
                  <a:pt x="3422" y="4139"/>
                </a:cubicBezTo>
                <a:cubicBezTo>
                  <a:pt x="3498" y="3988"/>
                  <a:pt x="3634" y="3927"/>
                  <a:pt x="3755" y="3851"/>
                </a:cubicBezTo>
                <a:cubicBezTo>
                  <a:pt x="4134" y="3564"/>
                  <a:pt x="4164" y="3306"/>
                  <a:pt x="3831" y="2988"/>
                </a:cubicBezTo>
                <a:cubicBezTo>
                  <a:pt x="3543" y="2731"/>
                  <a:pt x="3256" y="2504"/>
                  <a:pt x="2968" y="2262"/>
                </a:cubicBezTo>
                <a:cubicBezTo>
                  <a:pt x="2817" y="2125"/>
                  <a:pt x="2847" y="1944"/>
                  <a:pt x="2998" y="1898"/>
                </a:cubicBezTo>
                <a:cubicBezTo>
                  <a:pt x="3150" y="1868"/>
                  <a:pt x="3180" y="1777"/>
                  <a:pt x="3195" y="1671"/>
                </a:cubicBezTo>
                <a:cubicBezTo>
                  <a:pt x="3241" y="1535"/>
                  <a:pt x="3362" y="1414"/>
                  <a:pt x="3407" y="1399"/>
                </a:cubicBezTo>
                <a:cubicBezTo>
                  <a:pt x="3649" y="1293"/>
                  <a:pt x="3710" y="1035"/>
                  <a:pt x="3861" y="884"/>
                </a:cubicBezTo>
                <a:cubicBezTo>
                  <a:pt x="4058" y="717"/>
                  <a:pt x="3922" y="505"/>
                  <a:pt x="3771" y="400"/>
                </a:cubicBezTo>
                <a:cubicBezTo>
                  <a:pt x="3649" y="339"/>
                  <a:pt x="3559" y="233"/>
                  <a:pt x="3498" y="142"/>
                </a:cubicBezTo>
                <a:cubicBezTo>
                  <a:pt x="3446" y="39"/>
                  <a:pt x="3380" y="0"/>
                  <a:pt x="3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2"/>
          <p:cNvSpPr/>
          <p:nvPr/>
        </p:nvSpPr>
        <p:spPr>
          <a:xfrm>
            <a:off x="1478749" y="-229699"/>
            <a:ext cx="984648" cy="952894"/>
          </a:xfrm>
          <a:custGeom>
            <a:avLst/>
            <a:gdLst/>
            <a:ahLst/>
            <a:cxnLst/>
            <a:rect l="l" t="t" r="r" b="b"/>
            <a:pathLst>
              <a:path w="7237" h="7004" extrusionOk="0">
                <a:moveTo>
                  <a:pt x="3422" y="435"/>
                </a:moveTo>
                <a:cubicBezTo>
                  <a:pt x="3533" y="435"/>
                  <a:pt x="3644" y="462"/>
                  <a:pt x="3755" y="462"/>
                </a:cubicBezTo>
                <a:cubicBezTo>
                  <a:pt x="4133" y="477"/>
                  <a:pt x="4512" y="522"/>
                  <a:pt x="4860" y="689"/>
                </a:cubicBezTo>
                <a:cubicBezTo>
                  <a:pt x="5193" y="840"/>
                  <a:pt x="5450" y="1128"/>
                  <a:pt x="5708" y="1385"/>
                </a:cubicBezTo>
                <a:cubicBezTo>
                  <a:pt x="5905" y="1597"/>
                  <a:pt x="6071" y="1809"/>
                  <a:pt x="6223" y="2052"/>
                </a:cubicBezTo>
                <a:cubicBezTo>
                  <a:pt x="6374" y="2294"/>
                  <a:pt x="6540" y="2566"/>
                  <a:pt x="6601" y="2884"/>
                </a:cubicBezTo>
                <a:cubicBezTo>
                  <a:pt x="6677" y="3369"/>
                  <a:pt x="6662" y="3853"/>
                  <a:pt x="6540" y="4322"/>
                </a:cubicBezTo>
                <a:cubicBezTo>
                  <a:pt x="6465" y="4565"/>
                  <a:pt x="6329" y="4822"/>
                  <a:pt x="6162" y="5049"/>
                </a:cubicBezTo>
                <a:cubicBezTo>
                  <a:pt x="6026" y="5231"/>
                  <a:pt x="5874" y="5382"/>
                  <a:pt x="5783" y="5594"/>
                </a:cubicBezTo>
                <a:cubicBezTo>
                  <a:pt x="5753" y="5700"/>
                  <a:pt x="5617" y="5730"/>
                  <a:pt x="5541" y="5806"/>
                </a:cubicBezTo>
                <a:cubicBezTo>
                  <a:pt x="5329" y="5988"/>
                  <a:pt x="5087" y="6154"/>
                  <a:pt x="4830" y="6276"/>
                </a:cubicBezTo>
                <a:cubicBezTo>
                  <a:pt x="4572" y="6366"/>
                  <a:pt x="4345" y="6427"/>
                  <a:pt x="4088" y="6457"/>
                </a:cubicBezTo>
                <a:cubicBezTo>
                  <a:pt x="3785" y="6503"/>
                  <a:pt x="3482" y="6563"/>
                  <a:pt x="3164" y="6563"/>
                </a:cubicBezTo>
                <a:cubicBezTo>
                  <a:pt x="2831" y="6563"/>
                  <a:pt x="2528" y="6442"/>
                  <a:pt x="2211" y="6427"/>
                </a:cubicBezTo>
                <a:cubicBezTo>
                  <a:pt x="2059" y="6397"/>
                  <a:pt x="1893" y="6245"/>
                  <a:pt x="1771" y="6124"/>
                </a:cubicBezTo>
                <a:cubicBezTo>
                  <a:pt x="1590" y="5912"/>
                  <a:pt x="1393" y="5685"/>
                  <a:pt x="1211" y="5473"/>
                </a:cubicBezTo>
                <a:cubicBezTo>
                  <a:pt x="1060" y="5307"/>
                  <a:pt x="924" y="5140"/>
                  <a:pt x="833" y="4928"/>
                </a:cubicBezTo>
                <a:cubicBezTo>
                  <a:pt x="636" y="4550"/>
                  <a:pt x="454" y="4156"/>
                  <a:pt x="439" y="3702"/>
                </a:cubicBezTo>
                <a:cubicBezTo>
                  <a:pt x="439" y="3429"/>
                  <a:pt x="515" y="3157"/>
                  <a:pt x="560" y="2884"/>
                </a:cubicBezTo>
                <a:cubicBezTo>
                  <a:pt x="651" y="2581"/>
                  <a:pt x="772" y="2263"/>
                  <a:pt x="984" y="1991"/>
                </a:cubicBezTo>
                <a:cubicBezTo>
                  <a:pt x="1181" y="1734"/>
                  <a:pt x="1378" y="1416"/>
                  <a:pt x="1681" y="1204"/>
                </a:cubicBezTo>
                <a:cubicBezTo>
                  <a:pt x="1817" y="1113"/>
                  <a:pt x="1908" y="977"/>
                  <a:pt x="2059" y="901"/>
                </a:cubicBezTo>
                <a:cubicBezTo>
                  <a:pt x="2271" y="780"/>
                  <a:pt x="2468" y="674"/>
                  <a:pt x="2725" y="613"/>
                </a:cubicBezTo>
                <a:cubicBezTo>
                  <a:pt x="2907" y="583"/>
                  <a:pt x="3073" y="538"/>
                  <a:pt x="3255" y="462"/>
                </a:cubicBezTo>
                <a:cubicBezTo>
                  <a:pt x="3311" y="442"/>
                  <a:pt x="3366" y="435"/>
                  <a:pt x="3422" y="435"/>
                </a:cubicBezTo>
                <a:close/>
                <a:moveTo>
                  <a:pt x="3596" y="1"/>
                </a:moveTo>
                <a:cubicBezTo>
                  <a:pt x="3578" y="1"/>
                  <a:pt x="3560" y="3"/>
                  <a:pt x="3543" y="8"/>
                </a:cubicBezTo>
                <a:cubicBezTo>
                  <a:pt x="3331" y="83"/>
                  <a:pt x="3119" y="23"/>
                  <a:pt x="2937" y="98"/>
                </a:cubicBezTo>
                <a:cubicBezTo>
                  <a:pt x="2916" y="82"/>
                  <a:pt x="2896" y="78"/>
                  <a:pt x="2879" y="78"/>
                </a:cubicBezTo>
                <a:cubicBezTo>
                  <a:pt x="2856" y="78"/>
                  <a:pt x="2837" y="87"/>
                  <a:pt x="2825" y="87"/>
                </a:cubicBezTo>
                <a:cubicBezTo>
                  <a:pt x="2822" y="87"/>
                  <a:pt x="2818" y="86"/>
                  <a:pt x="2816" y="83"/>
                </a:cubicBezTo>
                <a:cubicBezTo>
                  <a:pt x="2680" y="144"/>
                  <a:pt x="2574" y="235"/>
                  <a:pt x="2438" y="280"/>
                </a:cubicBezTo>
                <a:cubicBezTo>
                  <a:pt x="2044" y="386"/>
                  <a:pt x="1711" y="628"/>
                  <a:pt x="1408" y="901"/>
                </a:cubicBezTo>
                <a:cubicBezTo>
                  <a:pt x="1090" y="1189"/>
                  <a:pt x="803" y="1506"/>
                  <a:pt x="575" y="1870"/>
                </a:cubicBezTo>
                <a:cubicBezTo>
                  <a:pt x="333" y="2263"/>
                  <a:pt x="242" y="2718"/>
                  <a:pt x="106" y="3157"/>
                </a:cubicBezTo>
                <a:cubicBezTo>
                  <a:pt x="0" y="3550"/>
                  <a:pt x="151" y="3929"/>
                  <a:pt x="227" y="4322"/>
                </a:cubicBezTo>
                <a:cubicBezTo>
                  <a:pt x="242" y="4474"/>
                  <a:pt x="318" y="4595"/>
                  <a:pt x="348" y="4701"/>
                </a:cubicBezTo>
                <a:cubicBezTo>
                  <a:pt x="424" y="4913"/>
                  <a:pt x="469" y="5125"/>
                  <a:pt x="651" y="5276"/>
                </a:cubicBezTo>
                <a:cubicBezTo>
                  <a:pt x="712" y="5307"/>
                  <a:pt x="772" y="5367"/>
                  <a:pt x="757" y="5443"/>
                </a:cubicBezTo>
                <a:cubicBezTo>
                  <a:pt x="727" y="5534"/>
                  <a:pt x="772" y="5579"/>
                  <a:pt x="848" y="5579"/>
                </a:cubicBezTo>
                <a:cubicBezTo>
                  <a:pt x="924" y="5579"/>
                  <a:pt x="939" y="5640"/>
                  <a:pt x="954" y="5700"/>
                </a:cubicBezTo>
                <a:cubicBezTo>
                  <a:pt x="1090" y="6003"/>
                  <a:pt x="1317" y="6230"/>
                  <a:pt x="1559" y="6427"/>
                </a:cubicBezTo>
                <a:cubicBezTo>
                  <a:pt x="1756" y="6563"/>
                  <a:pt x="1983" y="6669"/>
                  <a:pt x="2226" y="6745"/>
                </a:cubicBezTo>
                <a:cubicBezTo>
                  <a:pt x="2498" y="6821"/>
                  <a:pt x="2756" y="6942"/>
                  <a:pt x="3043" y="6957"/>
                </a:cubicBezTo>
                <a:cubicBezTo>
                  <a:pt x="3210" y="6968"/>
                  <a:pt x="3377" y="7004"/>
                  <a:pt x="3539" y="7004"/>
                </a:cubicBezTo>
                <a:cubicBezTo>
                  <a:pt x="3596" y="7004"/>
                  <a:pt x="3653" y="6999"/>
                  <a:pt x="3709" y="6987"/>
                </a:cubicBezTo>
                <a:cubicBezTo>
                  <a:pt x="4254" y="6896"/>
                  <a:pt x="4845" y="6836"/>
                  <a:pt x="5329" y="6518"/>
                </a:cubicBezTo>
                <a:cubicBezTo>
                  <a:pt x="5556" y="6382"/>
                  <a:pt x="5783" y="6260"/>
                  <a:pt x="5950" y="6064"/>
                </a:cubicBezTo>
                <a:cubicBezTo>
                  <a:pt x="6147" y="5882"/>
                  <a:pt x="6283" y="5655"/>
                  <a:pt x="6435" y="5443"/>
                </a:cubicBezTo>
                <a:cubicBezTo>
                  <a:pt x="6465" y="5382"/>
                  <a:pt x="6480" y="5261"/>
                  <a:pt x="6540" y="5231"/>
                </a:cubicBezTo>
                <a:cubicBezTo>
                  <a:pt x="6752" y="5064"/>
                  <a:pt x="6889" y="4792"/>
                  <a:pt x="6964" y="4565"/>
                </a:cubicBezTo>
                <a:cubicBezTo>
                  <a:pt x="7146" y="4020"/>
                  <a:pt x="7237" y="3444"/>
                  <a:pt x="7101" y="2839"/>
                </a:cubicBezTo>
                <a:cubicBezTo>
                  <a:pt x="7040" y="2597"/>
                  <a:pt x="6964" y="2339"/>
                  <a:pt x="6889" y="2112"/>
                </a:cubicBezTo>
                <a:cubicBezTo>
                  <a:pt x="6813" y="1840"/>
                  <a:pt x="6586" y="1612"/>
                  <a:pt x="6419" y="1385"/>
                </a:cubicBezTo>
                <a:cubicBezTo>
                  <a:pt x="6132" y="1037"/>
                  <a:pt x="5753" y="795"/>
                  <a:pt x="5390" y="538"/>
                </a:cubicBezTo>
                <a:cubicBezTo>
                  <a:pt x="5163" y="386"/>
                  <a:pt x="4921" y="295"/>
                  <a:pt x="4678" y="220"/>
                </a:cubicBezTo>
                <a:cubicBezTo>
                  <a:pt x="4481" y="159"/>
                  <a:pt x="4345" y="53"/>
                  <a:pt x="4148" y="53"/>
                </a:cubicBezTo>
                <a:cubicBezTo>
                  <a:pt x="4069" y="53"/>
                  <a:pt x="3998" y="79"/>
                  <a:pt x="3923" y="79"/>
                </a:cubicBezTo>
                <a:cubicBezTo>
                  <a:pt x="3898" y="79"/>
                  <a:pt x="3872" y="76"/>
                  <a:pt x="3846" y="68"/>
                </a:cubicBezTo>
                <a:cubicBezTo>
                  <a:pt x="3782" y="56"/>
                  <a:pt x="3687" y="1"/>
                  <a:pt x="3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1">
  <p:cSld name="CUSTOM_3">
    <p:bg>
      <p:bgPr>
        <a:solidFill>
          <a:schemeClr val="lt1"/>
        </a:solidFill>
        <a:effectLst/>
      </p:bgPr>
    </p:bg>
    <p:spTree>
      <p:nvGrpSpPr>
        <p:cNvPr id="455" name="Shape 455"/>
        <p:cNvGrpSpPr/>
        <p:nvPr/>
      </p:nvGrpSpPr>
      <p:grpSpPr>
        <a:xfrm>
          <a:off x="0" y="0"/>
          <a:ext cx="0" cy="0"/>
          <a:chOff x="0" y="0"/>
          <a:chExt cx="0" cy="0"/>
        </a:xfrm>
      </p:grpSpPr>
      <p:sp>
        <p:nvSpPr>
          <p:cNvPr id="456" name="Google Shape;456;p33"/>
          <p:cNvSpPr txBox="1"/>
          <p:nvPr>
            <p:ph type="subTitle" idx="1"/>
          </p:nvPr>
        </p:nvSpPr>
        <p:spPr>
          <a:xfrm>
            <a:off x="1367327"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457" name="Google Shape;457;p33"/>
          <p:cNvSpPr txBox="1"/>
          <p:nvPr>
            <p:ph type="subTitle" idx="2"/>
          </p:nvPr>
        </p:nvSpPr>
        <p:spPr>
          <a:xfrm>
            <a:off x="4675873" y="3680303"/>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458" name="Google Shape;458;p33"/>
          <p:cNvSpPr txBox="1"/>
          <p:nvPr>
            <p:ph type="title"/>
          </p:nvPr>
        </p:nvSpPr>
        <p:spPr>
          <a:xfrm>
            <a:off x="1850627"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59" name="Google Shape;459;p33"/>
          <p:cNvSpPr txBox="1"/>
          <p:nvPr>
            <p:ph type="title" idx="3"/>
          </p:nvPr>
        </p:nvSpPr>
        <p:spPr>
          <a:xfrm>
            <a:off x="5159173" y="3400650"/>
            <a:ext cx="21342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460" name="Google Shape;460;p33"/>
          <p:cNvSpPr txBox="1"/>
          <p:nvPr>
            <p:ph type="title" idx="4"/>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461" name="Google Shape;461;p33"/>
          <p:cNvSpPr/>
          <p:nvPr/>
        </p:nvSpPr>
        <p:spPr>
          <a:xfrm rot="-1992394">
            <a:off x="7731565" y="1372001"/>
            <a:ext cx="1848048" cy="386252"/>
          </a:xfrm>
          <a:custGeom>
            <a:avLst/>
            <a:gdLst/>
            <a:ahLst/>
            <a:cxnLst/>
            <a:rect l="l" t="t" r="r" b="b"/>
            <a:pathLst>
              <a:path w="72552" h="15165" extrusionOk="0">
                <a:moveTo>
                  <a:pt x="5871" y="4222"/>
                </a:moveTo>
                <a:cubicBezTo>
                  <a:pt x="5938" y="4356"/>
                  <a:pt x="6004" y="4456"/>
                  <a:pt x="6038" y="4556"/>
                </a:cubicBezTo>
                <a:lnTo>
                  <a:pt x="5904" y="4556"/>
                </a:lnTo>
                <a:cubicBezTo>
                  <a:pt x="5904" y="4456"/>
                  <a:pt x="5838" y="4356"/>
                  <a:pt x="5704" y="4322"/>
                </a:cubicBezTo>
                <a:lnTo>
                  <a:pt x="5671" y="4322"/>
                </a:lnTo>
                <a:cubicBezTo>
                  <a:pt x="5704" y="4289"/>
                  <a:pt x="5804" y="4222"/>
                  <a:pt x="5871" y="4222"/>
                </a:cubicBezTo>
                <a:close/>
                <a:moveTo>
                  <a:pt x="1435" y="6324"/>
                </a:moveTo>
                <a:cubicBezTo>
                  <a:pt x="1468" y="6324"/>
                  <a:pt x="1468" y="6357"/>
                  <a:pt x="1501" y="6357"/>
                </a:cubicBezTo>
                <a:cubicBezTo>
                  <a:pt x="1568" y="6357"/>
                  <a:pt x="1635" y="6390"/>
                  <a:pt x="1701" y="6390"/>
                </a:cubicBezTo>
                <a:cubicBezTo>
                  <a:pt x="1768" y="6491"/>
                  <a:pt x="1801" y="6557"/>
                  <a:pt x="1902" y="6624"/>
                </a:cubicBezTo>
                <a:cubicBezTo>
                  <a:pt x="2002" y="6624"/>
                  <a:pt x="2068" y="6657"/>
                  <a:pt x="2168" y="6657"/>
                </a:cubicBezTo>
                <a:cubicBezTo>
                  <a:pt x="2268" y="6791"/>
                  <a:pt x="2335" y="6891"/>
                  <a:pt x="2469" y="6991"/>
                </a:cubicBezTo>
                <a:cubicBezTo>
                  <a:pt x="2102" y="6791"/>
                  <a:pt x="1668" y="6624"/>
                  <a:pt x="1268" y="6390"/>
                </a:cubicBezTo>
                <a:cubicBezTo>
                  <a:pt x="1301" y="6357"/>
                  <a:pt x="1368" y="6357"/>
                  <a:pt x="1435" y="6324"/>
                </a:cubicBezTo>
                <a:close/>
                <a:moveTo>
                  <a:pt x="7539" y="5156"/>
                </a:moveTo>
                <a:cubicBezTo>
                  <a:pt x="8039" y="5823"/>
                  <a:pt x="8106" y="6691"/>
                  <a:pt x="7706" y="7458"/>
                </a:cubicBezTo>
                <a:cubicBezTo>
                  <a:pt x="7939" y="6824"/>
                  <a:pt x="7872" y="6057"/>
                  <a:pt x="7506" y="5490"/>
                </a:cubicBezTo>
                <a:cubicBezTo>
                  <a:pt x="7506" y="5356"/>
                  <a:pt x="7539" y="5290"/>
                  <a:pt x="7539" y="5156"/>
                </a:cubicBezTo>
                <a:close/>
                <a:moveTo>
                  <a:pt x="5304" y="7858"/>
                </a:moveTo>
                <a:cubicBezTo>
                  <a:pt x="5337" y="7892"/>
                  <a:pt x="5371" y="7892"/>
                  <a:pt x="5437" y="7958"/>
                </a:cubicBezTo>
                <a:cubicBezTo>
                  <a:pt x="5471" y="7958"/>
                  <a:pt x="5471" y="7992"/>
                  <a:pt x="5504" y="7992"/>
                </a:cubicBezTo>
                <a:cubicBezTo>
                  <a:pt x="5638" y="8125"/>
                  <a:pt x="5804" y="8158"/>
                  <a:pt x="5971" y="8192"/>
                </a:cubicBezTo>
                <a:cubicBezTo>
                  <a:pt x="6138" y="8359"/>
                  <a:pt x="6338" y="8492"/>
                  <a:pt x="6538" y="8525"/>
                </a:cubicBezTo>
                <a:cubicBezTo>
                  <a:pt x="6438" y="8559"/>
                  <a:pt x="6338" y="8659"/>
                  <a:pt x="6271" y="8692"/>
                </a:cubicBezTo>
                <a:cubicBezTo>
                  <a:pt x="6171" y="8659"/>
                  <a:pt x="6138" y="8625"/>
                  <a:pt x="6038" y="8625"/>
                </a:cubicBezTo>
                <a:cubicBezTo>
                  <a:pt x="6099" y="8473"/>
                  <a:pt x="5993" y="8321"/>
                  <a:pt x="5822" y="8321"/>
                </a:cubicBezTo>
                <a:cubicBezTo>
                  <a:pt x="5805" y="8321"/>
                  <a:pt x="5788" y="8322"/>
                  <a:pt x="5771" y="8325"/>
                </a:cubicBezTo>
                <a:cubicBezTo>
                  <a:pt x="5671" y="8325"/>
                  <a:pt x="5638" y="8359"/>
                  <a:pt x="5537" y="8392"/>
                </a:cubicBezTo>
                <a:cubicBezTo>
                  <a:pt x="5304" y="8292"/>
                  <a:pt x="5037" y="8192"/>
                  <a:pt x="4837" y="8058"/>
                </a:cubicBezTo>
                <a:cubicBezTo>
                  <a:pt x="4970" y="8025"/>
                  <a:pt x="5137" y="7958"/>
                  <a:pt x="5304" y="7858"/>
                </a:cubicBezTo>
                <a:close/>
                <a:moveTo>
                  <a:pt x="18947" y="5123"/>
                </a:moveTo>
                <a:cubicBezTo>
                  <a:pt x="28455" y="6408"/>
                  <a:pt x="38082" y="6921"/>
                  <a:pt x="47675" y="6921"/>
                </a:cubicBezTo>
                <a:cubicBezTo>
                  <a:pt x="50534" y="6921"/>
                  <a:pt x="53391" y="6875"/>
                  <a:pt x="56240" y="6791"/>
                </a:cubicBezTo>
                <a:cubicBezTo>
                  <a:pt x="56374" y="6791"/>
                  <a:pt x="56474" y="6724"/>
                  <a:pt x="56507" y="6657"/>
                </a:cubicBezTo>
                <a:cubicBezTo>
                  <a:pt x="56541" y="7158"/>
                  <a:pt x="56574" y="7658"/>
                  <a:pt x="56574" y="8158"/>
                </a:cubicBezTo>
                <a:lnTo>
                  <a:pt x="56574" y="9559"/>
                </a:lnTo>
                <a:cubicBezTo>
                  <a:pt x="56541" y="9526"/>
                  <a:pt x="56507" y="9526"/>
                  <a:pt x="56407" y="9526"/>
                </a:cubicBezTo>
                <a:cubicBezTo>
                  <a:pt x="44573" y="9078"/>
                  <a:pt x="32708" y="8354"/>
                  <a:pt x="20871" y="8354"/>
                </a:cubicBezTo>
                <a:cubicBezTo>
                  <a:pt x="20363" y="8354"/>
                  <a:pt x="19855" y="8356"/>
                  <a:pt x="19347" y="8359"/>
                </a:cubicBezTo>
                <a:cubicBezTo>
                  <a:pt x="19014" y="7658"/>
                  <a:pt x="18380" y="7091"/>
                  <a:pt x="17679" y="6691"/>
                </a:cubicBezTo>
                <a:cubicBezTo>
                  <a:pt x="18513" y="6457"/>
                  <a:pt x="18847" y="5823"/>
                  <a:pt x="18947" y="5123"/>
                </a:cubicBezTo>
                <a:close/>
                <a:moveTo>
                  <a:pt x="16379" y="1087"/>
                </a:moveTo>
                <a:cubicBezTo>
                  <a:pt x="26812" y="1604"/>
                  <a:pt x="37334" y="1899"/>
                  <a:pt x="47817" y="1899"/>
                </a:cubicBezTo>
                <a:cubicBezTo>
                  <a:pt x="50172" y="1899"/>
                  <a:pt x="52524" y="1884"/>
                  <a:pt x="54873" y="1854"/>
                </a:cubicBezTo>
                <a:lnTo>
                  <a:pt x="54873" y="1854"/>
                </a:lnTo>
                <a:cubicBezTo>
                  <a:pt x="54806" y="1921"/>
                  <a:pt x="54739" y="2087"/>
                  <a:pt x="54839" y="2221"/>
                </a:cubicBezTo>
                <a:cubicBezTo>
                  <a:pt x="55707" y="3422"/>
                  <a:pt x="56207" y="4723"/>
                  <a:pt x="56407" y="6090"/>
                </a:cubicBezTo>
                <a:cubicBezTo>
                  <a:pt x="56374" y="6057"/>
                  <a:pt x="56307" y="6057"/>
                  <a:pt x="56240" y="6057"/>
                </a:cubicBezTo>
                <a:cubicBezTo>
                  <a:pt x="53885" y="6126"/>
                  <a:pt x="51535" y="6158"/>
                  <a:pt x="49188" y="6158"/>
                </a:cubicBezTo>
                <a:cubicBezTo>
                  <a:pt x="39070" y="6158"/>
                  <a:pt x="29020" y="5556"/>
                  <a:pt x="18947" y="4689"/>
                </a:cubicBezTo>
                <a:cubicBezTo>
                  <a:pt x="18834" y="3165"/>
                  <a:pt x="17622" y="1401"/>
                  <a:pt x="16524" y="1401"/>
                </a:cubicBezTo>
                <a:cubicBezTo>
                  <a:pt x="16325" y="1401"/>
                  <a:pt x="16129" y="1459"/>
                  <a:pt x="15945" y="1587"/>
                </a:cubicBezTo>
                <a:cubicBezTo>
                  <a:pt x="15778" y="1720"/>
                  <a:pt x="15711" y="1921"/>
                  <a:pt x="15845" y="2087"/>
                </a:cubicBezTo>
                <a:cubicBezTo>
                  <a:pt x="15878" y="2154"/>
                  <a:pt x="15945" y="2154"/>
                  <a:pt x="15945" y="2187"/>
                </a:cubicBezTo>
                <a:cubicBezTo>
                  <a:pt x="15987" y="2244"/>
                  <a:pt x="16041" y="2264"/>
                  <a:pt x="16100" y="2264"/>
                </a:cubicBezTo>
                <a:cubicBezTo>
                  <a:pt x="16180" y="2264"/>
                  <a:pt x="16268" y="2226"/>
                  <a:pt x="16345" y="2187"/>
                </a:cubicBezTo>
                <a:cubicBezTo>
                  <a:pt x="16612" y="2521"/>
                  <a:pt x="16979" y="2721"/>
                  <a:pt x="17479" y="2821"/>
                </a:cubicBezTo>
                <a:cubicBezTo>
                  <a:pt x="18180" y="3388"/>
                  <a:pt x="18347" y="4022"/>
                  <a:pt x="17980" y="4689"/>
                </a:cubicBezTo>
                <a:cubicBezTo>
                  <a:pt x="17713" y="5156"/>
                  <a:pt x="17212" y="5657"/>
                  <a:pt x="16445" y="6157"/>
                </a:cubicBezTo>
                <a:cubicBezTo>
                  <a:pt x="16045" y="6157"/>
                  <a:pt x="16012" y="6691"/>
                  <a:pt x="16345" y="6757"/>
                </a:cubicBezTo>
                <a:cubicBezTo>
                  <a:pt x="17146" y="7024"/>
                  <a:pt x="18013" y="7391"/>
                  <a:pt x="18447" y="8158"/>
                </a:cubicBezTo>
                <a:cubicBezTo>
                  <a:pt x="18480" y="8225"/>
                  <a:pt x="18513" y="8325"/>
                  <a:pt x="18547" y="8425"/>
                </a:cubicBezTo>
                <a:cubicBezTo>
                  <a:pt x="18547" y="8525"/>
                  <a:pt x="18547" y="8592"/>
                  <a:pt x="18647" y="8659"/>
                </a:cubicBezTo>
                <a:cubicBezTo>
                  <a:pt x="19131" y="10014"/>
                  <a:pt x="18585" y="11901"/>
                  <a:pt x="16856" y="11901"/>
                </a:cubicBezTo>
                <a:cubicBezTo>
                  <a:pt x="16799" y="11901"/>
                  <a:pt x="16739" y="11899"/>
                  <a:pt x="16679" y="11894"/>
                </a:cubicBezTo>
                <a:cubicBezTo>
                  <a:pt x="16545" y="11894"/>
                  <a:pt x="16479" y="12061"/>
                  <a:pt x="16545" y="12195"/>
                </a:cubicBezTo>
                <a:cubicBezTo>
                  <a:pt x="15945" y="12128"/>
                  <a:pt x="15344" y="12028"/>
                  <a:pt x="14777" y="11961"/>
                </a:cubicBezTo>
                <a:cubicBezTo>
                  <a:pt x="14777" y="11894"/>
                  <a:pt x="14711" y="11861"/>
                  <a:pt x="14677" y="11861"/>
                </a:cubicBezTo>
                <a:cubicBezTo>
                  <a:pt x="12609" y="10960"/>
                  <a:pt x="10341" y="10360"/>
                  <a:pt x="8206" y="9526"/>
                </a:cubicBezTo>
                <a:cubicBezTo>
                  <a:pt x="7739" y="9359"/>
                  <a:pt x="7339" y="9192"/>
                  <a:pt x="6872" y="8992"/>
                </a:cubicBezTo>
                <a:cubicBezTo>
                  <a:pt x="9173" y="8158"/>
                  <a:pt x="9040" y="4823"/>
                  <a:pt x="6805" y="3855"/>
                </a:cubicBezTo>
                <a:cubicBezTo>
                  <a:pt x="9807" y="2721"/>
                  <a:pt x="12943" y="1887"/>
                  <a:pt x="16145" y="1420"/>
                </a:cubicBezTo>
                <a:cubicBezTo>
                  <a:pt x="16345" y="1387"/>
                  <a:pt x="16379" y="1253"/>
                  <a:pt x="16379" y="1087"/>
                </a:cubicBezTo>
                <a:close/>
                <a:moveTo>
                  <a:pt x="62511" y="1887"/>
                </a:moveTo>
                <a:lnTo>
                  <a:pt x="62511" y="1887"/>
                </a:lnTo>
                <a:cubicBezTo>
                  <a:pt x="65480" y="2454"/>
                  <a:pt x="68816" y="3055"/>
                  <a:pt x="70484" y="5857"/>
                </a:cubicBezTo>
                <a:cubicBezTo>
                  <a:pt x="71685" y="7892"/>
                  <a:pt x="71251" y="10160"/>
                  <a:pt x="69483" y="11694"/>
                </a:cubicBezTo>
                <a:cubicBezTo>
                  <a:pt x="67990" y="12965"/>
                  <a:pt x="66164" y="13298"/>
                  <a:pt x="64293" y="13298"/>
                </a:cubicBezTo>
                <a:cubicBezTo>
                  <a:pt x="64200" y="13298"/>
                  <a:pt x="64106" y="13297"/>
                  <a:pt x="64013" y="13295"/>
                </a:cubicBezTo>
                <a:cubicBezTo>
                  <a:pt x="65013" y="11494"/>
                  <a:pt x="64580" y="8559"/>
                  <a:pt x="64346" y="6724"/>
                </a:cubicBezTo>
                <a:cubicBezTo>
                  <a:pt x="64079" y="5056"/>
                  <a:pt x="63546" y="3288"/>
                  <a:pt x="62511" y="1887"/>
                </a:cubicBezTo>
                <a:close/>
                <a:moveTo>
                  <a:pt x="19514" y="8826"/>
                </a:moveTo>
                <a:cubicBezTo>
                  <a:pt x="31323" y="9726"/>
                  <a:pt x="43198" y="9860"/>
                  <a:pt x="55039" y="10227"/>
                </a:cubicBezTo>
                <a:cubicBezTo>
                  <a:pt x="55073" y="10327"/>
                  <a:pt x="55173" y="10360"/>
                  <a:pt x="55306" y="10360"/>
                </a:cubicBezTo>
                <a:cubicBezTo>
                  <a:pt x="55673" y="10327"/>
                  <a:pt x="56007" y="10327"/>
                  <a:pt x="56374" y="10293"/>
                </a:cubicBezTo>
                <a:cubicBezTo>
                  <a:pt x="56407" y="10293"/>
                  <a:pt x="56474" y="10293"/>
                  <a:pt x="56507" y="10227"/>
                </a:cubicBezTo>
                <a:lnTo>
                  <a:pt x="56507" y="10227"/>
                </a:lnTo>
                <a:cubicBezTo>
                  <a:pt x="56474" y="11561"/>
                  <a:pt x="56207" y="12995"/>
                  <a:pt x="55373" y="13729"/>
                </a:cubicBezTo>
                <a:cubicBezTo>
                  <a:pt x="55340" y="13729"/>
                  <a:pt x="55306" y="13696"/>
                  <a:pt x="55306" y="13696"/>
                </a:cubicBezTo>
                <a:cubicBezTo>
                  <a:pt x="48535" y="13395"/>
                  <a:pt x="41730" y="13162"/>
                  <a:pt x="34892" y="12895"/>
                </a:cubicBezTo>
                <a:lnTo>
                  <a:pt x="24885" y="12528"/>
                </a:lnTo>
                <a:cubicBezTo>
                  <a:pt x="22383" y="12461"/>
                  <a:pt x="19781" y="12495"/>
                  <a:pt x="17279" y="12295"/>
                </a:cubicBezTo>
                <a:cubicBezTo>
                  <a:pt x="18480" y="12195"/>
                  <a:pt x="19481" y="11327"/>
                  <a:pt x="19648" y="10060"/>
                </a:cubicBezTo>
                <a:cubicBezTo>
                  <a:pt x="19714" y="9593"/>
                  <a:pt x="19648" y="9192"/>
                  <a:pt x="19514" y="8826"/>
                </a:cubicBezTo>
                <a:close/>
                <a:moveTo>
                  <a:pt x="59165" y="527"/>
                </a:moveTo>
                <a:cubicBezTo>
                  <a:pt x="60825" y="527"/>
                  <a:pt x="62284" y="2754"/>
                  <a:pt x="62845" y="3989"/>
                </a:cubicBezTo>
                <a:cubicBezTo>
                  <a:pt x="63379" y="5290"/>
                  <a:pt x="63646" y="6657"/>
                  <a:pt x="63746" y="8058"/>
                </a:cubicBezTo>
                <a:cubicBezTo>
                  <a:pt x="63846" y="9059"/>
                  <a:pt x="63879" y="10160"/>
                  <a:pt x="63812" y="11194"/>
                </a:cubicBezTo>
                <a:cubicBezTo>
                  <a:pt x="63601" y="13472"/>
                  <a:pt x="62042" y="14194"/>
                  <a:pt x="60240" y="14194"/>
                </a:cubicBezTo>
                <a:cubicBezTo>
                  <a:pt x="59773" y="14194"/>
                  <a:pt x="59290" y="14145"/>
                  <a:pt x="58809" y="14063"/>
                </a:cubicBezTo>
                <a:cubicBezTo>
                  <a:pt x="58976" y="13963"/>
                  <a:pt x="59076" y="13796"/>
                  <a:pt x="59209" y="13629"/>
                </a:cubicBezTo>
                <a:cubicBezTo>
                  <a:pt x="60643" y="11828"/>
                  <a:pt x="60643" y="9192"/>
                  <a:pt x="60510" y="7024"/>
                </a:cubicBezTo>
                <a:cubicBezTo>
                  <a:pt x="60410" y="5023"/>
                  <a:pt x="60210" y="2454"/>
                  <a:pt x="58575" y="1020"/>
                </a:cubicBezTo>
                <a:lnTo>
                  <a:pt x="58208" y="786"/>
                </a:lnTo>
                <a:cubicBezTo>
                  <a:pt x="58531" y="607"/>
                  <a:pt x="58852" y="527"/>
                  <a:pt x="59165" y="527"/>
                </a:cubicBezTo>
                <a:close/>
                <a:moveTo>
                  <a:pt x="56407" y="748"/>
                </a:moveTo>
                <a:cubicBezTo>
                  <a:pt x="56756" y="748"/>
                  <a:pt x="57093" y="847"/>
                  <a:pt x="57408" y="1020"/>
                </a:cubicBezTo>
                <a:cubicBezTo>
                  <a:pt x="57408" y="1053"/>
                  <a:pt x="57374" y="1053"/>
                  <a:pt x="57374" y="1120"/>
                </a:cubicBezTo>
                <a:cubicBezTo>
                  <a:pt x="57275" y="1244"/>
                  <a:pt x="57398" y="1369"/>
                  <a:pt x="57522" y="1369"/>
                </a:cubicBezTo>
                <a:cubicBezTo>
                  <a:pt x="57565" y="1369"/>
                  <a:pt x="57607" y="1354"/>
                  <a:pt x="57641" y="1320"/>
                </a:cubicBezTo>
                <a:cubicBezTo>
                  <a:pt x="57675" y="1287"/>
                  <a:pt x="57708" y="1287"/>
                  <a:pt x="57708" y="1220"/>
                </a:cubicBezTo>
                <a:cubicBezTo>
                  <a:pt x="58575" y="1821"/>
                  <a:pt x="59242" y="2888"/>
                  <a:pt x="59509" y="3855"/>
                </a:cubicBezTo>
                <a:cubicBezTo>
                  <a:pt x="59876" y="5223"/>
                  <a:pt x="59910" y="6724"/>
                  <a:pt x="59910" y="8125"/>
                </a:cubicBezTo>
                <a:cubicBezTo>
                  <a:pt x="59970" y="10482"/>
                  <a:pt x="59100" y="14535"/>
                  <a:pt x="56309" y="14535"/>
                </a:cubicBezTo>
                <a:cubicBezTo>
                  <a:pt x="56018" y="14535"/>
                  <a:pt x="55707" y="14491"/>
                  <a:pt x="55373" y="14396"/>
                </a:cubicBezTo>
                <a:cubicBezTo>
                  <a:pt x="55540" y="14396"/>
                  <a:pt x="55640" y="14329"/>
                  <a:pt x="55673" y="14196"/>
                </a:cubicBezTo>
                <a:cubicBezTo>
                  <a:pt x="57141" y="13229"/>
                  <a:pt x="57141" y="11060"/>
                  <a:pt x="57208" y="9459"/>
                </a:cubicBezTo>
                <a:cubicBezTo>
                  <a:pt x="57341" y="6791"/>
                  <a:pt x="57174" y="3989"/>
                  <a:pt x="55373" y="1854"/>
                </a:cubicBezTo>
                <a:cubicBezTo>
                  <a:pt x="55807" y="1821"/>
                  <a:pt x="55807" y="1153"/>
                  <a:pt x="55340" y="1153"/>
                </a:cubicBezTo>
                <a:lnTo>
                  <a:pt x="55206" y="1153"/>
                </a:lnTo>
                <a:cubicBezTo>
                  <a:pt x="55611" y="872"/>
                  <a:pt x="56016" y="748"/>
                  <a:pt x="56407" y="748"/>
                </a:cubicBezTo>
                <a:close/>
                <a:moveTo>
                  <a:pt x="59248" y="0"/>
                </a:moveTo>
                <a:cubicBezTo>
                  <a:pt x="58746" y="0"/>
                  <a:pt x="58264" y="148"/>
                  <a:pt x="57841" y="486"/>
                </a:cubicBezTo>
                <a:cubicBezTo>
                  <a:pt x="57415" y="298"/>
                  <a:pt x="56965" y="200"/>
                  <a:pt x="56523" y="200"/>
                </a:cubicBezTo>
                <a:cubicBezTo>
                  <a:pt x="55790" y="200"/>
                  <a:pt x="55080" y="471"/>
                  <a:pt x="54539" y="1053"/>
                </a:cubicBezTo>
                <a:cubicBezTo>
                  <a:pt x="44235" y="756"/>
                  <a:pt x="33888" y="634"/>
                  <a:pt x="23567" y="634"/>
                </a:cubicBezTo>
                <a:cubicBezTo>
                  <a:pt x="21158" y="634"/>
                  <a:pt x="18750" y="640"/>
                  <a:pt x="16345" y="653"/>
                </a:cubicBezTo>
                <a:cubicBezTo>
                  <a:pt x="16278" y="653"/>
                  <a:pt x="16212" y="686"/>
                  <a:pt x="16178" y="786"/>
                </a:cubicBezTo>
                <a:cubicBezTo>
                  <a:pt x="16112" y="720"/>
                  <a:pt x="16045" y="720"/>
                  <a:pt x="15945" y="720"/>
                </a:cubicBezTo>
                <a:cubicBezTo>
                  <a:pt x="10374" y="1520"/>
                  <a:pt x="5137" y="3322"/>
                  <a:pt x="234" y="6057"/>
                </a:cubicBezTo>
                <a:cubicBezTo>
                  <a:pt x="34" y="6190"/>
                  <a:pt x="0" y="6557"/>
                  <a:pt x="234" y="6691"/>
                </a:cubicBezTo>
                <a:cubicBezTo>
                  <a:pt x="1835" y="7491"/>
                  <a:pt x="3469" y="8325"/>
                  <a:pt x="5171" y="9126"/>
                </a:cubicBezTo>
                <a:lnTo>
                  <a:pt x="5171" y="9192"/>
                </a:lnTo>
                <a:cubicBezTo>
                  <a:pt x="5204" y="9259"/>
                  <a:pt x="5304" y="9359"/>
                  <a:pt x="5437" y="9359"/>
                </a:cubicBezTo>
                <a:cubicBezTo>
                  <a:pt x="5504" y="9359"/>
                  <a:pt x="5604" y="9326"/>
                  <a:pt x="5704" y="9326"/>
                </a:cubicBezTo>
                <a:cubicBezTo>
                  <a:pt x="8506" y="10560"/>
                  <a:pt x="11375" y="11594"/>
                  <a:pt x="14210" y="12061"/>
                </a:cubicBezTo>
                <a:cubicBezTo>
                  <a:pt x="14210" y="12161"/>
                  <a:pt x="14277" y="12195"/>
                  <a:pt x="14344" y="12228"/>
                </a:cubicBezTo>
                <a:cubicBezTo>
                  <a:pt x="17313" y="13162"/>
                  <a:pt x="20515" y="13029"/>
                  <a:pt x="23617" y="13162"/>
                </a:cubicBezTo>
                <a:cubicBezTo>
                  <a:pt x="27053" y="13262"/>
                  <a:pt x="30522" y="13429"/>
                  <a:pt x="34024" y="13562"/>
                </a:cubicBezTo>
                <a:cubicBezTo>
                  <a:pt x="40829" y="13829"/>
                  <a:pt x="47634" y="14096"/>
                  <a:pt x="54406" y="14363"/>
                </a:cubicBezTo>
                <a:cubicBezTo>
                  <a:pt x="54339" y="14496"/>
                  <a:pt x="54372" y="14696"/>
                  <a:pt x="54539" y="14763"/>
                </a:cubicBezTo>
                <a:cubicBezTo>
                  <a:pt x="55060" y="15037"/>
                  <a:pt x="55608" y="15165"/>
                  <a:pt x="56150" y="15165"/>
                </a:cubicBezTo>
                <a:cubicBezTo>
                  <a:pt x="56928" y="15165"/>
                  <a:pt x="57693" y="14901"/>
                  <a:pt x="58342" y="14430"/>
                </a:cubicBezTo>
                <a:cubicBezTo>
                  <a:pt x="58342" y="14563"/>
                  <a:pt x="58409" y="14696"/>
                  <a:pt x="58575" y="14696"/>
                </a:cubicBezTo>
                <a:cubicBezTo>
                  <a:pt x="59231" y="14817"/>
                  <a:pt x="59961" y="14926"/>
                  <a:pt x="60681" y="14926"/>
                </a:cubicBezTo>
                <a:cubicBezTo>
                  <a:pt x="61756" y="14926"/>
                  <a:pt x="62806" y="14682"/>
                  <a:pt x="63546" y="13862"/>
                </a:cubicBezTo>
                <a:cubicBezTo>
                  <a:pt x="63579" y="13896"/>
                  <a:pt x="63679" y="13929"/>
                  <a:pt x="63746" y="13929"/>
                </a:cubicBezTo>
                <a:cubicBezTo>
                  <a:pt x="63919" y="13938"/>
                  <a:pt x="64095" y="13943"/>
                  <a:pt x="64272" y="13943"/>
                </a:cubicBezTo>
                <a:cubicBezTo>
                  <a:pt x="67968" y="13943"/>
                  <a:pt x="72552" y="11948"/>
                  <a:pt x="71852" y="7525"/>
                </a:cubicBezTo>
                <a:cubicBezTo>
                  <a:pt x="71084" y="2955"/>
                  <a:pt x="65847" y="1787"/>
                  <a:pt x="62011" y="1354"/>
                </a:cubicBezTo>
                <a:cubicBezTo>
                  <a:pt x="61811" y="1153"/>
                  <a:pt x="61544" y="953"/>
                  <a:pt x="61311" y="720"/>
                </a:cubicBezTo>
                <a:cubicBezTo>
                  <a:pt x="60656" y="277"/>
                  <a:pt x="59934" y="0"/>
                  <a:pt x="5924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462;p33"/>
          <p:cNvSpPr/>
          <p:nvPr/>
        </p:nvSpPr>
        <p:spPr>
          <a:xfrm rot="1191907" flipH="1">
            <a:off x="33801" y="264449"/>
            <a:ext cx="1480996" cy="1769325"/>
          </a:xfrm>
          <a:custGeom>
            <a:avLst/>
            <a:gdLst/>
            <a:ahLst/>
            <a:cxnLst/>
            <a:rect l="l" t="t" r="r" b="b"/>
            <a:pathLst>
              <a:path w="18214" h="21760" extrusionOk="0">
                <a:moveTo>
                  <a:pt x="7097" y="9137"/>
                </a:moveTo>
                <a:cubicBezTo>
                  <a:pt x="7930" y="9137"/>
                  <a:pt x="8824" y="9338"/>
                  <a:pt x="9707" y="9507"/>
                </a:cubicBezTo>
                <a:cubicBezTo>
                  <a:pt x="8806" y="11508"/>
                  <a:pt x="8440" y="13710"/>
                  <a:pt x="8673" y="15978"/>
                </a:cubicBezTo>
                <a:cubicBezTo>
                  <a:pt x="8273" y="16012"/>
                  <a:pt x="7839" y="16012"/>
                  <a:pt x="7439" y="16045"/>
                </a:cubicBezTo>
                <a:cubicBezTo>
                  <a:pt x="7272" y="14811"/>
                  <a:pt x="6972" y="13610"/>
                  <a:pt x="6605" y="12376"/>
                </a:cubicBezTo>
                <a:cubicBezTo>
                  <a:pt x="6505" y="12109"/>
                  <a:pt x="5838" y="10674"/>
                  <a:pt x="5304" y="9607"/>
                </a:cubicBezTo>
                <a:cubicBezTo>
                  <a:pt x="5843" y="9258"/>
                  <a:pt x="6452" y="9137"/>
                  <a:pt x="7097" y="9137"/>
                </a:cubicBezTo>
                <a:close/>
                <a:moveTo>
                  <a:pt x="8155" y="807"/>
                </a:moveTo>
                <a:cubicBezTo>
                  <a:pt x="8439" y="807"/>
                  <a:pt x="8723" y="817"/>
                  <a:pt x="9007" y="834"/>
                </a:cubicBezTo>
                <a:cubicBezTo>
                  <a:pt x="14477" y="1001"/>
                  <a:pt x="18213" y="6271"/>
                  <a:pt x="14044" y="10674"/>
                </a:cubicBezTo>
                <a:cubicBezTo>
                  <a:pt x="12776" y="12042"/>
                  <a:pt x="9040" y="13476"/>
                  <a:pt x="10007" y="15845"/>
                </a:cubicBezTo>
                <a:lnTo>
                  <a:pt x="9007" y="15978"/>
                </a:lnTo>
                <a:cubicBezTo>
                  <a:pt x="8973" y="13710"/>
                  <a:pt x="9374" y="11575"/>
                  <a:pt x="10274" y="9640"/>
                </a:cubicBezTo>
                <a:cubicBezTo>
                  <a:pt x="10374" y="9674"/>
                  <a:pt x="10508" y="9674"/>
                  <a:pt x="10674" y="9707"/>
                </a:cubicBezTo>
                <a:cubicBezTo>
                  <a:pt x="10888" y="9741"/>
                  <a:pt x="11091" y="9760"/>
                  <a:pt x="11283" y="9760"/>
                </a:cubicBezTo>
                <a:cubicBezTo>
                  <a:pt x="12026" y="9760"/>
                  <a:pt x="12612" y="9481"/>
                  <a:pt x="13009" y="8740"/>
                </a:cubicBezTo>
                <a:cubicBezTo>
                  <a:pt x="13124" y="8557"/>
                  <a:pt x="12940" y="8374"/>
                  <a:pt x="12759" y="8374"/>
                </a:cubicBezTo>
                <a:cubicBezTo>
                  <a:pt x="12677" y="8374"/>
                  <a:pt x="12595" y="8412"/>
                  <a:pt x="12542" y="8506"/>
                </a:cubicBezTo>
                <a:cubicBezTo>
                  <a:pt x="12220" y="9052"/>
                  <a:pt x="11695" y="9229"/>
                  <a:pt x="11104" y="9229"/>
                </a:cubicBezTo>
                <a:cubicBezTo>
                  <a:pt x="10900" y="9229"/>
                  <a:pt x="10688" y="9208"/>
                  <a:pt x="10474" y="9173"/>
                </a:cubicBezTo>
                <a:cubicBezTo>
                  <a:pt x="10775" y="8540"/>
                  <a:pt x="11108" y="7973"/>
                  <a:pt x="11508" y="7372"/>
                </a:cubicBezTo>
                <a:cubicBezTo>
                  <a:pt x="11643" y="7170"/>
                  <a:pt x="11491" y="6999"/>
                  <a:pt x="11307" y="6999"/>
                </a:cubicBezTo>
                <a:cubicBezTo>
                  <a:pt x="11216" y="6999"/>
                  <a:pt x="11118" y="7040"/>
                  <a:pt x="11041" y="7139"/>
                </a:cubicBezTo>
                <a:cubicBezTo>
                  <a:pt x="10641" y="7739"/>
                  <a:pt x="10207" y="8406"/>
                  <a:pt x="9941" y="9073"/>
                </a:cubicBezTo>
                <a:cubicBezTo>
                  <a:pt x="9340" y="8907"/>
                  <a:pt x="8806" y="8740"/>
                  <a:pt x="8306" y="8673"/>
                </a:cubicBezTo>
                <a:cubicBezTo>
                  <a:pt x="8011" y="8622"/>
                  <a:pt x="7720" y="8595"/>
                  <a:pt x="7431" y="8595"/>
                </a:cubicBezTo>
                <a:cubicBezTo>
                  <a:pt x="6969" y="8595"/>
                  <a:pt x="6510" y="8663"/>
                  <a:pt x="6038" y="8806"/>
                </a:cubicBezTo>
                <a:cubicBezTo>
                  <a:pt x="5671" y="8907"/>
                  <a:pt x="5337" y="9073"/>
                  <a:pt x="5037" y="9307"/>
                </a:cubicBezTo>
                <a:cubicBezTo>
                  <a:pt x="4970" y="9140"/>
                  <a:pt x="4870" y="8973"/>
                  <a:pt x="4804" y="8840"/>
                </a:cubicBezTo>
                <a:cubicBezTo>
                  <a:pt x="4837" y="8840"/>
                  <a:pt x="4837" y="8806"/>
                  <a:pt x="4870" y="8806"/>
                </a:cubicBezTo>
                <a:cubicBezTo>
                  <a:pt x="5004" y="8706"/>
                  <a:pt x="5037" y="8540"/>
                  <a:pt x="4970" y="8406"/>
                </a:cubicBezTo>
                <a:cubicBezTo>
                  <a:pt x="4837" y="8173"/>
                  <a:pt x="4770" y="8139"/>
                  <a:pt x="4470" y="8073"/>
                </a:cubicBezTo>
                <a:cubicBezTo>
                  <a:pt x="4337" y="8073"/>
                  <a:pt x="4203" y="8173"/>
                  <a:pt x="4170" y="8306"/>
                </a:cubicBezTo>
                <a:cubicBezTo>
                  <a:pt x="4036" y="8740"/>
                  <a:pt x="4270" y="9240"/>
                  <a:pt x="4503" y="9707"/>
                </a:cubicBezTo>
                <a:cubicBezTo>
                  <a:pt x="4203" y="10041"/>
                  <a:pt x="3970" y="10408"/>
                  <a:pt x="3803" y="10875"/>
                </a:cubicBezTo>
                <a:cubicBezTo>
                  <a:pt x="3735" y="10987"/>
                  <a:pt x="3850" y="11085"/>
                  <a:pt x="3963" y="11085"/>
                </a:cubicBezTo>
                <a:cubicBezTo>
                  <a:pt x="4017" y="11085"/>
                  <a:pt x="4071" y="11062"/>
                  <a:pt x="4103" y="11008"/>
                </a:cubicBezTo>
                <a:cubicBezTo>
                  <a:pt x="4303" y="10641"/>
                  <a:pt x="4503" y="10341"/>
                  <a:pt x="4770" y="10074"/>
                </a:cubicBezTo>
                <a:cubicBezTo>
                  <a:pt x="5004" y="10474"/>
                  <a:pt x="5271" y="10841"/>
                  <a:pt x="5371" y="11141"/>
                </a:cubicBezTo>
                <a:cubicBezTo>
                  <a:pt x="6138" y="12743"/>
                  <a:pt x="6605" y="14410"/>
                  <a:pt x="6972" y="16178"/>
                </a:cubicBezTo>
                <a:lnTo>
                  <a:pt x="6138" y="16178"/>
                </a:lnTo>
                <a:cubicBezTo>
                  <a:pt x="6271" y="15511"/>
                  <a:pt x="6105" y="14911"/>
                  <a:pt x="5537" y="14344"/>
                </a:cubicBezTo>
                <a:cubicBezTo>
                  <a:pt x="4970" y="13710"/>
                  <a:pt x="4003" y="13376"/>
                  <a:pt x="3303" y="12876"/>
                </a:cubicBezTo>
                <a:cubicBezTo>
                  <a:pt x="2369" y="12209"/>
                  <a:pt x="1768" y="11342"/>
                  <a:pt x="1334" y="10308"/>
                </a:cubicBezTo>
                <a:cubicBezTo>
                  <a:pt x="467" y="8139"/>
                  <a:pt x="801" y="5671"/>
                  <a:pt x="2002" y="3703"/>
                </a:cubicBezTo>
                <a:cubicBezTo>
                  <a:pt x="3345" y="1493"/>
                  <a:pt x="5731" y="807"/>
                  <a:pt x="8155" y="807"/>
                </a:cubicBezTo>
                <a:close/>
                <a:moveTo>
                  <a:pt x="10174" y="16312"/>
                </a:moveTo>
                <a:cubicBezTo>
                  <a:pt x="10174" y="16345"/>
                  <a:pt x="10207" y="16379"/>
                  <a:pt x="10207" y="16445"/>
                </a:cubicBezTo>
                <a:cubicBezTo>
                  <a:pt x="10641" y="16912"/>
                  <a:pt x="10441" y="17212"/>
                  <a:pt x="10007" y="17446"/>
                </a:cubicBezTo>
                <a:cubicBezTo>
                  <a:pt x="9941" y="17446"/>
                  <a:pt x="9807" y="17479"/>
                  <a:pt x="9774" y="17513"/>
                </a:cubicBezTo>
                <a:cubicBezTo>
                  <a:pt x="9107" y="17780"/>
                  <a:pt x="8139" y="17813"/>
                  <a:pt x="7939" y="17813"/>
                </a:cubicBezTo>
                <a:cubicBezTo>
                  <a:pt x="7717" y="17813"/>
                  <a:pt x="7465" y="17828"/>
                  <a:pt x="7223" y="17828"/>
                </a:cubicBezTo>
                <a:cubicBezTo>
                  <a:pt x="7102" y="17828"/>
                  <a:pt x="6983" y="17824"/>
                  <a:pt x="6872" y="17813"/>
                </a:cubicBezTo>
                <a:cubicBezTo>
                  <a:pt x="6338" y="17713"/>
                  <a:pt x="5271" y="16912"/>
                  <a:pt x="5804" y="16479"/>
                </a:cubicBezTo>
                <a:lnTo>
                  <a:pt x="5804" y="16479"/>
                </a:lnTo>
                <a:cubicBezTo>
                  <a:pt x="5827" y="16490"/>
                  <a:pt x="5856" y="16497"/>
                  <a:pt x="5890" y="16497"/>
                </a:cubicBezTo>
                <a:cubicBezTo>
                  <a:pt x="5956" y="16497"/>
                  <a:pt x="6038" y="16468"/>
                  <a:pt x="6105" y="16379"/>
                </a:cubicBezTo>
                <a:cubicBezTo>
                  <a:pt x="6678" y="16479"/>
                  <a:pt x="7258" y="16524"/>
                  <a:pt x="7842" y="16524"/>
                </a:cubicBezTo>
                <a:cubicBezTo>
                  <a:pt x="8615" y="16524"/>
                  <a:pt x="9395" y="16445"/>
                  <a:pt x="10174" y="16312"/>
                </a:cubicBezTo>
                <a:close/>
                <a:moveTo>
                  <a:pt x="9874" y="18013"/>
                </a:moveTo>
                <a:lnTo>
                  <a:pt x="9874" y="18013"/>
                </a:lnTo>
                <a:cubicBezTo>
                  <a:pt x="10308" y="19014"/>
                  <a:pt x="9173" y="19814"/>
                  <a:pt x="8273" y="19814"/>
                </a:cubicBezTo>
                <a:cubicBezTo>
                  <a:pt x="7806" y="19814"/>
                  <a:pt x="7339" y="19714"/>
                  <a:pt x="6872" y="19547"/>
                </a:cubicBezTo>
                <a:cubicBezTo>
                  <a:pt x="6638" y="19481"/>
                  <a:pt x="6438" y="19381"/>
                  <a:pt x="6205" y="19281"/>
                </a:cubicBezTo>
                <a:cubicBezTo>
                  <a:pt x="5604" y="18847"/>
                  <a:pt x="5537" y="18447"/>
                  <a:pt x="6038" y="18046"/>
                </a:cubicBezTo>
                <a:lnTo>
                  <a:pt x="6038" y="18046"/>
                </a:lnTo>
                <a:cubicBezTo>
                  <a:pt x="6338" y="18180"/>
                  <a:pt x="6672" y="18280"/>
                  <a:pt x="6972" y="18313"/>
                </a:cubicBezTo>
                <a:cubicBezTo>
                  <a:pt x="7211" y="18333"/>
                  <a:pt x="7492" y="18347"/>
                  <a:pt x="7791" y="18347"/>
                </a:cubicBezTo>
                <a:cubicBezTo>
                  <a:pt x="8492" y="18347"/>
                  <a:pt x="9289" y="18270"/>
                  <a:pt x="9874" y="18013"/>
                </a:cubicBezTo>
                <a:close/>
                <a:moveTo>
                  <a:pt x="8440" y="0"/>
                </a:moveTo>
                <a:cubicBezTo>
                  <a:pt x="4370" y="0"/>
                  <a:pt x="1201" y="1868"/>
                  <a:pt x="334" y="6038"/>
                </a:cubicBezTo>
                <a:cubicBezTo>
                  <a:pt x="0" y="7739"/>
                  <a:pt x="167" y="9540"/>
                  <a:pt x="1001" y="11075"/>
                </a:cubicBezTo>
                <a:cubicBezTo>
                  <a:pt x="1368" y="11809"/>
                  <a:pt x="1868" y="12476"/>
                  <a:pt x="2469" y="12976"/>
                </a:cubicBezTo>
                <a:cubicBezTo>
                  <a:pt x="3436" y="13843"/>
                  <a:pt x="6004" y="14544"/>
                  <a:pt x="5671" y="16245"/>
                </a:cubicBezTo>
                <a:cubicBezTo>
                  <a:pt x="5371" y="16479"/>
                  <a:pt x="5204" y="16846"/>
                  <a:pt x="5304" y="17246"/>
                </a:cubicBezTo>
                <a:cubicBezTo>
                  <a:pt x="5337" y="17546"/>
                  <a:pt x="5471" y="17746"/>
                  <a:pt x="5638" y="17913"/>
                </a:cubicBezTo>
                <a:cubicBezTo>
                  <a:pt x="5337" y="18146"/>
                  <a:pt x="5171" y="18513"/>
                  <a:pt x="5271" y="18914"/>
                </a:cubicBezTo>
                <a:cubicBezTo>
                  <a:pt x="5471" y="19848"/>
                  <a:pt x="6672" y="20148"/>
                  <a:pt x="7439" y="20248"/>
                </a:cubicBezTo>
                <a:cubicBezTo>
                  <a:pt x="7694" y="20294"/>
                  <a:pt x="7958" y="20325"/>
                  <a:pt x="8220" y="20325"/>
                </a:cubicBezTo>
                <a:cubicBezTo>
                  <a:pt x="8710" y="20325"/>
                  <a:pt x="9194" y="20219"/>
                  <a:pt x="9607" y="19914"/>
                </a:cubicBezTo>
                <a:lnTo>
                  <a:pt x="9607" y="19914"/>
                </a:lnTo>
                <a:cubicBezTo>
                  <a:pt x="9198" y="20884"/>
                  <a:pt x="8390" y="21338"/>
                  <a:pt x="7592" y="21338"/>
                </a:cubicBezTo>
                <a:cubicBezTo>
                  <a:pt x="6633" y="21338"/>
                  <a:pt x="5689" y="20682"/>
                  <a:pt x="5471" y="19481"/>
                </a:cubicBezTo>
                <a:cubicBezTo>
                  <a:pt x="5455" y="19418"/>
                  <a:pt x="5395" y="19385"/>
                  <a:pt x="5335" y="19385"/>
                </a:cubicBezTo>
                <a:cubicBezTo>
                  <a:pt x="5269" y="19385"/>
                  <a:pt x="5204" y="19426"/>
                  <a:pt x="5204" y="19514"/>
                </a:cubicBezTo>
                <a:cubicBezTo>
                  <a:pt x="5294" y="20981"/>
                  <a:pt x="6456" y="21759"/>
                  <a:pt x="7628" y="21759"/>
                </a:cubicBezTo>
                <a:cubicBezTo>
                  <a:pt x="8614" y="21759"/>
                  <a:pt x="9608" y="21207"/>
                  <a:pt x="9974" y="20048"/>
                </a:cubicBezTo>
                <a:cubicBezTo>
                  <a:pt x="10007" y="19881"/>
                  <a:pt x="9874" y="19814"/>
                  <a:pt x="9774" y="19814"/>
                </a:cubicBezTo>
                <a:cubicBezTo>
                  <a:pt x="9807" y="19748"/>
                  <a:pt x="9874" y="19714"/>
                  <a:pt x="9941" y="19648"/>
                </a:cubicBezTo>
                <a:cubicBezTo>
                  <a:pt x="10341" y="19147"/>
                  <a:pt x="10508" y="18513"/>
                  <a:pt x="10274" y="17913"/>
                </a:cubicBezTo>
                <a:cubicBezTo>
                  <a:pt x="10841" y="17513"/>
                  <a:pt x="11008" y="16812"/>
                  <a:pt x="10541" y="16245"/>
                </a:cubicBezTo>
                <a:cubicBezTo>
                  <a:pt x="10708" y="16178"/>
                  <a:pt x="10808" y="15978"/>
                  <a:pt x="10674" y="15811"/>
                </a:cubicBezTo>
                <a:cubicBezTo>
                  <a:pt x="9941" y="14344"/>
                  <a:pt x="14511" y="11475"/>
                  <a:pt x="15344" y="10308"/>
                </a:cubicBezTo>
                <a:cubicBezTo>
                  <a:pt x="16345" y="8840"/>
                  <a:pt x="16879" y="7305"/>
                  <a:pt x="16612" y="5671"/>
                </a:cubicBezTo>
                <a:cubicBezTo>
                  <a:pt x="15978" y="1801"/>
                  <a:pt x="11975" y="0"/>
                  <a:pt x="8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2">
  <p:cSld name="CUSTOM_19">
    <p:bg>
      <p:bgPr>
        <a:solidFill>
          <a:schemeClr val="lt1"/>
        </a:solidFill>
        <a:effectLst/>
      </p:bgPr>
    </p:bg>
    <p:spTree>
      <p:nvGrpSpPr>
        <p:cNvPr id="463" name="Shape 463"/>
        <p:cNvGrpSpPr/>
        <p:nvPr/>
      </p:nvGrpSpPr>
      <p:grpSpPr>
        <a:xfrm>
          <a:off x="0" y="0"/>
          <a:ext cx="0" cy="0"/>
          <a:chOff x="0" y="0"/>
          <a:chExt cx="0" cy="0"/>
        </a:xfrm>
      </p:grpSpPr>
      <p:sp>
        <p:nvSpPr>
          <p:cNvPr id="464" name="Google Shape;464;p34"/>
          <p:cNvSpPr txBox="1"/>
          <p:nvPr>
            <p:ph type="body" idx="1"/>
          </p:nvPr>
        </p:nvSpPr>
        <p:spPr>
          <a:xfrm>
            <a:off x="2078825" y="3802375"/>
            <a:ext cx="5229300" cy="6693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400">
                <a:latin typeface="Barlow"/>
                <a:ea typeface="Barlow"/>
                <a:cs typeface="Barlow"/>
                <a:sym typeface="Barlow"/>
              </a:defRPr>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p:txBody>
      </p:sp>
      <p:sp>
        <p:nvSpPr>
          <p:cNvPr id="465" name="Google Shape;465;p34"/>
          <p:cNvSpPr txBox="1"/>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66" name="Google Shape;466;p34"/>
          <p:cNvSpPr/>
          <p:nvPr/>
        </p:nvSpPr>
        <p:spPr>
          <a:xfrm rot="-1992394">
            <a:off x="7124590" y="615776"/>
            <a:ext cx="1848048" cy="386252"/>
          </a:xfrm>
          <a:custGeom>
            <a:avLst/>
            <a:gdLst/>
            <a:ahLst/>
            <a:cxnLst/>
            <a:rect l="l" t="t" r="r" b="b"/>
            <a:pathLst>
              <a:path w="72552" h="15165" extrusionOk="0">
                <a:moveTo>
                  <a:pt x="5871" y="4222"/>
                </a:moveTo>
                <a:cubicBezTo>
                  <a:pt x="5938" y="4356"/>
                  <a:pt x="6004" y="4456"/>
                  <a:pt x="6038" y="4556"/>
                </a:cubicBezTo>
                <a:lnTo>
                  <a:pt x="5904" y="4556"/>
                </a:lnTo>
                <a:cubicBezTo>
                  <a:pt x="5904" y="4456"/>
                  <a:pt x="5838" y="4356"/>
                  <a:pt x="5704" y="4322"/>
                </a:cubicBezTo>
                <a:lnTo>
                  <a:pt x="5671" y="4322"/>
                </a:lnTo>
                <a:cubicBezTo>
                  <a:pt x="5704" y="4289"/>
                  <a:pt x="5804" y="4222"/>
                  <a:pt x="5871" y="4222"/>
                </a:cubicBezTo>
                <a:close/>
                <a:moveTo>
                  <a:pt x="1435" y="6324"/>
                </a:moveTo>
                <a:cubicBezTo>
                  <a:pt x="1468" y="6324"/>
                  <a:pt x="1468" y="6357"/>
                  <a:pt x="1501" y="6357"/>
                </a:cubicBezTo>
                <a:cubicBezTo>
                  <a:pt x="1568" y="6357"/>
                  <a:pt x="1635" y="6390"/>
                  <a:pt x="1701" y="6390"/>
                </a:cubicBezTo>
                <a:cubicBezTo>
                  <a:pt x="1768" y="6491"/>
                  <a:pt x="1801" y="6557"/>
                  <a:pt x="1902" y="6624"/>
                </a:cubicBezTo>
                <a:cubicBezTo>
                  <a:pt x="2002" y="6624"/>
                  <a:pt x="2068" y="6657"/>
                  <a:pt x="2168" y="6657"/>
                </a:cubicBezTo>
                <a:cubicBezTo>
                  <a:pt x="2268" y="6791"/>
                  <a:pt x="2335" y="6891"/>
                  <a:pt x="2469" y="6991"/>
                </a:cubicBezTo>
                <a:cubicBezTo>
                  <a:pt x="2102" y="6791"/>
                  <a:pt x="1668" y="6624"/>
                  <a:pt x="1268" y="6390"/>
                </a:cubicBezTo>
                <a:cubicBezTo>
                  <a:pt x="1301" y="6357"/>
                  <a:pt x="1368" y="6357"/>
                  <a:pt x="1435" y="6324"/>
                </a:cubicBezTo>
                <a:close/>
                <a:moveTo>
                  <a:pt x="7539" y="5156"/>
                </a:moveTo>
                <a:cubicBezTo>
                  <a:pt x="8039" y="5823"/>
                  <a:pt x="8106" y="6691"/>
                  <a:pt x="7706" y="7458"/>
                </a:cubicBezTo>
                <a:cubicBezTo>
                  <a:pt x="7939" y="6824"/>
                  <a:pt x="7872" y="6057"/>
                  <a:pt x="7506" y="5490"/>
                </a:cubicBezTo>
                <a:cubicBezTo>
                  <a:pt x="7506" y="5356"/>
                  <a:pt x="7539" y="5290"/>
                  <a:pt x="7539" y="5156"/>
                </a:cubicBezTo>
                <a:close/>
                <a:moveTo>
                  <a:pt x="5304" y="7858"/>
                </a:moveTo>
                <a:cubicBezTo>
                  <a:pt x="5337" y="7892"/>
                  <a:pt x="5371" y="7892"/>
                  <a:pt x="5437" y="7958"/>
                </a:cubicBezTo>
                <a:cubicBezTo>
                  <a:pt x="5471" y="7958"/>
                  <a:pt x="5471" y="7992"/>
                  <a:pt x="5504" y="7992"/>
                </a:cubicBezTo>
                <a:cubicBezTo>
                  <a:pt x="5638" y="8125"/>
                  <a:pt x="5804" y="8158"/>
                  <a:pt x="5971" y="8192"/>
                </a:cubicBezTo>
                <a:cubicBezTo>
                  <a:pt x="6138" y="8359"/>
                  <a:pt x="6338" y="8492"/>
                  <a:pt x="6538" y="8525"/>
                </a:cubicBezTo>
                <a:cubicBezTo>
                  <a:pt x="6438" y="8559"/>
                  <a:pt x="6338" y="8659"/>
                  <a:pt x="6271" y="8692"/>
                </a:cubicBezTo>
                <a:cubicBezTo>
                  <a:pt x="6171" y="8659"/>
                  <a:pt x="6138" y="8625"/>
                  <a:pt x="6038" y="8625"/>
                </a:cubicBezTo>
                <a:cubicBezTo>
                  <a:pt x="6099" y="8473"/>
                  <a:pt x="5993" y="8321"/>
                  <a:pt x="5822" y="8321"/>
                </a:cubicBezTo>
                <a:cubicBezTo>
                  <a:pt x="5805" y="8321"/>
                  <a:pt x="5788" y="8322"/>
                  <a:pt x="5771" y="8325"/>
                </a:cubicBezTo>
                <a:cubicBezTo>
                  <a:pt x="5671" y="8325"/>
                  <a:pt x="5638" y="8359"/>
                  <a:pt x="5537" y="8392"/>
                </a:cubicBezTo>
                <a:cubicBezTo>
                  <a:pt x="5304" y="8292"/>
                  <a:pt x="5037" y="8192"/>
                  <a:pt x="4837" y="8058"/>
                </a:cubicBezTo>
                <a:cubicBezTo>
                  <a:pt x="4970" y="8025"/>
                  <a:pt x="5137" y="7958"/>
                  <a:pt x="5304" y="7858"/>
                </a:cubicBezTo>
                <a:close/>
                <a:moveTo>
                  <a:pt x="18947" y="5123"/>
                </a:moveTo>
                <a:cubicBezTo>
                  <a:pt x="28455" y="6408"/>
                  <a:pt x="38082" y="6921"/>
                  <a:pt x="47675" y="6921"/>
                </a:cubicBezTo>
                <a:cubicBezTo>
                  <a:pt x="50534" y="6921"/>
                  <a:pt x="53391" y="6875"/>
                  <a:pt x="56240" y="6791"/>
                </a:cubicBezTo>
                <a:cubicBezTo>
                  <a:pt x="56374" y="6791"/>
                  <a:pt x="56474" y="6724"/>
                  <a:pt x="56507" y="6657"/>
                </a:cubicBezTo>
                <a:cubicBezTo>
                  <a:pt x="56541" y="7158"/>
                  <a:pt x="56574" y="7658"/>
                  <a:pt x="56574" y="8158"/>
                </a:cubicBezTo>
                <a:lnTo>
                  <a:pt x="56574" y="9559"/>
                </a:lnTo>
                <a:cubicBezTo>
                  <a:pt x="56541" y="9526"/>
                  <a:pt x="56507" y="9526"/>
                  <a:pt x="56407" y="9526"/>
                </a:cubicBezTo>
                <a:cubicBezTo>
                  <a:pt x="44573" y="9078"/>
                  <a:pt x="32708" y="8354"/>
                  <a:pt x="20871" y="8354"/>
                </a:cubicBezTo>
                <a:cubicBezTo>
                  <a:pt x="20363" y="8354"/>
                  <a:pt x="19855" y="8356"/>
                  <a:pt x="19347" y="8359"/>
                </a:cubicBezTo>
                <a:cubicBezTo>
                  <a:pt x="19014" y="7658"/>
                  <a:pt x="18380" y="7091"/>
                  <a:pt x="17679" y="6691"/>
                </a:cubicBezTo>
                <a:cubicBezTo>
                  <a:pt x="18513" y="6457"/>
                  <a:pt x="18847" y="5823"/>
                  <a:pt x="18947" y="5123"/>
                </a:cubicBezTo>
                <a:close/>
                <a:moveTo>
                  <a:pt x="16379" y="1087"/>
                </a:moveTo>
                <a:cubicBezTo>
                  <a:pt x="26812" y="1604"/>
                  <a:pt x="37334" y="1899"/>
                  <a:pt x="47817" y="1899"/>
                </a:cubicBezTo>
                <a:cubicBezTo>
                  <a:pt x="50172" y="1899"/>
                  <a:pt x="52524" y="1884"/>
                  <a:pt x="54873" y="1854"/>
                </a:cubicBezTo>
                <a:lnTo>
                  <a:pt x="54873" y="1854"/>
                </a:lnTo>
                <a:cubicBezTo>
                  <a:pt x="54806" y="1921"/>
                  <a:pt x="54739" y="2087"/>
                  <a:pt x="54839" y="2221"/>
                </a:cubicBezTo>
                <a:cubicBezTo>
                  <a:pt x="55707" y="3422"/>
                  <a:pt x="56207" y="4723"/>
                  <a:pt x="56407" y="6090"/>
                </a:cubicBezTo>
                <a:cubicBezTo>
                  <a:pt x="56374" y="6057"/>
                  <a:pt x="56307" y="6057"/>
                  <a:pt x="56240" y="6057"/>
                </a:cubicBezTo>
                <a:cubicBezTo>
                  <a:pt x="53885" y="6126"/>
                  <a:pt x="51535" y="6158"/>
                  <a:pt x="49188" y="6158"/>
                </a:cubicBezTo>
                <a:cubicBezTo>
                  <a:pt x="39070" y="6158"/>
                  <a:pt x="29020" y="5556"/>
                  <a:pt x="18947" y="4689"/>
                </a:cubicBezTo>
                <a:cubicBezTo>
                  <a:pt x="18834" y="3165"/>
                  <a:pt x="17622" y="1401"/>
                  <a:pt x="16524" y="1401"/>
                </a:cubicBezTo>
                <a:cubicBezTo>
                  <a:pt x="16325" y="1401"/>
                  <a:pt x="16129" y="1459"/>
                  <a:pt x="15945" y="1587"/>
                </a:cubicBezTo>
                <a:cubicBezTo>
                  <a:pt x="15778" y="1720"/>
                  <a:pt x="15711" y="1921"/>
                  <a:pt x="15845" y="2087"/>
                </a:cubicBezTo>
                <a:cubicBezTo>
                  <a:pt x="15878" y="2154"/>
                  <a:pt x="15945" y="2154"/>
                  <a:pt x="15945" y="2187"/>
                </a:cubicBezTo>
                <a:cubicBezTo>
                  <a:pt x="15987" y="2244"/>
                  <a:pt x="16041" y="2264"/>
                  <a:pt x="16100" y="2264"/>
                </a:cubicBezTo>
                <a:cubicBezTo>
                  <a:pt x="16180" y="2264"/>
                  <a:pt x="16268" y="2226"/>
                  <a:pt x="16345" y="2187"/>
                </a:cubicBezTo>
                <a:cubicBezTo>
                  <a:pt x="16612" y="2521"/>
                  <a:pt x="16979" y="2721"/>
                  <a:pt x="17479" y="2821"/>
                </a:cubicBezTo>
                <a:cubicBezTo>
                  <a:pt x="18180" y="3388"/>
                  <a:pt x="18347" y="4022"/>
                  <a:pt x="17980" y="4689"/>
                </a:cubicBezTo>
                <a:cubicBezTo>
                  <a:pt x="17713" y="5156"/>
                  <a:pt x="17212" y="5657"/>
                  <a:pt x="16445" y="6157"/>
                </a:cubicBezTo>
                <a:cubicBezTo>
                  <a:pt x="16045" y="6157"/>
                  <a:pt x="16012" y="6691"/>
                  <a:pt x="16345" y="6757"/>
                </a:cubicBezTo>
                <a:cubicBezTo>
                  <a:pt x="17146" y="7024"/>
                  <a:pt x="18013" y="7391"/>
                  <a:pt x="18447" y="8158"/>
                </a:cubicBezTo>
                <a:cubicBezTo>
                  <a:pt x="18480" y="8225"/>
                  <a:pt x="18513" y="8325"/>
                  <a:pt x="18547" y="8425"/>
                </a:cubicBezTo>
                <a:cubicBezTo>
                  <a:pt x="18547" y="8525"/>
                  <a:pt x="18547" y="8592"/>
                  <a:pt x="18647" y="8659"/>
                </a:cubicBezTo>
                <a:cubicBezTo>
                  <a:pt x="19131" y="10014"/>
                  <a:pt x="18585" y="11901"/>
                  <a:pt x="16856" y="11901"/>
                </a:cubicBezTo>
                <a:cubicBezTo>
                  <a:pt x="16799" y="11901"/>
                  <a:pt x="16739" y="11899"/>
                  <a:pt x="16679" y="11894"/>
                </a:cubicBezTo>
                <a:cubicBezTo>
                  <a:pt x="16545" y="11894"/>
                  <a:pt x="16479" y="12061"/>
                  <a:pt x="16545" y="12195"/>
                </a:cubicBezTo>
                <a:cubicBezTo>
                  <a:pt x="15945" y="12128"/>
                  <a:pt x="15344" y="12028"/>
                  <a:pt x="14777" y="11961"/>
                </a:cubicBezTo>
                <a:cubicBezTo>
                  <a:pt x="14777" y="11894"/>
                  <a:pt x="14711" y="11861"/>
                  <a:pt x="14677" y="11861"/>
                </a:cubicBezTo>
                <a:cubicBezTo>
                  <a:pt x="12609" y="10960"/>
                  <a:pt x="10341" y="10360"/>
                  <a:pt x="8206" y="9526"/>
                </a:cubicBezTo>
                <a:cubicBezTo>
                  <a:pt x="7739" y="9359"/>
                  <a:pt x="7339" y="9192"/>
                  <a:pt x="6872" y="8992"/>
                </a:cubicBezTo>
                <a:cubicBezTo>
                  <a:pt x="9173" y="8158"/>
                  <a:pt x="9040" y="4823"/>
                  <a:pt x="6805" y="3855"/>
                </a:cubicBezTo>
                <a:cubicBezTo>
                  <a:pt x="9807" y="2721"/>
                  <a:pt x="12943" y="1887"/>
                  <a:pt x="16145" y="1420"/>
                </a:cubicBezTo>
                <a:cubicBezTo>
                  <a:pt x="16345" y="1387"/>
                  <a:pt x="16379" y="1253"/>
                  <a:pt x="16379" y="1087"/>
                </a:cubicBezTo>
                <a:close/>
                <a:moveTo>
                  <a:pt x="62511" y="1887"/>
                </a:moveTo>
                <a:lnTo>
                  <a:pt x="62511" y="1887"/>
                </a:lnTo>
                <a:cubicBezTo>
                  <a:pt x="65480" y="2454"/>
                  <a:pt x="68816" y="3055"/>
                  <a:pt x="70484" y="5857"/>
                </a:cubicBezTo>
                <a:cubicBezTo>
                  <a:pt x="71685" y="7892"/>
                  <a:pt x="71251" y="10160"/>
                  <a:pt x="69483" y="11694"/>
                </a:cubicBezTo>
                <a:cubicBezTo>
                  <a:pt x="67990" y="12965"/>
                  <a:pt x="66164" y="13298"/>
                  <a:pt x="64293" y="13298"/>
                </a:cubicBezTo>
                <a:cubicBezTo>
                  <a:pt x="64200" y="13298"/>
                  <a:pt x="64106" y="13297"/>
                  <a:pt x="64013" y="13295"/>
                </a:cubicBezTo>
                <a:cubicBezTo>
                  <a:pt x="65013" y="11494"/>
                  <a:pt x="64580" y="8559"/>
                  <a:pt x="64346" y="6724"/>
                </a:cubicBezTo>
                <a:cubicBezTo>
                  <a:pt x="64079" y="5056"/>
                  <a:pt x="63546" y="3288"/>
                  <a:pt x="62511" y="1887"/>
                </a:cubicBezTo>
                <a:close/>
                <a:moveTo>
                  <a:pt x="19514" y="8826"/>
                </a:moveTo>
                <a:cubicBezTo>
                  <a:pt x="31323" y="9726"/>
                  <a:pt x="43198" y="9860"/>
                  <a:pt x="55039" y="10227"/>
                </a:cubicBezTo>
                <a:cubicBezTo>
                  <a:pt x="55073" y="10327"/>
                  <a:pt x="55173" y="10360"/>
                  <a:pt x="55306" y="10360"/>
                </a:cubicBezTo>
                <a:cubicBezTo>
                  <a:pt x="55673" y="10327"/>
                  <a:pt x="56007" y="10327"/>
                  <a:pt x="56374" y="10293"/>
                </a:cubicBezTo>
                <a:cubicBezTo>
                  <a:pt x="56407" y="10293"/>
                  <a:pt x="56474" y="10293"/>
                  <a:pt x="56507" y="10227"/>
                </a:cubicBezTo>
                <a:lnTo>
                  <a:pt x="56507" y="10227"/>
                </a:lnTo>
                <a:cubicBezTo>
                  <a:pt x="56474" y="11561"/>
                  <a:pt x="56207" y="12995"/>
                  <a:pt x="55373" y="13729"/>
                </a:cubicBezTo>
                <a:cubicBezTo>
                  <a:pt x="55340" y="13729"/>
                  <a:pt x="55306" y="13696"/>
                  <a:pt x="55306" y="13696"/>
                </a:cubicBezTo>
                <a:cubicBezTo>
                  <a:pt x="48535" y="13395"/>
                  <a:pt x="41730" y="13162"/>
                  <a:pt x="34892" y="12895"/>
                </a:cubicBezTo>
                <a:lnTo>
                  <a:pt x="24885" y="12528"/>
                </a:lnTo>
                <a:cubicBezTo>
                  <a:pt x="22383" y="12461"/>
                  <a:pt x="19781" y="12495"/>
                  <a:pt x="17279" y="12295"/>
                </a:cubicBezTo>
                <a:cubicBezTo>
                  <a:pt x="18480" y="12195"/>
                  <a:pt x="19481" y="11327"/>
                  <a:pt x="19648" y="10060"/>
                </a:cubicBezTo>
                <a:cubicBezTo>
                  <a:pt x="19714" y="9593"/>
                  <a:pt x="19648" y="9192"/>
                  <a:pt x="19514" y="8826"/>
                </a:cubicBezTo>
                <a:close/>
                <a:moveTo>
                  <a:pt x="59165" y="527"/>
                </a:moveTo>
                <a:cubicBezTo>
                  <a:pt x="60825" y="527"/>
                  <a:pt x="62284" y="2754"/>
                  <a:pt x="62845" y="3989"/>
                </a:cubicBezTo>
                <a:cubicBezTo>
                  <a:pt x="63379" y="5290"/>
                  <a:pt x="63646" y="6657"/>
                  <a:pt x="63746" y="8058"/>
                </a:cubicBezTo>
                <a:cubicBezTo>
                  <a:pt x="63846" y="9059"/>
                  <a:pt x="63879" y="10160"/>
                  <a:pt x="63812" y="11194"/>
                </a:cubicBezTo>
                <a:cubicBezTo>
                  <a:pt x="63601" y="13472"/>
                  <a:pt x="62042" y="14194"/>
                  <a:pt x="60240" y="14194"/>
                </a:cubicBezTo>
                <a:cubicBezTo>
                  <a:pt x="59773" y="14194"/>
                  <a:pt x="59290" y="14145"/>
                  <a:pt x="58809" y="14063"/>
                </a:cubicBezTo>
                <a:cubicBezTo>
                  <a:pt x="58976" y="13963"/>
                  <a:pt x="59076" y="13796"/>
                  <a:pt x="59209" y="13629"/>
                </a:cubicBezTo>
                <a:cubicBezTo>
                  <a:pt x="60643" y="11828"/>
                  <a:pt x="60643" y="9192"/>
                  <a:pt x="60510" y="7024"/>
                </a:cubicBezTo>
                <a:cubicBezTo>
                  <a:pt x="60410" y="5023"/>
                  <a:pt x="60210" y="2454"/>
                  <a:pt x="58575" y="1020"/>
                </a:cubicBezTo>
                <a:lnTo>
                  <a:pt x="58208" y="786"/>
                </a:lnTo>
                <a:cubicBezTo>
                  <a:pt x="58531" y="607"/>
                  <a:pt x="58852" y="527"/>
                  <a:pt x="59165" y="527"/>
                </a:cubicBezTo>
                <a:close/>
                <a:moveTo>
                  <a:pt x="56407" y="748"/>
                </a:moveTo>
                <a:cubicBezTo>
                  <a:pt x="56756" y="748"/>
                  <a:pt x="57093" y="847"/>
                  <a:pt x="57408" y="1020"/>
                </a:cubicBezTo>
                <a:cubicBezTo>
                  <a:pt x="57408" y="1053"/>
                  <a:pt x="57374" y="1053"/>
                  <a:pt x="57374" y="1120"/>
                </a:cubicBezTo>
                <a:cubicBezTo>
                  <a:pt x="57275" y="1244"/>
                  <a:pt x="57398" y="1369"/>
                  <a:pt x="57522" y="1369"/>
                </a:cubicBezTo>
                <a:cubicBezTo>
                  <a:pt x="57565" y="1369"/>
                  <a:pt x="57607" y="1354"/>
                  <a:pt x="57641" y="1320"/>
                </a:cubicBezTo>
                <a:cubicBezTo>
                  <a:pt x="57675" y="1287"/>
                  <a:pt x="57708" y="1287"/>
                  <a:pt x="57708" y="1220"/>
                </a:cubicBezTo>
                <a:cubicBezTo>
                  <a:pt x="58575" y="1821"/>
                  <a:pt x="59242" y="2888"/>
                  <a:pt x="59509" y="3855"/>
                </a:cubicBezTo>
                <a:cubicBezTo>
                  <a:pt x="59876" y="5223"/>
                  <a:pt x="59910" y="6724"/>
                  <a:pt x="59910" y="8125"/>
                </a:cubicBezTo>
                <a:cubicBezTo>
                  <a:pt x="59970" y="10482"/>
                  <a:pt x="59100" y="14535"/>
                  <a:pt x="56309" y="14535"/>
                </a:cubicBezTo>
                <a:cubicBezTo>
                  <a:pt x="56018" y="14535"/>
                  <a:pt x="55707" y="14491"/>
                  <a:pt x="55373" y="14396"/>
                </a:cubicBezTo>
                <a:cubicBezTo>
                  <a:pt x="55540" y="14396"/>
                  <a:pt x="55640" y="14329"/>
                  <a:pt x="55673" y="14196"/>
                </a:cubicBezTo>
                <a:cubicBezTo>
                  <a:pt x="57141" y="13229"/>
                  <a:pt x="57141" y="11060"/>
                  <a:pt x="57208" y="9459"/>
                </a:cubicBezTo>
                <a:cubicBezTo>
                  <a:pt x="57341" y="6791"/>
                  <a:pt x="57174" y="3989"/>
                  <a:pt x="55373" y="1854"/>
                </a:cubicBezTo>
                <a:cubicBezTo>
                  <a:pt x="55807" y="1821"/>
                  <a:pt x="55807" y="1153"/>
                  <a:pt x="55340" y="1153"/>
                </a:cubicBezTo>
                <a:lnTo>
                  <a:pt x="55206" y="1153"/>
                </a:lnTo>
                <a:cubicBezTo>
                  <a:pt x="55611" y="872"/>
                  <a:pt x="56016" y="748"/>
                  <a:pt x="56407" y="748"/>
                </a:cubicBezTo>
                <a:close/>
                <a:moveTo>
                  <a:pt x="59248" y="0"/>
                </a:moveTo>
                <a:cubicBezTo>
                  <a:pt x="58746" y="0"/>
                  <a:pt x="58264" y="148"/>
                  <a:pt x="57841" y="486"/>
                </a:cubicBezTo>
                <a:cubicBezTo>
                  <a:pt x="57415" y="298"/>
                  <a:pt x="56965" y="200"/>
                  <a:pt x="56523" y="200"/>
                </a:cubicBezTo>
                <a:cubicBezTo>
                  <a:pt x="55790" y="200"/>
                  <a:pt x="55080" y="471"/>
                  <a:pt x="54539" y="1053"/>
                </a:cubicBezTo>
                <a:cubicBezTo>
                  <a:pt x="44235" y="756"/>
                  <a:pt x="33888" y="634"/>
                  <a:pt x="23567" y="634"/>
                </a:cubicBezTo>
                <a:cubicBezTo>
                  <a:pt x="21158" y="634"/>
                  <a:pt x="18750" y="640"/>
                  <a:pt x="16345" y="653"/>
                </a:cubicBezTo>
                <a:cubicBezTo>
                  <a:pt x="16278" y="653"/>
                  <a:pt x="16212" y="686"/>
                  <a:pt x="16178" y="786"/>
                </a:cubicBezTo>
                <a:cubicBezTo>
                  <a:pt x="16112" y="720"/>
                  <a:pt x="16045" y="720"/>
                  <a:pt x="15945" y="720"/>
                </a:cubicBezTo>
                <a:cubicBezTo>
                  <a:pt x="10374" y="1520"/>
                  <a:pt x="5137" y="3322"/>
                  <a:pt x="234" y="6057"/>
                </a:cubicBezTo>
                <a:cubicBezTo>
                  <a:pt x="34" y="6190"/>
                  <a:pt x="0" y="6557"/>
                  <a:pt x="234" y="6691"/>
                </a:cubicBezTo>
                <a:cubicBezTo>
                  <a:pt x="1835" y="7491"/>
                  <a:pt x="3469" y="8325"/>
                  <a:pt x="5171" y="9126"/>
                </a:cubicBezTo>
                <a:lnTo>
                  <a:pt x="5171" y="9192"/>
                </a:lnTo>
                <a:cubicBezTo>
                  <a:pt x="5204" y="9259"/>
                  <a:pt x="5304" y="9359"/>
                  <a:pt x="5437" y="9359"/>
                </a:cubicBezTo>
                <a:cubicBezTo>
                  <a:pt x="5504" y="9359"/>
                  <a:pt x="5604" y="9326"/>
                  <a:pt x="5704" y="9326"/>
                </a:cubicBezTo>
                <a:cubicBezTo>
                  <a:pt x="8506" y="10560"/>
                  <a:pt x="11375" y="11594"/>
                  <a:pt x="14210" y="12061"/>
                </a:cubicBezTo>
                <a:cubicBezTo>
                  <a:pt x="14210" y="12161"/>
                  <a:pt x="14277" y="12195"/>
                  <a:pt x="14344" y="12228"/>
                </a:cubicBezTo>
                <a:cubicBezTo>
                  <a:pt x="17313" y="13162"/>
                  <a:pt x="20515" y="13029"/>
                  <a:pt x="23617" y="13162"/>
                </a:cubicBezTo>
                <a:cubicBezTo>
                  <a:pt x="27053" y="13262"/>
                  <a:pt x="30522" y="13429"/>
                  <a:pt x="34024" y="13562"/>
                </a:cubicBezTo>
                <a:cubicBezTo>
                  <a:pt x="40829" y="13829"/>
                  <a:pt x="47634" y="14096"/>
                  <a:pt x="54406" y="14363"/>
                </a:cubicBezTo>
                <a:cubicBezTo>
                  <a:pt x="54339" y="14496"/>
                  <a:pt x="54372" y="14696"/>
                  <a:pt x="54539" y="14763"/>
                </a:cubicBezTo>
                <a:cubicBezTo>
                  <a:pt x="55060" y="15037"/>
                  <a:pt x="55608" y="15165"/>
                  <a:pt x="56150" y="15165"/>
                </a:cubicBezTo>
                <a:cubicBezTo>
                  <a:pt x="56928" y="15165"/>
                  <a:pt x="57693" y="14901"/>
                  <a:pt x="58342" y="14430"/>
                </a:cubicBezTo>
                <a:cubicBezTo>
                  <a:pt x="58342" y="14563"/>
                  <a:pt x="58409" y="14696"/>
                  <a:pt x="58575" y="14696"/>
                </a:cubicBezTo>
                <a:cubicBezTo>
                  <a:pt x="59231" y="14817"/>
                  <a:pt x="59961" y="14926"/>
                  <a:pt x="60681" y="14926"/>
                </a:cubicBezTo>
                <a:cubicBezTo>
                  <a:pt x="61756" y="14926"/>
                  <a:pt x="62806" y="14682"/>
                  <a:pt x="63546" y="13862"/>
                </a:cubicBezTo>
                <a:cubicBezTo>
                  <a:pt x="63579" y="13896"/>
                  <a:pt x="63679" y="13929"/>
                  <a:pt x="63746" y="13929"/>
                </a:cubicBezTo>
                <a:cubicBezTo>
                  <a:pt x="63919" y="13938"/>
                  <a:pt x="64095" y="13943"/>
                  <a:pt x="64272" y="13943"/>
                </a:cubicBezTo>
                <a:cubicBezTo>
                  <a:pt x="67968" y="13943"/>
                  <a:pt x="72552" y="11948"/>
                  <a:pt x="71852" y="7525"/>
                </a:cubicBezTo>
                <a:cubicBezTo>
                  <a:pt x="71084" y="2955"/>
                  <a:pt x="65847" y="1787"/>
                  <a:pt x="62011" y="1354"/>
                </a:cubicBezTo>
                <a:cubicBezTo>
                  <a:pt x="61811" y="1153"/>
                  <a:pt x="61544" y="953"/>
                  <a:pt x="61311" y="720"/>
                </a:cubicBezTo>
                <a:cubicBezTo>
                  <a:pt x="60656" y="277"/>
                  <a:pt x="59934" y="0"/>
                  <a:pt x="5924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34"/>
          <p:cNvSpPr/>
          <p:nvPr/>
        </p:nvSpPr>
        <p:spPr>
          <a:xfrm>
            <a:off x="683275" y="1135513"/>
            <a:ext cx="526820" cy="541630"/>
          </a:xfrm>
          <a:custGeom>
            <a:avLst/>
            <a:gdLst/>
            <a:ahLst/>
            <a:cxnLst/>
            <a:rect l="l" t="t" r="r" b="b"/>
            <a:pathLst>
              <a:path w="4165" h="4282" extrusionOk="0">
                <a:moveTo>
                  <a:pt x="3241" y="294"/>
                </a:moveTo>
                <a:cubicBezTo>
                  <a:pt x="3377" y="430"/>
                  <a:pt x="3543" y="566"/>
                  <a:pt x="3665" y="717"/>
                </a:cubicBezTo>
                <a:cubicBezTo>
                  <a:pt x="3710" y="793"/>
                  <a:pt x="3604" y="884"/>
                  <a:pt x="3528" y="975"/>
                </a:cubicBezTo>
                <a:cubicBezTo>
                  <a:pt x="3226" y="1338"/>
                  <a:pt x="2938" y="1702"/>
                  <a:pt x="2650" y="2050"/>
                </a:cubicBezTo>
                <a:cubicBezTo>
                  <a:pt x="2620" y="2110"/>
                  <a:pt x="2696" y="2231"/>
                  <a:pt x="2771" y="2307"/>
                </a:cubicBezTo>
                <a:cubicBezTo>
                  <a:pt x="3104" y="2610"/>
                  <a:pt x="3453" y="2928"/>
                  <a:pt x="3786" y="3231"/>
                </a:cubicBezTo>
                <a:cubicBezTo>
                  <a:pt x="3892" y="3306"/>
                  <a:pt x="3861" y="3337"/>
                  <a:pt x="3786" y="3397"/>
                </a:cubicBezTo>
                <a:cubicBezTo>
                  <a:pt x="3619" y="3518"/>
                  <a:pt x="3589" y="3791"/>
                  <a:pt x="3316" y="3791"/>
                </a:cubicBezTo>
                <a:cubicBezTo>
                  <a:pt x="3165" y="3745"/>
                  <a:pt x="3029" y="3715"/>
                  <a:pt x="2908" y="3488"/>
                </a:cubicBezTo>
                <a:cubicBezTo>
                  <a:pt x="2756" y="3155"/>
                  <a:pt x="2408" y="2943"/>
                  <a:pt x="2090" y="2731"/>
                </a:cubicBezTo>
                <a:cubicBezTo>
                  <a:pt x="2074" y="2721"/>
                  <a:pt x="2057" y="2717"/>
                  <a:pt x="2041" y="2717"/>
                </a:cubicBezTo>
                <a:cubicBezTo>
                  <a:pt x="1983" y="2717"/>
                  <a:pt x="1929" y="2771"/>
                  <a:pt x="1893" y="2807"/>
                </a:cubicBezTo>
                <a:cubicBezTo>
                  <a:pt x="1621" y="3231"/>
                  <a:pt x="1136" y="3518"/>
                  <a:pt x="939" y="3988"/>
                </a:cubicBezTo>
                <a:cubicBezTo>
                  <a:pt x="911" y="4026"/>
                  <a:pt x="877" y="4058"/>
                  <a:pt x="836" y="4058"/>
                </a:cubicBezTo>
                <a:cubicBezTo>
                  <a:pt x="812" y="4058"/>
                  <a:pt x="786" y="4046"/>
                  <a:pt x="758" y="4018"/>
                </a:cubicBezTo>
                <a:cubicBezTo>
                  <a:pt x="606" y="3897"/>
                  <a:pt x="455" y="3761"/>
                  <a:pt x="334" y="3609"/>
                </a:cubicBezTo>
                <a:cubicBezTo>
                  <a:pt x="213" y="3473"/>
                  <a:pt x="364" y="3321"/>
                  <a:pt x="425" y="3291"/>
                </a:cubicBezTo>
                <a:cubicBezTo>
                  <a:pt x="652" y="3140"/>
                  <a:pt x="652" y="2837"/>
                  <a:pt x="879" y="2701"/>
                </a:cubicBezTo>
                <a:cubicBezTo>
                  <a:pt x="1030" y="2610"/>
                  <a:pt x="1045" y="2413"/>
                  <a:pt x="1197" y="2322"/>
                </a:cubicBezTo>
                <a:cubicBezTo>
                  <a:pt x="1394" y="2201"/>
                  <a:pt x="1333" y="2004"/>
                  <a:pt x="1212" y="1898"/>
                </a:cubicBezTo>
                <a:cubicBezTo>
                  <a:pt x="939" y="1671"/>
                  <a:pt x="803" y="1323"/>
                  <a:pt x="425" y="1202"/>
                </a:cubicBezTo>
                <a:cubicBezTo>
                  <a:pt x="334" y="1187"/>
                  <a:pt x="258" y="960"/>
                  <a:pt x="425" y="839"/>
                </a:cubicBezTo>
                <a:cubicBezTo>
                  <a:pt x="515" y="793"/>
                  <a:pt x="606" y="733"/>
                  <a:pt x="667" y="611"/>
                </a:cubicBezTo>
                <a:cubicBezTo>
                  <a:pt x="710" y="540"/>
                  <a:pt x="739" y="428"/>
                  <a:pt x="818" y="428"/>
                </a:cubicBezTo>
                <a:cubicBezTo>
                  <a:pt x="823" y="428"/>
                  <a:pt x="828" y="429"/>
                  <a:pt x="833" y="430"/>
                </a:cubicBezTo>
                <a:cubicBezTo>
                  <a:pt x="909" y="445"/>
                  <a:pt x="985" y="566"/>
                  <a:pt x="1030" y="657"/>
                </a:cubicBezTo>
                <a:cubicBezTo>
                  <a:pt x="1242" y="1035"/>
                  <a:pt x="1575" y="1293"/>
                  <a:pt x="1878" y="1565"/>
                </a:cubicBezTo>
                <a:cubicBezTo>
                  <a:pt x="1903" y="1585"/>
                  <a:pt x="1928" y="1593"/>
                  <a:pt x="1953" y="1593"/>
                </a:cubicBezTo>
                <a:cubicBezTo>
                  <a:pt x="2061" y="1593"/>
                  <a:pt x="2159" y="1430"/>
                  <a:pt x="2196" y="1368"/>
                </a:cubicBezTo>
                <a:cubicBezTo>
                  <a:pt x="2499" y="990"/>
                  <a:pt x="2862" y="672"/>
                  <a:pt x="3210" y="339"/>
                </a:cubicBezTo>
                <a:lnTo>
                  <a:pt x="3241" y="294"/>
                </a:lnTo>
                <a:close/>
                <a:moveTo>
                  <a:pt x="3312" y="0"/>
                </a:moveTo>
                <a:cubicBezTo>
                  <a:pt x="3240" y="0"/>
                  <a:pt x="3166" y="42"/>
                  <a:pt x="3104" y="97"/>
                </a:cubicBezTo>
                <a:cubicBezTo>
                  <a:pt x="2786" y="400"/>
                  <a:pt x="2469" y="733"/>
                  <a:pt x="2196" y="1096"/>
                </a:cubicBezTo>
                <a:cubicBezTo>
                  <a:pt x="2119" y="1207"/>
                  <a:pt x="2036" y="1258"/>
                  <a:pt x="1954" y="1258"/>
                </a:cubicBezTo>
                <a:cubicBezTo>
                  <a:pt x="1858" y="1258"/>
                  <a:pt x="1763" y="1188"/>
                  <a:pt x="1681" y="1066"/>
                </a:cubicBezTo>
                <a:cubicBezTo>
                  <a:pt x="1560" y="854"/>
                  <a:pt x="1424" y="672"/>
                  <a:pt x="1288" y="475"/>
                </a:cubicBezTo>
                <a:cubicBezTo>
                  <a:pt x="1178" y="311"/>
                  <a:pt x="1041" y="223"/>
                  <a:pt x="909" y="223"/>
                </a:cubicBezTo>
                <a:cubicBezTo>
                  <a:pt x="823" y="223"/>
                  <a:pt x="739" y="261"/>
                  <a:pt x="667" y="339"/>
                </a:cubicBezTo>
                <a:cubicBezTo>
                  <a:pt x="531" y="460"/>
                  <a:pt x="425" y="581"/>
                  <a:pt x="334" y="733"/>
                </a:cubicBezTo>
                <a:cubicBezTo>
                  <a:pt x="198" y="945"/>
                  <a:pt x="1" y="1141"/>
                  <a:pt x="349" y="1399"/>
                </a:cubicBezTo>
                <a:cubicBezTo>
                  <a:pt x="606" y="1580"/>
                  <a:pt x="803" y="1868"/>
                  <a:pt x="1045" y="2095"/>
                </a:cubicBezTo>
                <a:cubicBezTo>
                  <a:pt x="1136" y="2171"/>
                  <a:pt x="1136" y="2156"/>
                  <a:pt x="1061" y="2247"/>
                </a:cubicBezTo>
                <a:cubicBezTo>
                  <a:pt x="803" y="2565"/>
                  <a:pt x="531" y="2867"/>
                  <a:pt x="304" y="3216"/>
                </a:cubicBezTo>
                <a:cubicBezTo>
                  <a:pt x="228" y="3321"/>
                  <a:pt x="61" y="3443"/>
                  <a:pt x="76" y="3624"/>
                </a:cubicBezTo>
                <a:cubicBezTo>
                  <a:pt x="31" y="3791"/>
                  <a:pt x="152" y="3851"/>
                  <a:pt x="213" y="3942"/>
                </a:cubicBezTo>
                <a:cubicBezTo>
                  <a:pt x="472" y="4164"/>
                  <a:pt x="608" y="4281"/>
                  <a:pt x="730" y="4281"/>
                </a:cubicBezTo>
                <a:cubicBezTo>
                  <a:pt x="859" y="4281"/>
                  <a:pt x="972" y="4153"/>
                  <a:pt x="1197" y="3882"/>
                </a:cubicBezTo>
                <a:cubicBezTo>
                  <a:pt x="1439" y="3579"/>
                  <a:pt x="1833" y="3427"/>
                  <a:pt x="1984" y="3034"/>
                </a:cubicBezTo>
                <a:cubicBezTo>
                  <a:pt x="2009" y="3008"/>
                  <a:pt x="2030" y="2988"/>
                  <a:pt x="2054" y="2988"/>
                </a:cubicBezTo>
                <a:cubicBezTo>
                  <a:pt x="2073" y="2988"/>
                  <a:pt x="2094" y="3001"/>
                  <a:pt x="2120" y="3034"/>
                </a:cubicBezTo>
                <a:cubicBezTo>
                  <a:pt x="2423" y="3458"/>
                  <a:pt x="2817" y="3761"/>
                  <a:pt x="3195" y="4094"/>
                </a:cubicBezTo>
                <a:cubicBezTo>
                  <a:pt x="3236" y="4134"/>
                  <a:pt x="3310" y="4188"/>
                  <a:pt x="3363" y="4188"/>
                </a:cubicBezTo>
                <a:cubicBezTo>
                  <a:pt x="3390" y="4188"/>
                  <a:pt x="3412" y="4174"/>
                  <a:pt x="3422" y="4139"/>
                </a:cubicBezTo>
                <a:cubicBezTo>
                  <a:pt x="3498" y="3988"/>
                  <a:pt x="3634" y="3927"/>
                  <a:pt x="3755" y="3851"/>
                </a:cubicBezTo>
                <a:cubicBezTo>
                  <a:pt x="4134" y="3564"/>
                  <a:pt x="4164" y="3306"/>
                  <a:pt x="3831" y="2988"/>
                </a:cubicBezTo>
                <a:cubicBezTo>
                  <a:pt x="3543" y="2731"/>
                  <a:pt x="3256" y="2504"/>
                  <a:pt x="2968" y="2262"/>
                </a:cubicBezTo>
                <a:cubicBezTo>
                  <a:pt x="2817" y="2125"/>
                  <a:pt x="2847" y="1944"/>
                  <a:pt x="2998" y="1898"/>
                </a:cubicBezTo>
                <a:cubicBezTo>
                  <a:pt x="3150" y="1868"/>
                  <a:pt x="3180" y="1777"/>
                  <a:pt x="3195" y="1671"/>
                </a:cubicBezTo>
                <a:cubicBezTo>
                  <a:pt x="3241" y="1535"/>
                  <a:pt x="3362" y="1414"/>
                  <a:pt x="3407" y="1399"/>
                </a:cubicBezTo>
                <a:cubicBezTo>
                  <a:pt x="3649" y="1293"/>
                  <a:pt x="3710" y="1035"/>
                  <a:pt x="3861" y="884"/>
                </a:cubicBezTo>
                <a:cubicBezTo>
                  <a:pt x="4058" y="717"/>
                  <a:pt x="3922" y="505"/>
                  <a:pt x="3771" y="400"/>
                </a:cubicBezTo>
                <a:cubicBezTo>
                  <a:pt x="3649" y="339"/>
                  <a:pt x="3559" y="233"/>
                  <a:pt x="3498" y="142"/>
                </a:cubicBezTo>
                <a:cubicBezTo>
                  <a:pt x="3446" y="39"/>
                  <a:pt x="3380" y="0"/>
                  <a:pt x="3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8" name="Google Shape;468;p34"/>
          <p:cNvGrpSpPr/>
          <p:nvPr/>
        </p:nvGrpSpPr>
        <p:grpSpPr>
          <a:xfrm>
            <a:off x="515296" y="4227828"/>
            <a:ext cx="1059557" cy="690926"/>
            <a:chOff x="-306504" y="4276178"/>
            <a:chExt cx="1059557" cy="690926"/>
          </a:xfrm>
        </p:grpSpPr>
        <p:sp>
          <p:nvSpPr>
            <p:cNvPr id="469" name="Google Shape;469;p34"/>
            <p:cNvSpPr/>
            <p:nvPr/>
          </p:nvSpPr>
          <p:spPr>
            <a:xfrm>
              <a:off x="-140162" y="4531505"/>
              <a:ext cx="713657" cy="351893"/>
            </a:xfrm>
            <a:custGeom>
              <a:avLst/>
              <a:gdLst/>
              <a:ahLst/>
              <a:cxnLst/>
              <a:rect l="l" t="t" r="r" b="b"/>
              <a:pathLst>
                <a:path w="35523" h="17518" extrusionOk="0">
                  <a:moveTo>
                    <a:pt x="3774" y="10775"/>
                  </a:moveTo>
                  <a:cubicBezTo>
                    <a:pt x="2619" y="10198"/>
                    <a:pt x="353" y="8285"/>
                    <a:pt x="100" y="9551"/>
                  </a:cubicBezTo>
                  <a:cubicBezTo>
                    <a:pt x="-700" y="13554"/>
                    <a:pt x="6631" y="19346"/>
                    <a:pt x="9897" y="16898"/>
                  </a:cubicBezTo>
                  <a:cubicBezTo>
                    <a:pt x="14519" y="13434"/>
                    <a:pt x="9580" y="3364"/>
                    <a:pt x="14387" y="162"/>
                  </a:cubicBezTo>
                  <a:cubicBezTo>
                    <a:pt x="15361" y="-487"/>
                    <a:pt x="16028" y="1919"/>
                    <a:pt x="16428" y="3019"/>
                  </a:cubicBezTo>
                  <a:cubicBezTo>
                    <a:pt x="17676" y="6450"/>
                    <a:pt x="17937" y="11459"/>
                    <a:pt x="21327" y="12816"/>
                  </a:cubicBezTo>
                  <a:cubicBezTo>
                    <a:pt x="23352" y="13627"/>
                    <a:pt x="26043" y="14435"/>
                    <a:pt x="27858" y="13225"/>
                  </a:cubicBezTo>
                  <a:cubicBezTo>
                    <a:pt x="30136" y="11706"/>
                    <a:pt x="34340" y="6953"/>
                    <a:pt x="35206" y="9551"/>
                  </a:cubicBezTo>
                  <a:cubicBezTo>
                    <a:pt x="37745" y="17172"/>
                    <a:pt x="18742" y="7827"/>
                    <a:pt x="11122" y="10367"/>
                  </a:cubicBezTo>
                </a:path>
              </a:pathLst>
            </a:custGeom>
            <a:noFill/>
            <a:ln w="228600" cap="flat" cmpd="sng">
              <a:solidFill>
                <a:schemeClr val="dk2"/>
              </a:solidFill>
              <a:prstDash val="solid"/>
              <a:round/>
              <a:headEnd type="none" w="med" len="med"/>
              <a:tailEnd type="none" w="med" len="med"/>
            </a:ln>
          </p:spPr>
        </p:sp>
        <p:sp>
          <p:nvSpPr>
            <p:cNvPr id="470" name="Google Shape;470;p34"/>
            <p:cNvSpPr/>
            <p:nvPr/>
          </p:nvSpPr>
          <p:spPr>
            <a:xfrm>
              <a:off x="-306504" y="4276178"/>
              <a:ext cx="1059557" cy="690926"/>
            </a:xfrm>
            <a:custGeom>
              <a:avLst/>
              <a:gdLst/>
              <a:ahLst/>
              <a:cxnLst/>
              <a:rect l="l" t="t" r="r" b="b"/>
              <a:pathLst>
                <a:path w="10141" h="6613" extrusionOk="0">
                  <a:moveTo>
                    <a:pt x="4689" y="581"/>
                  </a:moveTo>
                  <a:cubicBezTo>
                    <a:pt x="5301" y="581"/>
                    <a:pt x="5834" y="1062"/>
                    <a:pt x="6038" y="1698"/>
                  </a:cubicBezTo>
                  <a:cubicBezTo>
                    <a:pt x="6305" y="2398"/>
                    <a:pt x="6171" y="3199"/>
                    <a:pt x="6104" y="3933"/>
                  </a:cubicBezTo>
                  <a:cubicBezTo>
                    <a:pt x="6071" y="4116"/>
                    <a:pt x="6205" y="4208"/>
                    <a:pt x="6350" y="4208"/>
                  </a:cubicBezTo>
                  <a:cubicBezTo>
                    <a:pt x="6496" y="4208"/>
                    <a:pt x="6655" y="4116"/>
                    <a:pt x="6672" y="3933"/>
                  </a:cubicBezTo>
                  <a:lnTo>
                    <a:pt x="6672" y="3899"/>
                  </a:lnTo>
                  <a:cubicBezTo>
                    <a:pt x="7039" y="3614"/>
                    <a:pt x="7493" y="3440"/>
                    <a:pt x="7944" y="3440"/>
                  </a:cubicBezTo>
                  <a:cubicBezTo>
                    <a:pt x="8230" y="3440"/>
                    <a:pt x="8514" y="3510"/>
                    <a:pt x="8773" y="3666"/>
                  </a:cubicBezTo>
                  <a:cubicBezTo>
                    <a:pt x="9407" y="4133"/>
                    <a:pt x="9474" y="5100"/>
                    <a:pt x="9107" y="5801"/>
                  </a:cubicBezTo>
                  <a:cubicBezTo>
                    <a:pt x="9073" y="5867"/>
                    <a:pt x="9073" y="5934"/>
                    <a:pt x="9073" y="5967"/>
                  </a:cubicBezTo>
                  <a:cubicBezTo>
                    <a:pt x="9007" y="5934"/>
                    <a:pt x="8940" y="5901"/>
                    <a:pt x="8906" y="5901"/>
                  </a:cubicBezTo>
                  <a:cubicBezTo>
                    <a:pt x="7922" y="5838"/>
                    <a:pt x="6928" y="5813"/>
                    <a:pt x="5932" y="5813"/>
                  </a:cubicBezTo>
                  <a:cubicBezTo>
                    <a:pt x="4262" y="5813"/>
                    <a:pt x="2585" y="5884"/>
                    <a:pt x="934" y="5967"/>
                  </a:cubicBezTo>
                  <a:cubicBezTo>
                    <a:pt x="967" y="5934"/>
                    <a:pt x="967" y="5834"/>
                    <a:pt x="934" y="5767"/>
                  </a:cubicBezTo>
                  <a:cubicBezTo>
                    <a:pt x="567" y="5334"/>
                    <a:pt x="567" y="4566"/>
                    <a:pt x="1001" y="4166"/>
                  </a:cubicBezTo>
                  <a:cubicBezTo>
                    <a:pt x="1140" y="4055"/>
                    <a:pt x="1312" y="4006"/>
                    <a:pt x="1489" y="4006"/>
                  </a:cubicBezTo>
                  <a:cubicBezTo>
                    <a:pt x="1952" y="4006"/>
                    <a:pt x="2454" y="4342"/>
                    <a:pt x="2502" y="4800"/>
                  </a:cubicBezTo>
                  <a:cubicBezTo>
                    <a:pt x="2535" y="4983"/>
                    <a:pt x="2694" y="5075"/>
                    <a:pt x="2840" y="5075"/>
                  </a:cubicBezTo>
                  <a:cubicBezTo>
                    <a:pt x="2986" y="5075"/>
                    <a:pt x="3119" y="4983"/>
                    <a:pt x="3102" y="4800"/>
                  </a:cubicBezTo>
                  <a:cubicBezTo>
                    <a:pt x="3102" y="4733"/>
                    <a:pt x="3102" y="4667"/>
                    <a:pt x="3036" y="4633"/>
                  </a:cubicBezTo>
                  <a:lnTo>
                    <a:pt x="3036" y="4566"/>
                  </a:lnTo>
                  <a:cubicBezTo>
                    <a:pt x="3002" y="3232"/>
                    <a:pt x="2669" y="1464"/>
                    <a:pt x="4103" y="730"/>
                  </a:cubicBezTo>
                  <a:cubicBezTo>
                    <a:pt x="4301" y="627"/>
                    <a:pt x="4499" y="581"/>
                    <a:pt x="4689" y="581"/>
                  </a:cubicBezTo>
                  <a:close/>
                  <a:moveTo>
                    <a:pt x="4671" y="1"/>
                  </a:moveTo>
                  <a:cubicBezTo>
                    <a:pt x="4562" y="1"/>
                    <a:pt x="4450" y="10"/>
                    <a:pt x="4337" y="30"/>
                  </a:cubicBezTo>
                  <a:cubicBezTo>
                    <a:pt x="2502" y="363"/>
                    <a:pt x="2268" y="2298"/>
                    <a:pt x="2502" y="3899"/>
                  </a:cubicBezTo>
                  <a:cubicBezTo>
                    <a:pt x="2231" y="3607"/>
                    <a:pt x="1842" y="3433"/>
                    <a:pt x="1442" y="3433"/>
                  </a:cubicBezTo>
                  <a:cubicBezTo>
                    <a:pt x="1202" y="3433"/>
                    <a:pt x="959" y="3495"/>
                    <a:pt x="734" y="3632"/>
                  </a:cubicBezTo>
                  <a:cubicBezTo>
                    <a:pt x="300" y="3899"/>
                    <a:pt x="67" y="4366"/>
                    <a:pt x="67" y="4867"/>
                  </a:cubicBezTo>
                  <a:cubicBezTo>
                    <a:pt x="0" y="5334"/>
                    <a:pt x="234" y="5734"/>
                    <a:pt x="634" y="6034"/>
                  </a:cubicBezTo>
                  <a:cubicBezTo>
                    <a:pt x="434" y="6101"/>
                    <a:pt x="467" y="6401"/>
                    <a:pt x="734" y="6434"/>
                  </a:cubicBezTo>
                  <a:cubicBezTo>
                    <a:pt x="2535" y="6523"/>
                    <a:pt x="4351" y="6612"/>
                    <a:pt x="6172" y="6612"/>
                  </a:cubicBezTo>
                  <a:cubicBezTo>
                    <a:pt x="7083" y="6612"/>
                    <a:pt x="7995" y="6590"/>
                    <a:pt x="8906" y="6535"/>
                  </a:cubicBezTo>
                  <a:cubicBezTo>
                    <a:pt x="9107" y="6535"/>
                    <a:pt x="9173" y="6368"/>
                    <a:pt x="9173" y="6168"/>
                  </a:cubicBezTo>
                  <a:cubicBezTo>
                    <a:pt x="9240" y="6218"/>
                    <a:pt x="9315" y="6251"/>
                    <a:pt x="9390" y="6251"/>
                  </a:cubicBezTo>
                  <a:cubicBezTo>
                    <a:pt x="9465" y="6251"/>
                    <a:pt x="9540" y="6218"/>
                    <a:pt x="9607" y="6134"/>
                  </a:cubicBezTo>
                  <a:cubicBezTo>
                    <a:pt x="10141" y="5134"/>
                    <a:pt x="9907" y="3799"/>
                    <a:pt x="8973" y="3232"/>
                  </a:cubicBezTo>
                  <a:cubicBezTo>
                    <a:pt x="8641" y="3011"/>
                    <a:pt x="8256" y="2902"/>
                    <a:pt x="7873" y="2902"/>
                  </a:cubicBezTo>
                  <a:cubicBezTo>
                    <a:pt x="7447" y="2902"/>
                    <a:pt x="7022" y="3036"/>
                    <a:pt x="6672" y="3299"/>
                  </a:cubicBezTo>
                  <a:cubicBezTo>
                    <a:pt x="6772" y="2432"/>
                    <a:pt x="6738" y="1564"/>
                    <a:pt x="6171" y="797"/>
                  </a:cubicBezTo>
                  <a:cubicBezTo>
                    <a:pt x="5830" y="314"/>
                    <a:pt x="5296" y="1"/>
                    <a:pt x="46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4">
  <p:cSld name="CUSTOM_23">
    <p:spTree>
      <p:nvGrpSpPr>
        <p:cNvPr id="471" name="Shape 471"/>
        <p:cNvGrpSpPr/>
        <p:nvPr/>
      </p:nvGrpSpPr>
      <p:grpSpPr>
        <a:xfrm>
          <a:off x="0" y="0"/>
          <a:ext cx="0" cy="0"/>
          <a:chOff x="0" y="0"/>
          <a:chExt cx="0" cy="0"/>
        </a:xfrm>
      </p:grpSpPr>
      <p:sp>
        <p:nvSpPr>
          <p:cNvPr id="472" name="Google Shape;472;p35"/>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73" name="Google Shape;473;p35"/>
          <p:cNvGrpSpPr/>
          <p:nvPr/>
        </p:nvGrpSpPr>
        <p:grpSpPr>
          <a:xfrm>
            <a:off x="426487" y="124475"/>
            <a:ext cx="1051685" cy="885376"/>
            <a:chOff x="284887" y="816125"/>
            <a:chExt cx="1051685" cy="885376"/>
          </a:xfrm>
        </p:grpSpPr>
        <p:sp>
          <p:nvSpPr>
            <p:cNvPr id="474" name="Google Shape;474;p35"/>
            <p:cNvSpPr/>
            <p:nvPr/>
          </p:nvSpPr>
          <p:spPr>
            <a:xfrm>
              <a:off x="575067" y="952593"/>
              <a:ext cx="471302" cy="504335"/>
            </a:xfrm>
            <a:custGeom>
              <a:avLst/>
              <a:gdLst/>
              <a:ahLst/>
              <a:cxnLst/>
              <a:rect l="l" t="t" r="r" b="b"/>
              <a:pathLst>
                <a:path w="3154" h="3375" extrusionOk="0">
                  <a:moveTo>
                    <a:pt x="1700" y="0"/>
                  </a:moveTo>
                  <a:cubicBezTo>
                    <a:pt x="1428" y="0"/>
                    <a:pt x="1165" y="138"/>
                    <a:pt x="1083" y="413"/>
                  </a:cubicBezTo>
                  <a:cubicBezTo>
                    <a:pt x="928" y="521"/>
                    <a:pt x="805" y="675"/>
                    <a:pt x="774" y="923"/>
                  </a:cubicBezTo>
                  <a:cubicBezTo>
                    <a:pt x="774" y="984"/>
                    <a:pt x="758" y="1046"/>
                    <a:pt x="758" y="1108"/>
                  </a:cubicBezTo>
                  <a:cubicBezTo>
                    <a:pt x="372" y="1154"/>
                    <a:pt x="1" y="1464"/>
                    <a:pt x="202" y="1912"/>
                  </a:cubicBezTo>
                  <a:cubicBezTo>
                    <a:pt x="279" y="2113"/>
                    <a:pt x="356" y="2314"/>
                    <a:pt x="341" y="2530"/>
                  </a:cubicBezTo>
                  <a:cubicBezTo>
                    <a:pt x="295" y="2855"/>
                    <a:pt x="387" y="3195"/>
                    <a:pt x="727" y="3318"/>
                  </a:cubicBezTo>
                  <a:cubicBezTo>
                    <a:pt x="811" y="3355"/>
                    <a:pt x="907" y="3374"/>
                    <a:pt x="1005" y="3374"/>
                  </a:cubicBezTo>
                  <a:cubicBezTo>
                    <a:pt x="1233" y="3374"/>
                    <a:pt x="1469" y="3272"/>
                    <a:pt x="1577" y="3056"/>
                  </a:cubicBezTo>
                  <a:cubicBezTo>
                    <a:pt x="1608" y="2978"/>
                    <a:pt x="1655" y="2901"/>
                    <a:pt x="1670" y="2824"/>
                  </a:cubicBezTo>
                  <a:lnTo>
                    <a:pt x="2072" y="2994"/>
                  </a:lnTo>
                  <a:cubicBezTo>
                    <a:pt x="2192" y="3047"/>
                    <a:pt x="2320" y="3077"/>
                    <a:pt x="2445" y="3077"/>
                  </a:cubicBezTo>
                  <a:cubicBezTo>
                    <a:pt x="2610" y="3077"/>
                    <a:pt x="2768" y="3024"/>
                    <a:pt x="2891" y="2901"/>
                  </a:cubicBezTo>
                  <a:cubicBezTo>
                    <a:pt x="3077" y="2731"/>
                    <a:pt x="3154" y="2345"/>
                    <a:pt x="2984" y="2113"/>
                  </a:cubicBezTo>
                  <a:cubicBezTo>
                    <a:pt x="2659" y="1665"/>
                    <a:pt x="2458" y="1201"/>
                    <a:pt x="2427" y="644"/>
                  </a:cubicBezTo>
                  <a:cubicBezTo>
                    <a:pt x="2393" y="215"/>
                    <a:pt x="2039" y="0"/>
                    <a:pt x="1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35"/>
            <p:cNvSpPr/>
            <p:nvPr/>
          </p:nvSpPr>
          <p:spPr>
            <a:xfrm>
              <a:off x="284887" y="816125"/>
              <a:ext cx="1051685" cy="885376"/>
            </a:xfrm>
            <a:custGeom>
              <a:avLst/>
              <a:gdLst/>
              <a:ahLst/>
              <a:cxnLst/>
              <a:rect l="l" t="t" r="r" b="b"/>
              <a:pathLst>
                <a:path w="9908" h="8341" extrusionOk="0">
                  <a:moveTo>
                    <a:pt x="5161" y="0"/>
                  </a:moveTo>
                  <a:cubicBezTo>
                    <a:pt x="5111" y="0"/>
                    <a:pt x="5058" y="15"/>
                    <a:pt x="5004" y="47"/>
                  </a:cubicBezTo>
                  <a:cubicBezTo>
                    <a:pt x="4104" y="814"/>
                    <a:pt x="3436" y="1849"/>
                    <a:pt x="3270" y="3016"/>
                  </a:cubicBezTo>
                  <a:cubicBezTo>
                    <a:pt x="2725" y="2919"/>
                    <a:pt x="2170" y="2867"/>
                    <a:pt x="1603" y="2867"/>
                  </a:cubicBezTo>
                  <a:cubicBezTo>
                    <a:pt x="1197" y="2867"/>
                    <a:pt x="785" y="2894"/>
                    <a:pt x="368" y="2949"/>
                  </a:cubicBezTo>
                  <a:cubicBezTo>
                    <a:pt x="201" y="2949"/>
                    <a:pt x="1" y="3250"/>
                    <a:pt x="201" y="3350"/>
                  </a:cubicBezTo>
                  <a:cubicBezTo>
                    <a:pt x="901" y="3950"/>
                    <a:pt x="1769" y="4517"/>
                    <a:pt x="2669" y="4817"/>
                  </a:cubicBezTo>
                  <a:cubicBezTo>
                    <a:pt x="1835" y="5651"/>
                    <a:pt x="1402" y="6952"/>
                    <a:pt x="1335" y="8086"/>
                  </a:cubicBezTo>
                  <a:cubicBezTo>
                    <a:pt x="1335" y="8231"/>
                    <a:pt x="1456" y="8340"/>
                    <a:pt x="1574" y="8340"/>
                  </a:cubicBezTo>
                  <a:cubicBezTo>
                    <a:pt x="1619" y="8340"/>
                    <a:pt x="1665" y="8324"/>
                    <a:pt x="1702" y="8287"/>
                  </a:cubicBezTo>
                  <a:cubicBezTo>
                    <a:pt x="2836" y="7619"/>
                    <a:pt x="4003" y="6785"/>
                    <a:pt x="4837" y="5685"/>
                  </a:cubicBezTo>
                  <a:cubicBezTo>
                    <a:pt x="5738" y="6452"/>
                    <a:pt x="6705" y="7119"/>
                    <a:pt x="7739" y="7686"/>
                  </a:cubicBezTo>
                  <a:cubicBezTo>
                    <a:pt x="7785" y="7716"/>
                    <a:pt x="7831" y="7729"/>
                    <a:pt x="7876" y="7729"/>
                  </a:cubicBezTo>
                  <a:cubicBezTo>
                    <a:pt x="8030" y="7729"/>
                    <a:pt x="8158" y="7574"/>
                    <a:pt x="8106" y="7419"/>
                  </a:cubicBezTo>
                  <a:cubicBezTo>
                    <a:pt x="7940" y="6485"/>
                    <a:pt x="7606" y="5618"/>
                    <a:pt x="7172" y="4784"/>
                  </a:cubicBezTo>
                  <a:lnTo>
                    <a:pt x="7106" y="4751"/>
                  </a:lnTo>
                  <a:lnTo>
                    <a:pt x="7172" y="4751"/>
                  </a:lnTo>
                  <a:cubicBezTo>
                    <a:pt x="8173" y="4117"/>
                    <a:pt x="8940" y="3416"/>
                    <a:pt x="9741" y="2749"/>
                  </a:cubicBezTo>
                  <a:cubicBezTo>
                    <a:pt x="9908" y="2616"/>
                    <a:pt x="9774" y="2282"/>
                    <a:pt x="9541" y="2282"/>
                  </a:cubicBezTo>
                  <a:cubicBezTo>
                    <a:pt x="8607" y="2349"/>
                    <a:pt x="7739" y="2416"/>
                    <a:pt x="6805" y="2482"/>
                  </a:cubicBezTo>
                  <a:cubicBezTo>
                    <a:pt x="6472" y="2516"/>
                    <a:pt x="6472" y="3016"/>
                    <a:pt x="6805" y="3016"/>
                  </a:cubicBezTo>
                  <a:cubicBezTo>
                    <a:pt x="7439" y="2983"/>
                    <a:pt x="8106" y="2949"/>
                    <a:pt x="8740" y="2916"/>
                  </a:cubicBezTo>
                  <a:lnTo>
                    <a:pt x="8740" y="2916"/>
                  </a:lnTo>
                  <a:cubicBezTo>
                    <a:pt x="8140" y="3383"/>
                    <a:pt x="7573" y="3950"/>
                    <a:pt x="7039" y="4484"/>
                  </a:cubicBezTo>
                  <a:cubicBezTo>
                    <a:pt x="7006" y="4517"/>
                    <a:pt x="7006" y="4617"/>
                    <a:pt x="7006" y="4684"/>
                  </a:cubicBezTo>
                  <a:cubicBezTo>
                    <a:pt x="6805" y="4684"/>
                    <a:pt x="6639" y="4917"/>
                    <a:pt x="6739" y="5118"/>
                  </a:cubicBezTo>
                  <a:cubicBezTo>
                    <a:pt x="7072" y="5685"/>
                    <a:pt x="7339" y="6318"/>
                    <a:pt x="7506" y="6986"/>
                  </a:cubicBezTo>
                  <a:cubicBezTo>
                    <a:pt x="6672" y="6485"/>
                    <a:pt x="5871" y="5985"/>
                    <a:pt x="5071" y="5451"/>
                  </a:cubicBezTo>
                  <a:cubicBezTo>
                    <a:pt x="5038" y="5434"/>
                    <a:pt x="4996" y="5426"/>
                    <a:pt x="4958" y="5426"/>
                  </a:cubicBezTo>
                  <a:cubicBezTo>
                    <a:pt x="4921" y="5426"/>
                    <a:pt x="4887" y="5434"/>
                    <a:pt x="4871" y="5451"/>
                  </a:cubicBezTo>
                  <a:cubicBezTo>
                    <a:pt x="4813" y="5393"/>
                    <a:pt x="4754" y="5357"/>
                    <a:pt x="4690" y="5357"/>
                  </a:cubicBezTo>
                  <a:cubicBezTo>
                    <a:pt x="4643" y="5357"/>
                    <a:pt x="4593" y="5376"/>
                    <a:pt x="4537" y="5418"/>
                  </a:cubicBezTo>
                  <a:cubicBezTo>
                    <a:pt x="3703" y="6152"/>
                    <a:pt x="2903" y="6919"/>
                    <a:pt x="1935" y="7553"/>
                  </a:cubicBezTo>
                  <a:cubicBezTo>
                    <a:pt x="2169" y="6619"/>
                    <a:pt x="2602" y="5818"/>
                    <a:pt x="3103" y="4951"/>
                  </a:cubicBezTo>
                  <a:cubicBezTo>
                    <a:pt x="3270" y="4951"/>
                    <a:pt x="3403" y="4717"/>
                    <a:pt x="3270" y="4617"/>
                  </a:cubicBezTo>
                  <a:cubicBezTo>
                    <a:pt x="3320" y="4542"/>
                    <a:pt x="3257" y="4448"/>
                    <a:pt x="3180" y="4448"/>
                  </a:cubicBezTo>
                  <a:cubicBezTo>
                    <a:pt x="3155" y="4448"/>
                    <a:pt x="3128" y="4459"/>
                    <a:pt x="3103" y="4484"/>
                  </a:cubicBezTo>
                  <a:cubicBezTo>
                    <a:pt x="2402" y="4117"/>
                    <a:pt x="1735" y="3817"/>
                    <a:pt x="1068" y="3383"/>
                  </a:cubicBezTo>
                  <a:cubicBezTo>
                    <a:pt x="1349" y="3371"/>
                    <a:pt x="1630" y="3363"/>
                    <a:pt x="1910" y="3363"/>
                  </a:cubicBezTo>
                  <a:cubicBezTo>
                    <a:pt x="2397" y="3363"/>
                    <a:pt x="2883" y="3386"/>
                    <a:pt x="3370" y="3450"/>
                  </a:cubicBezTo>
                  <a:cubicBezTo>
                    <a:pt x="3503" y="3450"/>
                    <a:pt x="3536" y="3350"/>
                    <a:pt x="3536" y="3216"/>
                  </a:cubicBezTo>
                  <a:cubicBezTo>
                    <a:pt x="3570" y="3216"/>
                    <a:pt x="3570" y="3183"/>
                    <a:pt x="3603" y="3149"/>
                  </a:cubicBezTo>
                  <a:cubicBezTo>
                    <a:pt x="3937" y="2215"/>
                    <a:pt x="4404" y="1382"/>
                    <a:pt x="5071" y="681"/>
                  </a:cubicBezTo>
                  <a:cubicBezTo>
                    <a:pt x="5371" y="1482"/>
                    <a:pt x="5705" y="2282"/>
                    <a:pt x="6038" y="3049"/>
                  </a:cubicBezTo>
                  <a:cubicBezTo>
                    <a:pt x="6085" y="3143"/>
                    <a:pt x="6164" y="3183"/>
                    <a:pt x="6245" y="3183"/>
                  </a:cubicBezTo>
                  <a:cubicBezTo>
                    <a:pt x="6395" y="3183"/>
                    <a:pt x="6549" y="3044"/>
                    <a:pt x="6505" y="2849"/>
                  </a:cubicBezTo>
                  <a:cubicBezTo>
                    <a:pt x="6172" y="1949"/>
                    <a:pt x="5771" y="1048"/>
                    <a:pt x="5404" y="181"/>
                  </a:cubicBezTo>
                  <a:cubicBezTo>
                    <a:pt x="5359" y="67"/>
                    <a:pt x="5268" y="0"/>
                    <a:pt x="5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6" name="Google Shape;476;p35"/>
          <p:cNvGrpSpPr/>
          <p:nvPr/>
        </p:nvGrpSpPr>
        <p:grpSpPr>
          <a:xfrm>
            <a:off x="5421375" y="4058437"/>
            <a:ext cx="1051702" cy="1002389"/>
            <a:chOff x="7643700" y="4212512"/>
            <a:chExt cx="1051702" cy="1002389"/>
          </a:xfrm>
        </p:grpSpPr>
        <p:sp>
          <p:nvSpPr>
            <p:cNvPr id="477" name="Google Shape;477;p35"/>
            <p:cNvSpPr/>
            <p:nvPr/>
          </p:nvSpPr>
          <p:spPr>
            <a:xfrm>
              <a:off x="7965275" y="4524183"/>
              <a:ext cx="437508" cy="403159"/>
            </a:xfrm>
            <a:custGeom>
              <a:avLst/>
              <a:gdLst/>
              <a:ahLst/>
              <a:cxnLst/>
              <a:rect l="l" t="t" r="r" b="b"/>
              <a:pathLst>
                <a:path w="3974" h="3662" extrusionOk="0">
                  <a:moveTo>
                    <a:pt x="2010" y="183"/>
                  </a:moveTo>
                  <a:cubicBezTo>
                    <a:pt x="2165" y="183"/>
                    <a:pt x="2319" y="199"/>
                    <a:pt x="2474" y="276"/>
                  </a:cubicBezTo>
                  <a:cubicBezTo>
                    <a:pt x="3077" y="508"/>
                    <a:pt x="3509" y="1111"/>
                    <a:pt x="3587" y="1559"/>
                  </a:cubicBezTo>
                  <a:cubicBezTo>
                    <a:pt x="3710" y="2193"/>
                    <a:pt x="3370" y="2888"/>
                    <a:pt x="2721" y="3244"/>
                  </a:cubicBezTo>
                  <a:cubicBezTo>
                    <a:pt x="2457" y="3376"/>
                    <a:pt x="2169" y="3453"/>
                    <a:pt x="1897" y="3453"/>
                  </a:cubicBezTo>
                  <a:cubicBezTo>
                    <a:pt x="1787" y="3453"/>
                    <a:pt x="1680" y="3440"/>
                    <a:pt x="1577" y="3414"/>
                  </a:cubicBezTo>
                  <a:cubicBezTo>
                    <a:pt x="1222" y="3321"/>
                    <a:pt x="882" y="3043"/>
                    <a:pt x="696" y="2656"/>
                  </a:cubicBezTo>
                  <a:cubicBezTo>
                    <a:pt x="279" y="1822"/>
                    <a:pt x="681" y="740"/>
                    <a:pt x="1547" y="307"/>
                  </a:cubicBezTo>
                  <a:cubicBezTo>
                    <a:pt x="1686" y="230"/>
                    <a:pt x="1856" y="183"/>
                    <a:pt x="2010" y="183"/>
                  </a:cubicBezTo>
                  <a:close/>
                  <a:moveTo>
                    <a:pt x="2042" y="1"/>
                  </a:moveTo>
                  <a:cubicBezTo>
                    <a:pt x="1828" y="1"/>
                    <a:pt x="1624" y="51"/>
                    <a:pt x="1438" y="153"/>
                  </a:cubicBezTo>
                  <a:cubicBezTo>
                    <a:pt x="434" y="632"/>
                    <a:pt x="1" y="1806"/>
                    <a:pt x="465" y="2749"/>
                  </a:cubicBezTo>
                  <a:cubicBezTo>
                    <a:pt x="681" y="3197"/>
                    <a:pt x="1067" y="3506"/>
                    <a:pt x="1516" y="3630"/>
                  </a:cubicBezTo>
                  <a:cubicBezTo>
                    <a:pt x="1624" y="3646"/>
                    <a:pt x="1763" y="3661"/>
                    <a:pt x="1902" y="3661"/>
                  </a:cubicBezTo>
                  <a:cubicBezTo>
                    <a:pt x="2211" y="3661"/>
                    <a:pt x="2551" y="3568"/>
                    <a:pt x="2860" y="3414"/>
                  </a:cubicBezTo>
                  <a:cubicBezTo>
                    <a:pt x="3571" y="3027"/>
                    <a:pt x="3973" y="2255"/>
                    <a:pt x="3849" y="1544"/>
                  </a:cubicBezTo>
                  <a:cubicBezTo>
                    <a:pt x="3726" y="956"/>
                    <a:pt x="3185" y="338"/>
                    <a:pt x="2598" y="106"/>
                  </a:cubicBezTo>
                  <a:cubicBezTo>
                    <a:pt x="2408" y="36"/>
                    <a:pt x="2221" y="1"/>
                    <a:pt x="2042"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35"/>
            <p:cNvSpPr/>
            <p:nvPr/>
          </p:nvSpPr>
          <p:spPr>
            <a:xfrm>
              <a:off x="8188210" y="4212512"/>
              <a:ext cx="29064" cy="272369"/>
            </a:xfrm>
            <a:custGeom>
              <a:avLst/>
              <a:gdLst/>
              <a:ahLst/>
              <a:cxnLst/>
              <a:rect l="l" t="t" r="r" b="b"/>
              <a:pathLst>
                <a:path w="264" h="2474" extrusionOk="0">
                  <a:moveTo>
                    <a:pt x="140" y="1"/>
                  </a:moveTo>
                  <a:cubicBezTo>
                    <a:pt x="78" y="1"/>
                    <a:pt x="32" y="31"/>
                    <a:pt x="32" y="93"/>
                  </a:cubicBezTo>
                  <a:lnTo>
                    <a:pt x="1" y="2381"/>
                  </a:lnTo>
                  <a:cubicBezTo>
                    <a:pt x="1" y="2443"/>
                    <a:pt x="62" y="2474"/>
                    <a:pt x="124" y="2474"/>
                  </a:cubicBezTo>
                  <a:cubicBezTo>
                    <a:pt x="186" y="2474"/>
                    <a:pt x="232" y="2443"/>
                    <a:pt x="232" y="2381"/>
                  </a:cubicBezTo>
                  <a:lnTo>
                    <a:pt x="263" y="93"/>
                  </a:lnTo>
                  <a:cubicBezTo>
                    <a:pt x="263" y="31"/>
                    <a:pt x="202" y="1"/>
                    <a:pt x="14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35"/>
            <p:cNvSpPr/>
            <p:nvPr/>
          </p:nvSpPr>
          <p:spPr>
            <a:xfrm>
              <a:off x="8162668" y="4952661"/>
              <a:ext cx="46129" cy="262240"/>
            </a:xfrm>
            <a:custGeom>
              <a:avLst/>
              <a:gdLst/>
              <a:ahLst/>
              <a:cxnLst/>
              <a:rect l="l" t="t" r="r" b="b"/>
              <a:pathLst>
                <a:path w="419" h="2382" extrusionOk="0">
                  <a:moveTo>
                    <a:pt x="124" y="1"/>
                  </a:moveTo>
                  <a:cubicBezTo>
                    <a:pt x="63" y="1"/>
                    <a:pt x="1" y="32"/>
                    <a:pt x="1" y="94"/>
                  </a:cubicBezTo>
                  <a:cubicBezTo>
                    <a:pt x="32" y="805"/>
                    <a:pt x="78" y="1562"/>
                    <a:pt x="155" y="2288"/>
                  </a:cubicBezTo>
                  <a:cubicBezTo>
                    <a:pt x="155" y="2335"/>
                    <a:pt x="217" y="2381"/>
                    <a:pt x="279" y="2381"/>
                  </a:cubicBezTo>
                  <a:cubicBezTo>
                    <a:pt x="356" y="2381"/>
                    <a:pt x="418" y="2335"/>
                    <a:pt x="387" y="2288"/>
                  </a:cubicBezTo>
                  <a:cubicBezTo>
                    <a:pt x="310" y="1546"/>
                    <a:pt x="279" y="835"/>
                    <a:pt x="233" y="94"/>
                  </a:cubicBezTo>
                  <a:cubicBezTo>
                    <a:pt x="233" y="32"/>
                    <a:pt x="186" y="1"/>
                    <a:pt x="124"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35"/>
            <p:cNvSpPr/>
            <p:nvPr/>
          </p:nvSpPr>
          <p:spPr>
            <a:xfrm>
              <a:off x="7643700" y="4681504"/>
              <a:ext cx="282607" cy="48441"/>
            </a:xfrm>
            <a:custGeom>
              <a:avLst/>
              <a:gdLst/>
              <a:ahLst/>
              <a:cxnLst/>
              <a:rect l="l" t="t" r="r" b="b"/>
              <a:pathLst>
                <a:path w="2567" h="440" extrusionOk="0">
                  <a:moveTo>
                    <a:pt x="141" y="1"/>
                  </a:moveTo>
                  <a:cubicBezTo>
                    <a:pt x="91" y="1"/>
                    <a:pt x="44" y="21"/>
                    <a:pt x="32" y="68"/>
                  </a:cubicBezTo>
                  <a:cubicBezTo>
                    <a:pt x="1" y="130"/>
                    <a:pt x="47" y="192"/>
                    <a:pt x="109" y="207"/>
                  </a:cubicBezTo>
                  <a:cubicBezTo>
                    <a:pt x="619" y="362"/>
                    <a:pt x="1191" y="439"/>
                    <a:pt x="1732" y="439"/>
                  </a:cubicBezTo>
                  <a:cubicBezTo>
                    <a:pt x="1979" y="439"/>
                    <a:pt x="2226" y="424"/>
                    <a:pt x="2458" y="377"/>
                  </a:cubicBezTo>
                  <a:cubicBezTo>
                    <a:pt x="2520" y="377"/>
                    <a:pt x="2566" y="315"/>
                    <a:pt x="2551" y="269"/>
                  </a:cubicBezTo>
                  <a:cubicBezTo>
                    <a:pt x="2551" y="223"/>
                    <a:pt x="2474" y="192"/>
                    <a:pt x="2427" y="192"/>
                  </a:cubicBezTo>
                  <a:cubicBezTo>
                    <a:pt x="2200" y="220"/>
                    <a:pt x="1972" y="234"/>
                    <a:pt x="1744" y="234"/>
                  </a:cubicBezTo>
                  <a:cubicBezTo>
                    <a:pt x="1212" y="234"/>
                    <a:pt x="684" y="158"/>
                    <a:pt x="186" y="6"/>
                  </a:cubicBezTo>
                  <a:cubicBezTo>
                    <a:pt x="172" y="3"/>
                    <a:pt x="156" y="1"/>
                    <a:pt x="14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35"/>
            <p:cNvSpPr/>
            <p:nvPr/>
          </p:nvSpPr>
          <p:spPr>
            <a:xfrm>
              <a:off x="8433272" y="4682165"/>
              <a:ext cx="262130" cy="25652"/>
            </a:xfrm>
            <a:custGeom>
              <a:avLst/>
              <a:gdLst/>
              <a:ahLst/>
              <a:cxnLst/>
              <a:rect l="l" t="t" r="r" b="b"/>
              <a:pathLst>
                <a:path w="2381" h="233" extrusionOk="0">
                  <a:moveTo>
                    <a:pt x="124" y="0"/>
                  </a:moveTo>
                  <a:cubicBezTo>
                    <a:pt x="62" y="0"/>
                    <a:pt x="0" y="47"/>
                    <a:pt x="0" y="109"/>
                  </a:cubicBezTo>
                  <a:cubicBezTo>
                    <a:pt x="0" y="155"/>
                    <a:pt x="62" y="201"/>
                    <a:pt x="124" y="201"/>
                  </a:cubicBezTo>
                  <a:lnTo>
                    <a:pt x="2241" y="232"/>
                  </a:lnTo>
                  <a:cubicBezTo>
                    <a:pt x="2319" y="232"/>
                    <a:pt x="2380" y="201"/>
                    <a:pt x="2365" y="139"/>
                  </a:cubicBezTo>
                  <a:cubicBezTo>
                    <a:pt x="2365" y="78"/>
                    <a:pt x="2303" y="47"/>
                    <a:pt x="2241" y="47"/>
                  </a:cubicBezTo>
                  <a:lnTo>
                    <a:pt x="124"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35"/>
            <p:cNvSpPr/>
            <p:nvPr/>
          </p:nvSpPr>
          <p:spPr>
            <a:xfrm>
              <a:off x="8365236" y="4435779"/>
              <a:ext cx="119120" cy="115487"/>
            </a:xfrm>
            <a:custGeom>
              <a:avLst/>
              <a:gdLst/>
              <a:ahLst/>
              <a:cxnLst/>
              <a:rect l="l" t="t" r="r" b="b"/>
              <a:pathLst>
                <a:path w="1082" h="1049" extrusionOk="0">
                  <a:moveTo>
                    <a:pt x="950" y="0"/>
                  </a:moveTo>
                  <a:cubicBezTo>
                    <a:pt x="914" y="0"/>
                    <a:pt x="877" y="17"/>
                    <a:pt x="850" y="44"/>
                  </a:cubicBezTo>
                  <a:lnTo>
                    <a:pt x="46" y="894"/>
                  </a:lnTo>
                  <a:cubicBezTo>
                    <a:pt x="0" y="925"/>
                    <a:pt x="0" y="986"/>
                    <a:pt x="62" y="1033"/>
                  </a:cubicBezTo>
                  <a:cubicBezTo>
                    <a:pt x="77" y="1048"/>
                    <a:pt x="124" y="1048"/>
                    <a:pt x="139" y="1048"/>
                  </a:cubicBezTo>
                  <a:cubicBezTo>
                    <a:pt x="170" y="1048"/>
                    <a:pt x="201" y="1033"/>
                    <a:pt x="232" y="1002"/>
                  </a:cubicBezTo>
                  <a:lnTo>
                    <a:pt x="1051" y="152"/>
                  </a:lnTo>
                  <a:cubicBezTo>
                    <a:pt x="1082" y="121"/>
                    <a:pt x="1082" y="59"/>
                    <a:pt x="1020" y="28"/>
                  </a:cubicBezTo>
                  <a:cubicBezTo>
                    <a:pt x="1001" y="9"/>
                    <a:pt x="976" y="0"/>
                    <a:pt x="95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35"/>
            <p:cNvSpPr/>
            <p:nvPr/>
          </p:nvSpPr>
          <p:spPr>
            <a:xfrm>
              <a:off x="7902414" y="4456916"/>
              <a:ext cx="141249" cy="111304"/>
            </a:xfrm>
            <a:custGeom>
              <a:avLst/>
              <a:gdLst/>
              <a:ahLst/>
              <a:cxnLst/>
              <a:rect l="l" t="t" r="r" b="b"/>
              <a:pathLst>
                <a:path w="1283" h="1011" extrusionOk="0">
                  <a:moveTo>
                    <a:pt x="135" y="0"/>
                  </a:moveTo>
                  <a:cubicBezTo>
                    <a:pt x="105" y="0"/>
                    <a:pt x="74" y="8"/>
                    <a:pt x="46" y="22"/>
                  </a:cubicBezTo>
                  <a:cubicBezTo>
                    <a:pt x="0" y="37"/>
                    <a:pt x="0" y="114"/>
                    <a:pt x="31" y="161"/>
                  </a:cubicBezTo>
                  <a:cubicBezTo>
                    <a:pt x="325" y="485"/>
                    <a:pt x="696" y="764"/>
                    <a:pt x="1082" y="995"/>
                  </a:cubicBezTo>
                  <a:cubicBezTo>
                    <a:pt x="1113" y="1011"/>
                    <a:pt x="1128" y="1011"/>
                    <a:pt x="1159" y="1011"/>
                  </a:cubicBezTo>
                  <a:cubicBezTo>
                    <a:pt x="1190" y="1011"/>
                    <a:pt x="1237" y="995"/>
                    <a:pt x="1267" y="964"/>
                  </a:cubicBezTo>
                  <a:cubicBezTo>
                    <a:pt x="1283" y="934"/>
                    <a:pt x="1283" y="872"/>
                    <a:pt x="1237" y="841"/>
                  </a:cubicBezTo>
                  <a:cubicBezTo>
                    <a:pt x="866" y="609"/>
                    <a:pt x="510" y="346"/>
                    <a:pt x="232" y="37"/>
                  </a:cubicBezTo>
                  <a:cubicBezTo>
                    <a:pt x="206" y="12"/>
                    <a:pt x="171" y="0"/>
                    <a:pt x="13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35"/>
            <p:cNvSpPr/>
            <p:nvPr/>
          </p:nvSpPr>
          <p:spPr>
            <a:xfrm>
              <a:off x="7859808" y="4844110"/>
              <a:ext cx="146423" cy="122313"/>
            </a:xfrm>
            <a:custGeom>
              <a:avLst/>
              <a:gdLst/>
              <a:ahLst/>
              <a:cxnLst/>
              <a:rect l="l" t="t" r="r" b="b"/>
              <a:pathLst>
                <a:path w="1330" h="1111" extrusionOk="0">
                  <a:moveTo>
                    <a:pt x="1195" y="1"/>
                  </a:moveTo>
                  <a:cubicBezTo>
                    <a:pt x="1168" y="1"/>
                    <a:pt x="1139" y="9"/>
                    <a:pt x="1113" y="29"/>
                  </a:cubicBezTo>
                  <a:cubicBezTo>
                    <a:pt x="696" y="276"/>
                    <a:pt x="341" y="585"/>
                    <a:pt x="32" y="956"/>
                  </a:cubicBezTo>
                  <a:cubicBezTo>
                    <a:pt x="1" y="987"/>
                    <a:pt x="1" y="1049"/>
                    <a:pt x="47" y="1080"/>
                  </a:cubicBezTo>
                  <a:cubicBezTo>
                    <a:pt x="93" y="1111"/>
                    <a:pt x="109" y="1111"/>
                    <a:pt x="124" y="1111"/>
                  </a:cubicBezTo>
                  <a:cubicBezTo>
                    <a:pt x="171" y="1111"/>
                    <a:pt x="202" y="1080"/>
                    <a:pt x="248" y="1064"/>
                  </a:cubicBezTo>
                  <a:cubicBezTo>
                    <a:pt x="511" y="709"/>
                    <a:pt x="866" y="430"/>
                    <a:pt x="1268" y="168"/>
                  </a:cubicBezTo>
                  <a:cubicBezTo>
                    <a:pt x="1314" y="152"/>
                    <a:pt x="1330" y="75"/>
                    <a:pt x="1284" y="44"/>
                  </a:cubicBezTo>
                  <a:cubicBezTo>
                    <a:pt x="1266" y="17"/>
                    <a:pt x="1232" y="1"/>
                    <a:pt x="119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35"/>
            <p:cNvSpPr/>
            <p:nvPr/>
          </p:nvSpPr>
          <p:spPr>
            <a:xfrm>
              <a:off x="8337933" y="4925358"/>
              <a:ext cx="165139" cy="114276"/>
            </a:xfrm>
            <a:custGeom>
              <a:avLst/>
              <a:gdLst/>
              <a:ahLst/>
              <a:cxnLst/>
              <a:rect l="l" t="t" r="r" b="b"/>
              <a:pathLst>
                <a:path w="1500" h="1038" extrusionOk="0">
                  <a:moveTo>
                    <a:pt x="142" y="0"/>
                  </a:moveTo>
                  <a:cubicBezTo>
                    <a:pt x="101" y="0"/>
                    <a:pt x="60" y="13"/>
                    <a:pt x="32" y="32"/>
                  </a:cubicBezTo>
                  <a:cubicBezTo>
                    <a:pt x="1" y="79"/>
                    <a:pt x="1" y="141"/>
                    <a:pt x="63" y="172"/>
                  </a:cubicBezTo>
                  <a:lnTo>
                    <a:pt x="1299" y="1022"/>
                  </a:lnTo>
                  <a:cubicBezTo>
                    <a:pt x="1314" y="1037"/>
                    <a:pt x="1345" y="1037"/>
                    <a:pt x="1376" y="1037"/>
                  </a:cubicBezTo>
                  <a:cubicBezTo>
                    <a:pt x="1407" y="1037"/>
                    <a:pt x="1423" y="1022"/>
                    <a:pt x="1469" y="1006"/>
                  </a:cubicBezTo>
                  <a:cubicBezTo>
                    <a:pt x="1500" y="960"/>
                    <a:pt x="1500" y="898"/>
                    <a:pt x="1454" y="867"/>
                  </a:cubicBezTo>
                  <a:lnTo>
                    <a:pt x="217" y="17"/>
                  </a:lnTo>
                  <a:cubicBezTo>
                    <a:pt x="194" y="5"/>
                    <a:pt x="168"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35"/>
            <p:cNvSpPr/>
            <p:nvPr/>
          </p:nvSpPr>
          <p:spPr>
            <a:xfrm>
              <a:off x="8201861" y="4593541"/>
              <a:ext cx="114056" cy="250350"/>
            </a:xfrm>
            <a:custGeom>
              <a:avLst/>
              <a:gdLst/>
              <a:ahLst/>
              <a:cxnLst/>
              <a:rect l="l" t="t" r="r" b="b"/>
              <a:pathLst>
                <a:path w="1036" h="2274" extrusionOk="0">
                  <a:moveTo>
                    <a:pt x="142" y="0"/>
                  </a:moveTo>
                  <a:cubicBezTo>
                    <a:pt x="100" y="0"/>
                    <a:pt x="60" y="13"/>
                    <a:pt x="31" y="33"/>
                  </a:cubicBezTo>
                  <a:cubicBezTo>
                    <a:pt x="0" y="79"/>
                    <a:pt x="16" y="141"/>
                    <a:pt x="78" y="172"/>
                  </a:cubicBezTo>
                  <a:cubicBezTo>
                    <a:pt x="418" y="373"/>
                    <a:pt x="680" y="713"/>
                    <a:pt x="727" y="1084"/>
                  </a:cubicBezTo>
                  <a:cubicBezTo>
                    <a:pt x="789" y="1455"/>
                    <a:pt x="649" y="1841"/>
                    <a:pt x="387" y="2119"/>
                  </a:cubicBezTo>
                  <a:cubicBezTo>
                    <a:pt x="340" y="2165"/>
                    <a:pt x="340" y="2227"/>
                    <a:pt x="402" y="2258"/>
                  </a:cubicBezTo>
                  <a:cubicBezTo>
                    <a:pt x="418" y="2274"/>
                    <a:pt x="464" y="2274"/>
                    <a:pt x="479" y="2274"/>
                  </a:cubicBezTo>
                  <a:lnTo>
                    <a:pt x="572" y="2274"/>
                  </a:lnTo>
                  <a:cubicBezTo>
                    <a:pt x="912" y="1949"/>
                    <a:pt x="1036" y="1501"/>
                    <a:pt x="989" y="1084"/>
                  </a:cubicBezTo>
                  <a:cubicBezTo>
                    <a:pt x="912" y="651"/>
                    <a:pt x="619" y="249"/>
                    <a:pt x="217" y="17"/>
                  </a:cubicBezTo>
                  <a:cubicBezTo>
                    <a:pt x="193" y="5"/>
                    <a:pt x="167" y="0"/>
                    <a:pt x="142"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87" name="Google Shape;487;p35"/>
          <p:cNvSpPr/>
          <p:nvPr/>
        </p:nvSpPr>
        <p:spPr>
          <a:xfrm rot="-1191907">
            <a:off x="7800576" y="-64201"/>
            <a:ext cx="1480996" cy="1769325"/>
          </a:xfrm>
          <a:custGeom>
            <a:avLst/>
            <a:gdLst/>
            <a:ahLst/>
            <a:cxnLst/>
            <a:rect l="l" t="t" r="r" b="b"/>
            <a:pathLst>
              <a:path w="18214" h="21760" extrusionOk="0">
                <a:moveTo>
                  <a:pt x="7097" y="9137"/>
                </a:moveTo>
                <a:cubicBezTo>
                  <a:pt x="7930" y="9137"/>
                  <a:pt x="8824" y="9338"/>
                  <a:pt x="9707" y="9507"/>
                </a:cubicBezTo>
                <a:cubicBezTo>
                  <a:pt x="8806" y="11508"/>
                  <a:pt x="8440" y="13710"/>
                  <a:pt x="8673" y="15978"/>
                </a:cubicBezTo>
                <a:cubicBezTo>
                  <a:pt x="8273" y="16012"/>
                  <a:pt x="7839" y="16012"/>
                  <a:pt x="7439" y="16045"/>
                </a:cubicBezTo>
                <a:cubicBezTo>
                  <a:pt x="7272" y="14811"/>
                  <a:pt x="6972" y="13610"/>
                  <a:pt x="6605" y="12376"/>
                </a:cubicBezTo>
                <a:cubicBezTo>
                  <a:pt x="6505" y="12109"/>
                  <a:pt x="5838" y="10674"/>
                  <a:pt x="5304" y="9607"/>
                </a:cubicBezTo>
                <a:cubicBezTo>
                  <a:pt x="5843" y="9258"/>
                  <a:pt x="6452" y="9137"/>
                  <a:pt x="7097" y="9137"/>
                </a:cubicBezTo>
                <a:close/>
                <a:moveTo>
                  <a:pt x="8155" y="807"/>
                </a:moveTo>
                <a:cubicBezTo>
                  <a:pt x="8439" y="807"/>
                  <a:pt x="8723" y="817"/>
                  <a:pt x="9007" y="834"/>
                </a:cubicBezTo>
                <a:cubicBezTo>
                  <a:pt x="14477" y="1001"/>
                  <a:pt x="18213" y="6271"/>
                  <a:pt x="14044" y="10674"/>
                </a:cubicBezTo>
                <a:cubicBezTo>
                  <a:pt x="12776" y="12042"/>
                  <a:pt x="9040" y="13476"/>
                  <a:pt x="10007" y="15845"/>
                </a:cubicBezTo>
                <a:lnTo>
                  <a:pt x="9007" y="15978"/>
                </a:lnTo>
                <a:cubicBezTo>
                  <a:pt x="8973" y="13710"/>
                  <a:pt x="9374" y="11575"/>
                  <a:pt x="10274" y="9640"/>
                </a:cubicBezTo>
                <a:cubicBezTo>
                  <a:pt x="10374" y="9674"/>
                  <a:pt x="10508" y="9674"/>
                  <a:pt x="10674" y="9707"/>
                </a:cubicBezTo>
                <a:cubicBezTo>
                  <a:pt x="10888" y="9741"/>
                  <a:pt x="11091" y="9760"/>
                  <a:pt x="11283" y="9760"/>
                </a:cubicBezTo>
                <a:cubicBezTo>
                  <a:pt x="12026" y="9760"/>
                  <a:pt x="12612" y="9481"/>
                  <a:pt x="13009" y="8740"/>
                </a:cubicBezTo>
                <a:cubicBezTo>
                  <a:pt x="13124" y="8557"/>
                  <a:pt x="12940" y="8374"/>
                  <a:pt x="12759" y="8374"/>
                </a:cubicBezTo>
                <a:cubicBezTo>
                  <a:pt x="12677" y="8374"/>
                  <a:pt x="12595" y="8412"/>
                  <a:pt x="12542" y="8506"/>
                </a:cubicBezTo>
                <a:cubicBezTo>
                  <a:pt x="12220" y="9052"/>
                  <a:pt x="11695" y="9229"/>
                  <a:pt x="11104" y="9229"/>
                </a:cubicBezTo>
                <a:cubicBezTo>
                  <a:pt x="10900" y="9229"/>
                  <a:pt x="10688" y="9208"/>
                  <a:pt x="10474" y="9173"/>
                </a:cubicBezTo>
                <a:cubicBezTo>
                  <a:pt x="10775" y="8540"/>
                  <a:pt x="11108" y="7973"/>
                  <a:pt x="11508" y="7372"/>
                </a:cubicBezTo>
                <a:cubicBezTo>
                  <a:pt x="11643" y="7170"/>
                  <a:pt x="11491" y="6999"/>
                  <a:pt x="11307" y="6999"/>
                </a:cubicBezTo>
                <a:cubicBezTo>
                  <a:pt x="11216" y="6999"/>
                  <a:pt x="11118" y="7040"/>
                  <a:pt x="11041" y="7139"/>
                </a:cubicBezTo>
                <a:cubicBezTo>
                  <a:pt x="10641" y="7739"/>
                  <a:pt x="10207" y="8406"/>
                  <a:pt x="9941" y="9073"/>
                </a:cubicBezTo>
                <a:cubicBezTo>
                  <a:pt x="9340" y="8907"/>
                  <a:pt x="8806" y="8740"/>
                  <a:pt x="8306" y="8673"/>
                </a:cubicBezTo>
                <a:cubicBezTo>
                  <a:pt x="8011" y="8622"/>
                  <a:pt x="7720" y="8595"/>
                  <a:pt x="7431" y="8595"/>
                </a:cubicBezTo>
                <a:cubicBezTo>
                  <a:pt x="6969" y="8595"/>
                  <a:pt x="6510" y="8663"/>
                  <a:pt x="6038" y="8806"/>
                </a:cubicBezTo>
                <a:cubicBezTo>
                  <a:pt x="5671" y="8907"/>
                  <a:pt x="5337" y="9073"/>
                  <a:pt x="5037" y="9307"/>
                </a:cubicBezTo>
                <a:cubicBezTo>
                  <a:pt x="4970" y="9140"/>
                  <a:pt x="4870" y="8973"/>
                  <a:pt x="4804" y="8840"/>
                </a:cubicBezTo>
                <a:cubicBezTo>
                  <a:pt x="4837" y="8840"/>
                  <a:pt x="4837" y="8806"/>
                  <a:pt x="4870" y="8806"/>
                </a:cubicBezTo>
                <a:cubicBezTo>
                  <a:pt x="5004" y="8706"/>
                  <a:pt x="5037" y="8540"/>
                  <a:pt x="4970" y="8406"/>
                </a:cubicBezTo>
                <a:cubicBezTo>
                  <a:pt x="4837" y="8173"/>
                  <a:pt x="4770" y="8139"/>
                  <a:pt x="4470" y="8073"/>
                </a:cubicBezTo>
                <a:cubicBezTo>
                  <a:pt x="4337" y="8073"/>
                  <a:pt x="4203" y="8173"/>
                  <a:pt x="4170" y="8306"/>
                </a:cubicBezTo>
                <a:cubicBezTo>
                  <a:pt x="4036" y="8740"/>
                  <a:pt x="4270" y="9240"/>
                  <a:pt x="4503" y="9707"/>
                </a:cubicBezTo>
                <a:cubicBezTo>
                  <a:pt x="4203" y="10041"/>
                  <a:pt x="3970" y="10408"/>
                  <a:pt x="3803" y="10875"/>
                </a:cubicBezTo>
                <a:cubicBezTo>
                  <a:pt x="3735" y="10987"/>
                  <a:pt x="3850" y="11085"/>
                  <a:pt x="3963" y="11085"/>
                </a:cubicBezTo>
                <a:cubicBezTo>
                  <a:pt x="4017" y="11085"/>
                  <a:pt x="4071" y="11062"/>
                  <a:pt x="4103" y="11008"/>
                </a:cubicBezTo>
                <a:cubicBezTo>
                  <a:pt x="4303" y="10641"/>
                  <a:pt x="4503" y="10341"/>
                  <a:pt x="4770" y="10074"/>
                </a:cubicBezTo>
                <a:cubicBezTo>
                  <a:pt x="5004" y="10474"/>
                  <a:pt x="5271" y="10841"/>
                  <a:pt x="5371" y="11141"/>
                </a:cubicBezTo>
                <a:cubicBezTo>
                  <a:pt x="6138" y="12743"/>
                  <a:pt x="6605" y="14410"/>
                  <a:pt x="6972" y="16178"/>
                </a:cubicBezTo>
                <a:lnTo>
                  <a:pt x="6138" y="16178"/>
                </a:lnTo>
                <a:cubicBezTo>
                  <a:pt x="6271" y="15511"/>
                  <a:pt x="6105" y="14911"/>
                  <a:pt x="5537" y="14344"/>
                </a:cubicBezTo>
                <a:cubicBezTo>
                  <a:pt x="4970" y="13710"/>
                  <a:pt x="4003" y="13376"/>
                  <a:pt x="3303" y="12876"/>
                </a:cubicBezTo>
                <a:cubicBezTo>
                  <a:pt x="2369" y="12209"/>
                  <a:pt x="1768" y="11342"/>
                  <a:pt x="1334" y="10308"/>
                </a:cubicBezTo>
                <a:cubicBezTo>
                  <a:pt x="467" y="8139"/>
                  <a:pt x="801" y="5671"/>
                  <a:pt x="2002" y="3703"/>
                </a:cubicBezTo>
                <a:cubicBezTo>
                  <a:pt x="3345" y="1493"/>
                  <a:pt x="5731" y="807"/>
                  <a:pt x="8155" y="807"/>
                </a:cubicBezTo>
                <a:close/>
                <a:moveTo>
                  <a:pt x="10174" y="16312"/>
                </a:moveTo>
                <a:cubicBezTo>
                  <a:pt x="10174" y="16345"/>
                  <a:pt x="10207" y="16379"/>
                  <a:pt x="10207" y="16445"/>
                </a:cubicBezTo>
                <a:cubicBezTo>
                  <a:pt x="10641" y="16912"/>
                  <a:pt x="10441" y="17212"/>
                  <a:pt x="10007" y="17446"/>
                </a:cubicBezTo>
                <a:cubicBezTo>
                  <a:pt x="9941" y="17446"/>
                  <a:pt x="9807" y="17479"/>
                  <a:pt x="9774" y="17513"/>
                </a:cubicBezTo>
                <a:cubicBezTo>
                  <a:pt x="9107" y="17780"/>
                  <a:pt x="8139" y="17813"/>
                  <a:pt x="7939" y="17813"/>
                </a:cubicBezTo>
                <a:cubicBezTo>
                  <a:pt x="7717" y="17813"/>
                  <a:pt x="7465" y="17828"/>
                  <a:pt x="7223" y="17828"/>
                </a:cubicBezTo>
                <a:cubicBezTo>
                  <a:pt x="7102" y="17828"/>
                  <a:pt x="6983" y="17824"/>
                  <a:pt x="6872" y="17813"/>
                </a:cubicBezTo>
                <a:cubicBezTo>
                  <a:pt x="6338" y="17713"/>
                  <a:pt x="5271" y="16912"/>
                  <a:pt x="5804" y="16479"/>
                </a:cubicBezTo>
                <a:lnTo>
                  <a:pt x="5804" y="16479"/>
                </a:lnTo>
                <a:cubicBezTo>
                  <a:pt x="5827" y="16490"/>
                  <a:pt x="5856" y="16497"/>
                  <a:pt x="5890" y="16497"/>
                </a:cubicBezTo>
                <a:cubicBezTo>
                  <a:pt x="5956" y="16497"/>
                  <a:pt x="6038" y="16468"/>
                  <a:pt x="6105" y="16379"/>
                </a:cubicBezTo>
                <a:cubicBezTo>
                  <a:pt x="6678" y="16479"/>
                  <a:pt x="7258" y="16524"/>
                  <a:pt x="7842" y="16524"/>
                </a:cubicBezTo>
                <a:cubicBezTo>
                  <a:pt x="8615" y="16524"/>
                  <a:pt x="9395" y="16445"/>
                  <a:pt x="10174" y="16312"/>
                </a:cubicBezTo>
                <a:close/>
                <a:moveTo>
                  <a:pt x="9874" y="18013"/>
                </a:moveTo>
                <a:lnTo>
                  <a:pt x="9874" y="18013"/>
                </a:lnTo>
                <a:cubicBezTo>
                  <a:pt x="10308" y="19014"/>
                  <a:pt x="9173" y="19814"/>
                  <a:pt x="8273" y="19814"/>
                </a:cubicBezTo>
                <a:cubicBezTo>
                  <a:pt x="7806" y="19814"/>
                  <a:pt x="7339" y="19714"/>
                  <a:pt x="6872" y="19547"/>
                </a:cubicBezTo>
                <a:cubicBezTo>
                  <a:pt x="6638" y="19481"/>
                  <a:pt x="6438" y="19381"/>
                  <a:pt x="6205" y="19281"/>
                </a:cubicBezTo>
                <a:cubicBezTo>
                  <a:pt x="5604" y="18847"/>
                  <a:pt x="5537" y="18447"/>
                  <a:pt x="6038" y="18046"/>
                </a:cubicBezTo>
                <a:lnTo>
                  <a:pt x="6038" y="18046"/>
                </a:lnTo>
                <a:cubicBezTo>
                  <a:pt x="6338" y="18180"/>
                  <a:pt x="6672" y="18280"/>
                  <a:pt x="6972" y="18313"/>
                </a:cubicBezTo>
                <a:cubicBezTo>
                  <a:pt x="7211" y="18333"/>
                  <a:pt x="7492" y="18347"/>
                  <a:pt x="7791" y="18347"/>
                </a:cubicBezTo>
                <a:cubicBezTo>
                  <a:pt x="8492" y="18347"/>
                  <a:pt x="9289" y="18270"/>
                  <a:pt x="9874" y="18013"/>
                </a:cubicBezTo>
                <a:close/>
                <a:moveTo>
                  <a:pt x="8440" y="0"/>
                </a:moveTo>
                <a:cubicBezTo>
                  <a:pt x="4370" y="0"/>
                  <a:pt x="1201" y="1868"/>
                  <a:pt x="334" y="6038"/>
                </a:cubicBezTo>
                <a:cubicBezTo>
                  <a:pt x="0" y="7739"/>
                  <a:pt x="167" y="9540"/>
                  <a:pt x="1001" y="11075"/>
                </a:cubicBezTo>
                <a:cubicBezTo>
                  <a:pt x="1368" y="11809"/>
                  <a:pt x="1868" y="12476"/>
                  <a:pt x="2469" y="12976"/>
                </a:cubicBezTo>
                <a:cubicBezTo>
                  <a:pt x="3436" y="13843"/>
                  <a:pt x="6004" y="14544"/>
                  <a:pt x="5671" y="16245"/>
                </a:cubicBezTo>
                <a:cubicBezTo>
                  <a:pt x="5371" y="16479"/>
                  <a:pt x="5204" y="16846"/>
                  <a:pt x="5304" y="17246"/>
                </a:cubicBezTo>
                <a:cubicBezTo>
                  <a:pt x="5337" y="17546"/>
                  <a:pt x="5471" y="17746"/>
                  <a:pt x="5638" y="17913"/>
                </a:cubicBezTo>
                <a:cubicBezTo>
                  <a:pt x="5337" y="18146"/>
                  <a:pt x="5171" y="18513"/>
                  <a:pt x="5271" y="18914"/>
                </a:cubicBezTo>
                <a:cubicBezTo>
                  <a:pt x="5471" y="19848"/>
                  <a:pt x="6672" y="20148"/>
                  <a:pt x="7439" y="20248"/>
                </a:cubicBezTo>
                <a:cubicBezTo>
                  <a:pt x="7694" y="20294"/>
                  <a:pt x="7958" y="20325"/>
                  <a:pt x="8220" y="20325"/>
                </a:cubicBezTo>
                <a:cubicBezTo>
                  <a:pt x="8710" y="20325"/>
                  <a:pt x="9194" y="20219"/>
                  <a:pt x="9607" y="19914"/>
                </a:cubicBezTo>
                <a:lnTo>
                  <a:pt x="9607" y="19914"/>
                </a:lnTo>
                <a:cubicBezTo>
                  <a:pt x="9198" y="20884"/>
                  <a:pt x="8390" y="21338"/>
                  <a:pt x="7592" y="21338"/>
                </a:cubicBezTo>
                <a:cubicBezTo>
                  <a:pt x="6633" y="21338"/>
                  <a:pt x="5689" y="20682"/>
                  <a:pt x="5471" y="19481"/>
                </a:cubicBezTo>
                <a:cubicBezTo>
                  <a:pt x="5455" y="19418"/>
                  <a:pt x="5395" y="19385"/>
                  <a:pt x="5335" y="19385"/>
                </a:cubicBezTo>
                <a:cubicBezTo>
                  <a:pt x="5269" y="19385"/>
                  <a:pt x="5204" y="19426"/>
                  <a:pt x="5204" y="19514"/>
                </a:cubicBezTo>
                <a:cubicBezTo>
                  <a:pt x="5294" y="20981"/>
                  <a:pt x="6456" y="21759"/>
                  <a:pt x="7628" y="21759"/>
                </a:cubicBezTo>
                <a:cubicBezTo>
                  <a:pt x="8614" y="21759"/>
                  <a:pt x="9608" y="21207"/>
                  <a:pt x="9974" y="20048"/>
                </a:cubicBezTo>
                <a:cubicBezTo>
                  <a:pt x="10007" y="19881"/>
                  <a:pt x="9874" y="19814"/>
                  <a:pt x="9774" y="19814"/>
                </a:cubicBezTo>
                <a:cubicBezTo>
                  <a:pt x="9807" y="19748"/>
                  <a:pt x="9874" y="19714"/>
                  <a:pt x="9941" y="19648"/>
                </a:cubicBezTo>
                <a:cubicBezTo>
                  <a:pt x="10341" y="19147"/>
                  <a:pt x="10508" y="18513"/>
                  <a:pt x="10274" y="17913"/>
                </a:cubicBezTo>
                <a:cubicBezTo>
                  <a:pt x="10841" y="17513"/>
                  <a:pt x="11008" y="16812"/>
                  <a:pt x="10541" y="16245"/>
                </a:cubicBezTo>
                <a:cubicBezTo>
                  <a:pt x="10708" y="16178"/>
                  <a:pt x="10808" y="15978"/>
                  <a:pt x="10674" y="15811"/>
                </a:cubicBezTo>
                <a:cubicBezTo>
                  <a:pt x="9941" y="14344"/>
                  <a:pt x="14511" y="11475"/>
                  <a:pt x="15344" y="10308"/>
                </a:cubicBezTo>
                <a:cubicBezTo>
                  <a:pt x="16345" y="8840"/>
                  <a:pt x="16879" y="7305"/>
                  <a:pt x="16612" y="5671"/>
                </a:cubicBezTo>
                <a:cubicBezTo>
                  <a:pt x="15978" y="1801"/>
                  <a:pt x="11975" y="0"/>
                  <a:pt x="84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lt1"/>
        </a:solidFill>
        <a:effectLst/>
      </p:bgPr>
    </p:bg>
    <p:spTree>
      <p:nvGrpSpPr>
        <p:cNvPr id="488" name="Shape 488"/>
        <p:cNvGrpSpPr/>
        <p:nvPr/>
      </p:nvGrpSpPr>
      <p:grpSpPr>
        <a:xfrm>
          <a:off x="0" y="0"/>
          <a:ext cx="0" cy="0"/>
          <a:chOff x="0" y="0"/>
          <a:chExt cx="0" cy="0"/>
        </a:xfrm>
      </p:grpSpPr>
      <p:sp>
        <p:nvSpPr>
          <p:cNvPr id="489" name="Google Shape;489;p36"/>
          <p:cNvSpPr txBox="1"/>
          <p:nvPr>
            <p:ph type="title"/>
          </p:nvPr>
        </p:nvSpPr>
        <p:spPr>
          <a:xfrm>
            <a:off x="713250" y="5203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8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490" name="Google Shape;490;p36"/>
          <p:cNvSpPr txBox="1"/>
          <p:nvPr>
            <p:ph type="body" idx="1"/>
          </p:nvPr>
        </p:nvSpPr>
        <p:spPr>
          <a:xfrm>
            <a:off x="3068250" y="2070035"/>
            <a:ext cx="3007500" cy="12240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Clr>
                <a:schemeClr val="dk1"/>
              </a:buClr>
              <a:buSzPts val="1200"/>
              <a:buChar char="●"/>
              <a:defRPr sz="1400">
                <a:solidFill>
                  <a:schemeClr val="dk1"/>
                </a:solidFill>
              </a:defRPr>
            </a:lvl1pPr>
            <a:lvl2pPr marL="914400" lvl="1" indent="-304800" algn="ctr" rtl="0">
              <a:lnSpc>
                <a:spcPct val="100000"/>
              </a:lnSpc>
              <a:spcBef>
                <a:spcPts val="1600"/>
              </a:spcBef>
              <a:spcAft>
                <a:spcPts val="0"/>
              </a:spcAft>
              <a:buClr>
                <a:schemeClr val="dk1"/>
              </a:buClr>
              <a:buSzPts val="1200"/>
              <a:buChar char="○"/>
              <a:defRPr sz="1200">
                <a:solidFill>
                  <a:schemeClr val="dk1"/>
                </a:solidFill>
              </a:defRPr>
            </a:lvl2pPr>
            <a:lvl3pPr marL="1371600" lvl="2" indent="-304800" algn="ctr" rtl="0">
              <a:lnSpc>
                <a:spcPct val="100000"/>
              </a:lnSpc>
              <a:spcBef>
                <a:spcPts val="1600"/>
              </a:spcBef>
              <a:spcAft>
                <a:spcPts val="0"/>
              </a:spcAft>
              <a:buClr>
                <a:schemeClr val="dk1"/>
              </a:buClr>
              <a:buSzPts val="1200"/>
              <a:buChar char="■"/>
              <a:defRPr sz="1200">
                <a:solidFill>
                  <a:schemeClr val="dk1"/>
                </a:solidFill>
              </a:defRPr>
            </a:lvl3pPr>
            <a:lvl4pPr marL="1828800" lvl="3" indent="-304800" algn="ctr" rtl="0">
              <a:lnSpc>
                <a:spcPct val="100000"/>
              </a:lnSpc>
              <a:spcBef>
                <a:spcPts val="1600"/>
              </a:spcBef>
              <a:spcAft>
                <a:spcPts val="0"/>
              </a:spcAft>
              <a:buClr>
                <a:schemeClr val="dk1"/>
              </a:buClr>
              <a:buSzPts val="1200"/>
              <a:buChar char="●"/>
              <a:defRPr sz="1200">
                <a:solidFill>
                  <a:schemeClr val="dk1"/>
                </a:solidFill>
              </a:defRPr>
            </a:lvl4pPr>
            <a:lvl5pPr marL="2286000" lvl="4" indent="-304800" algn="ctr" rtl="0">
              <a:lnSpc>
                <a:spcPct val="100000"/>
              </a:lnSpc>
              <a:spcBef>
                <a:spcPts val="1600"/>
              </a:spcBef>
              <a:spcAft>
                <a:spcPts val="0"/>
              </a:spcAft>
              <a:buClr>
                <a:schemeClr val="dk1"/>
              </a:buClr>
              <a:buSzPts val="1200"/>
              <a:buChar char="○"/>
              <a:defRPr sz="1200">
                <a:solidFill>
                  <a:schemeClr val="dk1"/>
                </a:solidFill>
              </a:defRPr>
            </a:lvl5pPr>
            <a:lvl6pPr marL="2743200" lvl="5" indent="-304800" algn="ctr" rtl="0">
              <a:lnSpc>
                <a:spcPct val="100000"/>
              </a:lnSpc>
              <a:spcBef>
                <a:spcPts val="1600"/>
              </a:spcBef>
              <a:spcAft>
                <a:spcPts val="0"/>
              </a:spcAft>
              <a:buClr>
                <a:schemeClr val="dk1"/>
              </a:buClr>
              <a:buSzPts val="1200"/>
              <a:buChar char="■"/>
              <a:defRPr sz="1200">
                <a:solidFill>
                  <a:schemeClr val="dk1"/>
                </a:solidFill>
              </a:defRPr>
            </a:lvl6pPr>
            <a:lvl7pPr marL="3200400" lvl="6" indent="-304800" algn="ctr" rtl="0">
              <a:lnSpc>
                <a:spcPct val="100000"/>
              </a:lnSpc>
              <a:spcBef>
                <a:spcPts val="1600"/>
              </a:spcBef>
              <a:spcAft>
                <a:spcPts val="0"/>
              </a:spcAft>
              <a:buClr>
                <a:schemeClr val="dk1"/>
              </a:buClr>
              <a:buSzPts val="1200"/>
              <a:buChar char="●"/>
              <a:defRPr sz="1200">
                <a:solidFill>
                  <a:schemeClr val="dk1"/>
                </a:solidFill>
              </a:defRPr>
            </a:lvl7pPr>
            <a:lvl8pPr marL="3657600" lvl="7" indent="-304800" algn="ctr" rtl="0">
              <a:lnSpc>
                <a:spcPct val="100000"/>
              </a:lnSpc>
              <a:spcBef>
                <a:spcPts val="1600"/>
              </a:spcBef>
              <a:spcAft>
                <a:spcPts val="0"/>
              </a:spcAft>
              <a:buClr>
                <a:schemeClr val="dk1"/>
              </a:buClr>
              <a:buSzPts val="1200"/>
              <a:buChar char="○"/>
              <a:defRPr sz="1200">
                <a:solidFill>
                  <a:schemeClr val="dk1"/>
                </a:solidFill>
              </a:defRPr>
            </a:lvl8pPr>
            <a:lvl9pPr marL="4114800" lvl="8" indent="-304800" algn="ctr" rtl="0">
              <a:lnSpc>
                <a:spcPct val="100000"/>
              </a:lnSpc>
              <a:spcBef>
                <a:spcPts val="1600"/>
              </a:spcBef>
              <a:spcAft>
                <a:spcPts val="1600"/>
              </a:spcAft>
              <a:buClr>
                <a:schemeClr val="dk1"/>
              </a:buClr>
              <a:buSzPts val="1200"/>
              <a:buChar char="■"/>
              <a:defRPr sz="1200">
                <a:solidFill>
                  <a:schemeClr val="dk1"/>
                </a:solidFill>
              </a:defRPr>
            </a:lvl9pPr>
          </a:lstStyle>
          <a:p/>
        </p:txBody>
      </p:sp>
      <p:sp>
        <p:nvSpPr>
          <p:cNvPr id="491" name="Google Shape;491;p36"/>
          <p:cNvSpPr txBox="1"/>
          <p:nvPr/>
        </p:nvSpPr>
        <p:spPr>
          <a:xfrm>
            <a:off x="2483550" y="341938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GB" sz="1100">
                <a:solidFill>
                  <a:schemeClr val="dk1"/>
                </a:solidFill>
                <a:latin typeface="Manjari"/>
                <a:ea typeface="Manjari"/>
                <a:cs typeface="Manjari"/>
                <a:sym typeface="Manjari"/>
              </a:rPr>
              <a:t>CREDITS: This presentation template was created by </a:t>
            </a:r>
            <a:r>
              <a:rPr lang="en-GB" sz="1100" b="1">
                <a:solidFill>
                  <a:schemeClr val="dk1"/>
                </a:solidFill>
                <a:uFill>
                  <a:noFill/>
                </a:uFill>
                <a:latin typeface="Manjari"/>
                <a:ea typeface="Manjari"/>
                <a:cs typeface="Manjari"/>
                <a:sym typeface="Manjari"/>
                <a:hlinkClick r:id="rId2"/>
              </a:rPr>
              <a:t>Slidesgo</a:t>
            </a:r>
            <a:r>
              <a:rPr lang="en-GB" sz="1100">
                <a:solidFill>
                  <a:schemeClr val="dk1"/>
                </a:solidFill>
                <a:latin typeface="Manjari"/>
                <a:ea typeface="Manjari"/>
                <a:cs typeface="Manjari"/>
                <a:sym typeface="Manjari"/>
              </a:rPr>
              <a:t>, including icons by </a:t>
            </a:r>
            <a:r>
              <a:rPr lang="en-GB" sz="1100" b="1">
                <a:solidFill>
                  <a:schemeClr val="dk1"/>
                </a:solidFill>
                <a:uFill>
                  <a:noFill/>
                </a:uFill>
                <a:latin typeface="Manjari"/>
                <a:ea typeface="Manjari"/>
                <a:cs typeface="Manjari"/>
                <a:sym typeface="Manjari"/>
                <a:hlinkClick r:id="rId3"/>
              </a:rPr>
              <a:t>Flaticon</a:t>
            </a:r>
            <a:r>
              <a:rPr lang="en-GB" sz="1100">
                <a:solidFill>
                  <a:schemeClr val="dk1"/>
                </a:solidFill>
                <a:latin typeface="Manjari"/>
                <a:ea typeface="Manjari"/>
                <a:cs typeface="Manjari"/>
                <a:sym typeface="Manjari"/>
              </a:rPr>
              <a:t>, infographics &amp; images by </a:t>
            </a:r>
            <a:r>
              <a:rPr lang="en-GB" sz="1100" b="1">
                <a:solidFill>
                  <a:schemeClr val="dk1"/>
                </a:solidFill>
                <a:uFill>
                  <a:noFill/>
                </a:uFill>
                <a:latin typeface="Manjari"/>
                <a:ea typeface="Manjari"/>
                <a:cs typeface="Manjari"/>
                <a:sym typeface="Manjari"/>
                <a:hlinkClick r:id="rId4"/>
              </a:rPr>
              <a:t>Freepik</a:t>
            </a:r>
            <a:r>
              <a:rPr lang="en-GB" sz="1100">
                <a:solidFill>
                  <a:schemeClr val="dk1"/>
                </a:solidFill>
                <a:latin typeface="Manjari"/>
                <a:ea typeface="Manjari"/>
                <a:cs typeface="Manjari"/>
                <a:sym typeface="Manjari"/>
              </a:rPr>
              <a:t> </a:t>
            </a:r>
            <a:endParaRPr sz="1100">
              <a:solidFill>
                <a:schemeClr val="dk1"/>
              </a:solidFill>
              <a:latin typeface="Manjari"/>
              <a:ea typeface="Manjari"/>
              <a:cs typeface="Manjari"/>
              <a:sym typeface="Manjari"/>
            </a:endParaRPr>
          </a:p>
        </p:txBody>
      </p:sp>
      <p:sp>
        <p:nvSpPr>
          <p:cNvPr id="492" name="Google Shape;492;p36"/>
          <p:cNvSpPr/>
          <p:nvPr/>
        </p:nvSpPr>
        <p:spPr>
          <a:xfrm rot="341252">
            <a:off x="778664" y="3405699"/>
            <a:ext cx="1038311" cy="1200493"/>
          </a:xfrm>
          <a:prstGeom prst="hear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3" name="Google Shape;493;p36"/>
          <p:cNvGrpSpPr/>
          <p:nvPr/>
        </p:nvGrpSpPr>
        <p:grpSpPr>
          <a:xfrm flipH="1">
            <a:off x="7158723" y="3318098"/>
            <a:ext cx="1612942" cy="1603031"/>
            <a:chOff x="7247681" y="291521"/>
            <a:chExt cx="1169985" cy="1162796"/>
          </a:xfrm>
        </p:grpSpPr>
        <p:sp>
          <p:nvSpPr>
            <p:cNvPr id="494" name="Google Shape;494;p36"/>
            <p:cNvSpPr/>
            <p:nvPr/>
          </p:nvSpPr>
          <p:spPr>
            <a:xfrm rot="864690">
              <a:off x="7512340" y="570251"/>
              <a:ext cx="668831" cy="639301"/>
            </a:xfrm>
            <a:custGeom>
              <a:avLst/>
              <a:gdLst/>
              <a:ahLst/>
              <a:cxnLst/>
              <a:rect l="l" t="t" r="r" b="b"/>
              <a:pathLst>
                <a:path w="5164" h="4936" extrusionOk="0">
                  <a:moveTo>
                    <a:pt x="2538" y="193"/>
                  </a:moveTo>
                  <a:cubicBezTo>
                    <a:pt x="3326" y="193"/>
                    <a:pt x="4118" y="580"/>
                    <a:pt x="4468" y="1195"/>
                  </a:cubicBezTo>
                  <a:cubicBezTo>
                    <a:pt x="4854" y="1875"/>
                    <a:pt x="4653" y="2756"/>
                    <a:pt x="4004" y="3251"/>
                  </a:cubicBezTo>
                  <a:cubicBezTo>
                    <a:pt x="3834" y="3390"/>
                    <a:pt x="3757" y="3467"/>
                    <a:pt x="3679" y="3560"/>
                  </a:cubicBezTo>
                  <a:lnTo>
                    <a:pt x="3463" y="3776"/>
                  </a:lnTo>
                  <a:cubicBezTo>
                    <a:pt x="3185" y="4039"/>
                    <a:pt x="3061" y="4332"/>
                    <a:pt x="3092" y="4595"/>
                  </a:cubicBezTo>
                  <a:cubicBezTo>
                    <a:pt x="2691" y="4664"/>
                    <a:pt x="2239" y="4721"/>
                    <a:pt x="1794" y="4721"/>
                  </a:cubicBezTo>
                  <a:cubicBezTo>
                    <a:pt x="1743" y="4721"/>
                    <a:pt x="1691" y="4720"/>
                    <a:pt x="1639" y="4719"/>
                  </a:cubicBezTo>
                  <a:cubicBezTo>
                    <a:pt x="1747" y="4271"/>
                    <a:pt x="1608" y="3931"/>
                    <a:pt x="1284" y="3668"/>
                  </a:cubicBezTo>
                  <a:cubicBezTo>
                    <a:pt x="573" y="3189"/>
                    <a:pt x="233" y="2354"/>
                    <a:pt x="449" y="1643"/>
                  </a:cubicBezTo>
                  <a:cubicBezTo>
                    <a:pt x="665" y="901"/>
                    <a:pt x="1407" y="314"/>
                    <a:pt x="2288" y="206"/>
                  </a:cubicBezTo>
                  <a:cubicBezTo>
                    <a:pt x="2371" y="197"/>
                    <a:pt x="2455" y="193"/>
                    <a:pt x="2538" y="193"/>
                  </a:cubicBezTo>
                  <a:close/>
                  <a:moveTo>
                    <a:pt x="2599" y="1"/>
                  </a:moveTo>
                  <a:cubicBezTo>
                    <a:pt x="2495" y="1"/>
                    <a:pt x="2391" y="7"/>
                    <a:pt x="2288" y="20"/>
                  </a:cubicBezTo>
                  <a:cubicBezTo>
                    <a:pt x="1315" y="128"/>
                    <a:pt x="464" y="793"/>
                    <a:pt x="233" y="1597"/>
                  </a:cubicBezTo>
                  <a:cubicBezTo>
                    <a:pt x="1" y="2400"/>
                    <a:pt x="372" y="3297"/>
                    <a:pt x="1145" y="3822"/>
                  </a:cubicBezTo>
                  <a:cubicBezTo>
                    <a:pt x="1438" y="4039"/>
                    <a:pt x="1515" y="4348"/>
                    <a:pt x="1392" y="4765"/>
                  </a:cubicBezTo>
                  <a:lnTo>
                    <a:pt x="1361" y="4889"/>
                  </a:lnTo>
                  <a:lnTo>
                    <a:pt x="1485" y="4904"/>
                  </a:lnTo>
                  <a:cubicBezTo>
                    <a:pt x="1608" y="4935"/>
                    <a:pt x="1747" y="4935"/>
                    <a:pt x="1856" y="4935"/>
                  </a:cubicBezTo>
                  <a:cubicBezTo>
                    <a:pt x="2335" y="4935"/>
                    <a:pt x="2845" y="4858"/>
                    <a:pt x="3293" y="4750"/>
                  </a:cubicBezTo>
                  <a:lnTo>
                    <a:pt x="3417" y="4734"/>
                  </a:lnTo>
                  <a:lnTo>
                    <a:pt x="3386" y="4626"/>
                  </a:lnTo>
                  <a:cubicBezTo>
                    <a:pt x="3308" y="4410"/>
                    <a:pt x="3401" y="4132"/>
                    <a:pt x="3679" y="3884"/>
                  </a:cubicBezTo>
                  <a:cubicBezTo>
                    <a:pt x="3772" y="3807"/>
                    <a:pt x="3834" y="3730"/>
                    <a:pt x="3880" y="3668"/>
                  </a:cubicBezTo>
                  <a:cubicBezTo>
                    <a:pt x="3988" y="3591"/>
                    <a:pt x="4035" y="3513"/>
                    <a:pt x="4189" y="3405"/>
                  </a:cubicBezTo>
                  <a:cubicBezTo>
                    <a:pt x="4931" y="2849"/>
                    <a:pt x="5163" y="1860"/>
                    <a:pt x="4715" y="1102"/>
                  </a:cubicBezTo>
                  <a:cubicBezTo>
                    <a:pt x="4342" y="453"/>
                    <a:pt x="3474" y="1"/>
                    <a:pt x="25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36"/>
            <p:cNvSpPr/>
            <p:nvPr/>
          </p:nvSpPr>
          <p:spPr>
            <a:xfrm rot="864690">
              <a:off x="7511905" y="1138016"/>
              <a:ext cx="434533" cy="266419"/>
            </a:xfrm>
            <a:custGeom>
              <a:avLst/>
              <a:gdLst/>
              <a:ahLst/>
              <a:cxnLst/>
              <a:rect l="l" t="t" r="r" b="b"/>
              <a:pathLst>
                <a:path w="3355" h="2057" extrusionOk="0">
                  <a:moveTo>
                    <a:pt x="3122" y="295"/>
                  </a:moveTo>
                  <a:lnTo>
                    <a:pt x="3076" y="990"/>
                  </a:lnTo>
                  <a:cubicBezTo>
                    <a:pt x="3045" y="1237"/>
                    <a:pt x="3029" y="1516"/>
                    <a:pt x="3014" y="1763"/>
                  </a:cubicBezTo>
                  <a:cubicBezTo>
                    <a:pt x="2592" y="1827"/>
                    <a:pt x="2076" y="1864"/>
                    <a:pt x="1527" y="1864"/>
                  </a:cubicBezTo>
                  <a:cubicBezTo>
                    <a:pt x="1152" y="1864"/>
                    <a:pt x="760" y="1847"/>
                    <a:pt x="371" y="1809"/>
                  </a:cubicBezTo>
                  <a:cubicBezTo>
                    <a:pt x="387" y="1299"/>
                    <a:pt x="371" y="820"/>
                    <a:pt x="294" y="326"/>
                  </a:cubicBezTo>
                  <a:lnTo>
                    <a:pt x="294" y="326"/>
                  </a:lnTo>
                  <a:cubicBezTo>
                    <a:pt x="747" y="415"/>
                    <a:pt x="1204" y="461"/>
                    <a:pt x="1659" y="461"/>
                  </a:cubicBezTo>
                  <a:cubicBezTo>
                    <a:pt x="2151" y="461"/>
                    <a:pt x="2641" y="407"/>
                    <a:pt x="3122" y="295"/>
                  </a:cubicBezTo>
                  <a:close/>
                  <a:moveTo>
                    <a:pt x="3354" y="1"/>
                  </a:moveTo>
                  <a:lnTo>
                    <a:pt x="3199" y="47"/>
                  </a:lnTo>
                  <a:cubicBezTo>
                    <a:pt x="2696" y="175"/>
                    <a:pt x="2173" y="237"/>
                    <a:pt x="1645" y="237"/>
                  </a:cubicBezTo>
                  <a:cubicBezTo>
                    <a:pt x="1152" y="237"/>
                    <a:pt x="656" y="183"/>
                    <a:pt x="170" y="78"/>
                  </a:cubicBezTo>
                  <a:lnTo>
                    <a:pt x="0" y="47"/>
                  </a:lnTo>
                  <a:lnTo>
                    <a:pt x="16" y="202"/>
                  </a:lnTo>
                  <a:cubicBezTo>
                    <a:pt x="108" y="743"/>
                    <a:pt x="155" y="1284"/>
                    <a:pt x="108" y="1856"/>
                  </a:cubicBezTo>
                  <a:lnTo>
                    <a:pt x="108" y="1964"/>
                  </a:lnTo>
                  <a:lnTo>
                    <a:pt x="232" y="1979"/>
                  </a:lnTo>
                  <a:cubicBezTo>
                    <a:pt x="696" y="2041"/>
                    <a:pt x="1159" y="2057"/>
                    <a:pt x="1608" y="2057"/>
                  </a:cubicBezTo>
                  <a:cubicBezTo>
                    <a:pt x="2179" y="2057"/>
                    <a:pt x="2720" y="2010"/>
                    <a:pt x="3153" y="1917"/>
                  </a:cubicBezTo>
                  <a:lnTo>
                    <a:pt x="3246" y="1902"/>
                  </a:lnTo>
                  <a:lnTo>
                    <a:pt x="3246" y="1825"/>
                  </a:lnTo>
                  <a:cubicBezTo>
                    <a:pt x="3246" y="1547"/>
                    <a:pt x="3277" y="1253"/>
                    <a:pt x="3308" y="990"/>
                  </a:cubicBezTo>
                  <a:cubicBezTo>
                    <a:pt x="3323" y="712"/>
                    <a:pt x="3354" y="434"/>
                    <a:pt x="3354" y="140"/>
                  </a:cubicBezTo>
                  <a:lnTo>
                    <a:pt x="3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36"/>
            <p:cNvSpPr/>
            <p:nvPr/>
          </p:nvSpPr>
          <p:spPr>
            <a:xfrm rot="864690">
              <a:off x="7587199" y="1226855"/>
              <a:ext cx="300352" cy="48828"/>
            </a:xfrm>
            <a:custGeom>
              <a:avLst/>
              <a:gdLst/>
              <a:ahLst/>
              <a:cxnLst/>
              <a:rect l="l" t="t" r="r" b="b"/>
              <a:pathLst>
                <a:path w="2319" h="377" extrusionOk="0">
                  <a:moveTo>
                    <a:pt x="125" y="0"/>
                  </a:moveTo>
                  <a:cubicBezTo>
                    <a:pt x="75" y="0"/>
                    <a:pt x="27" y="21"/>
                    <a:pt x="16" y="68"/>
                  </a:cubicBezTo>
                  <a:cubicBezTo>
                    <a:pt x="0" y="130"/>
                    <a:pt x="31" y="176"/>
                    <a:pt x="93" y="207"/>
                  </a:cubicBezTo>
                  <a:cubicBezTo>
                    <a:pt x="495" y="315"/>
                    <a:pt x="927" y="377"/>
                    <a:pt x="1376" y="377"/>
                  </a:cubicBezTo>
                  <a:cubicBezTo>
                    <a:pt x="1654" y="377"/>
                    <a:pt x="1932" y="361"/>
                    <a:pt x="2195" y="300"/>
                  </a:cubicBezTo>
                  <a:cubicBezTo>
                    <a:pt x="2272" y="300"/>
                    <a:pt x="2318" y="238"/>
                    <a:pt x="2303" y="176"/>
                  </a:cubicBezTo>
                  <a:cubicBezTo>
                    <a:pt x="2303" y="136"/>
                    <a:pt x="2245" y="96"/>
                    <a:pt x="2189" y="96"/>
                  </a:cubicBezTo>
                  <a:cubicBezTo>
                    <a:pt x="2181" y="96"/>
                    <a:pt x="2172" y="97"/>
                    <a:pt x="2164" y="99"/>
                  </a:cubicBezTo>
                  <a:cubicBezTo>
                    <a:pt x="1892" y="156"/>
                    <a:pt x="1615" y="184"/>
                    <a:pt x="1339" y="184"/>
                  </a:cubicBezTo>
                  <a:cubicBezTo>
                    <a:pt x="941" y="184"/>
                    <a:pt x="545" y="125"/>
                    <a:pt x="170" y="6"/>
                  </a:cubicBezTo>
                  <a:cubicBezTo>
                    <a:pt x="156" y="2"/>
                    <a:pt x="140" y="0"/>
                    <a:pt x="12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36"/>
            <p:cNvSpPr/>
            <p:nvPr/>
          </p:nvSpPr>
          <p:spPr>
            <a:xfrm rot="864690">
              <a:off x="7597803" y="1296128"/>
              <a:ext cx="250358" cy="46238"/>
            </a:xfrm>
            <a:custGeom>
              <a:avLst/>
              <a:gdLst/>
              <a:ahLst/>
              <a:cxnLst/>
              <a:rect l="l" t="t" r="r" b="b"/>
              <a:pathLst>
                <a:path w="1933" h="357" extrusionOk="0">
                  <a:moveTo>
                    <a:pt x="170" y="1"/>
                  </a:moveTo>
                  <a:cubicBezTo>
                    <a:pt x="93" y="1"/>
                    <a:pt x="31" y="16"/>
                    <a:pt x="16" y="78"/>
                  </a:cubicBezTo>
                  <a:cubicBezTo>
                    <a:pt x="0" y="140"/>
                    <a:pt x="31" y="202"/>
                    <a:pt x="93" y="217"/>
                  </a:cubicBezTo>
                  <a:cubicBezTo>
                    <a:pt x="433" y="310"/>
                    <a:pt x="789" y="356"/>
                    <a:pt x="1160" y="356"/>
                  </a:cubicBezTo>
                  <a:cubicBezTo>
                    <a:pt x="1361" y="356"/>
                    <a:pt x="1577" y="356"/>
                    <a:pt x="1809" y="279"/>
                  </a:cubicBezTo>
                  <a:cubicBezTo>
                    <a:pt x="1871" y="279"/>
                    <a:pt x="1932" y="217"/>
                    <a:pt x="1902" y="155"/>
                  </a:cubicBezTo>
                  <a:cubicBezTo>
                    <a:pt x="1902" y="104"/>
                    <a:pt x="1848" y="74"/>
                    <a:pt x="1804" y="74"/>
                  </a:cubicBezTo>
                  <a:cubicBezTo>
                    <a:pt x="1795" y="74"/>
                    <a:pt x="1786" y="76"/>
                    <a:pt x="1778" y="78"/>
                  </a:cubicBezTo>
                  <a:cubicBezTo>
                    <a:pt x="1572" y="108"/>
                    <a:pt x="1362" y="124"/>
                    <a:pt x="1151" y="124"/>
                  </a:cubicBezTo>
                  <a:cubicBezTo>
                    <a:pt x="822" y="124"/>
                    <a:pt x="490" y="86"/>
                    <a:pt x="1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36"/>
            <p:cNvSpPr/>
            <p:nvPr/>
          </p:nvSpPr>
          <p:spPr>
            <a:xfrm rot="864690">
              <a:off x="7754418" y="777788"/>
              <a:ext cx="92217" cy="407075"/>
            </a:xfrm>
            <a:custGeom>
              <a:avLst/>
              <a:gdLst/>
              <a:ahLst/>
              <a:cxnLst/>
              <a:rect l="l" t="t" r="r" b="b"/>
              <a:pathLst>
                <a:path w="712" h="3143" extrusionOk="0">
                  <a:moveTo>
                    <a:pt x="447" y="0"/>
                  </a:moveTo>
                  <a:cubicBezTo>
                    <a:pt x="416" y="0"/>
                    <a:pt x="383" y="15"/>
                    <a:pt x="356" y="51"/>
                  </a:cubicBezTo>
                  <a:cubicBezTo>
                    <a:pt x="186" y="330"/>
                    <a:pt x="263" y="654"/>
                    <a:pt x="325" y="886"/>
                  </a:cubicBezTo>
                  <a:lnTo>
                    <a:pt x="356" y="1025"/>
                  </a:lnTo>
                  <a:cubicBezTo>
                    <a:pt x="418" y="1226"/>
                    <a:pt x="480" y="1427"/>
                    <a:pt x="464" y="1612"/>
                  </a:cubicBezTo>
                  <a:cubicBezTo>
                    <a:pt x="433" y="1767"/>
                    <a:pt x="340" y="1922"/>
                    <a:pt x="263" y="2076"/>
                  </a:cubicBezTo>
                  <a:cubicBezTo>
                    <a:pt x="232" y="2153"/>
                    <a:pt x="186" y="2215"/>
                    <a:pt x="155" y="2293"/>
                  </a:cubicBezTo>
                  <a:cubicBezTo>
                    <a:pt x="0" y="2602"/>
                    <a:pt x="0" y="2911"/>
                    <a:pt x="170" y="3112"/>
                  </a:cubicBezTo>
                  <a:cubicBezTo>
                    <a:pt x="186" y="3127"/>
                    <a:pt x="232" y="3143"/>
                    <a:pt x="263" y="3143"/>
                  </a:cubicBezTo>
                  <a:cubicBezTo>
                    <a:pt x="294" y="3143"/>
                    <a:pt x="311" y="3136"/>
                    <a:pt x="324" y="3136"/>
                  </a:cubicBezTo>
                  <a:cubicBezTo>
                    <a:pt x="330" y="3136"/>
                    <a:pt x="335" y="3137"/>
                    <a:pt x="340" y="3143"/>
                  </a:cubicBezTo>
                  <a:cubicBezTo>
                    <a:pt x="387" y="3127"/>
                    <a:pt x="402" y="3050"/>
                    <a:pt x="356" y="3003"/>
                  </a:cubicBezTo>
                  <a:cubicBezTo>
                    <a:pt x="186" y="2818"/>
                    <a:pt x="279" y="2540"/>
                    <a:pt x="356" y="2385"/>
                  </a:cubicBezTo>
                  <a:cubicBezTo>
                    <a:pt x="387" y="2339"/>
                    <a:pt x="418" y="2262"/>
                    <a:pt x="464" y="2200"/>
                  </a:cubicBezTo>
                  <a:cubicBezTo>
                    <a:pt x="557" y="2030"/>
                    <a:pt x="650" y="1844"/>
                    <a:pt x="665" y="1659"/>
                  </a:cubicBezTo>
                  <a:cubicBezTo>
                    <a:pt x="711" y="1427"/>
                    <a:pt x="650" y="1195"/>
                    <a:pt x="572" y="979"/>
                  </a:cubicBezTo>
                  <a:lnTo>
                    <a:pt x="541" y="840"/>
                  </a:lnTo>
                  <a:cubicBezTo>
                    <a:pt x="480" y="654"/>
                    <a:pt x="418" y="361"/>
                    <a:pt x="557" y="144"/>
                  </a:cubicBezTo>
                  <a:cubicBezTo>
                    <a:pt x="588" y="113"/>
                    <a:pt x="572" y="36"/>
                    <a:pt x="510" y="21"/>
                  </a:cubicBezTo>
                  <a:cubicBezTo>
                    <a:pt x="491" y="8"/>
                    <a:pt x="469" y="0"/>
                    <a:pt x="4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36"/>
            <p:cNvSpPr/>
            <p:nvPr/>
          </p:nvSpPr>
          <p:spPr>
            <a:xfrm rot="864690">
              <a:off x="7974980" y="291837"/>
              <a:ext cx="34193" cy="250358"/>
            </a:xfrm>
            <a:custGeom>
              <a:avLst/>
              <a:gdLst/>
              <a:ahLst/>
              <a:cxnLst/>
              <a:rect l="l" t="t" r="r" b="b"/>
              <a:pathLst>
                <a:path w="264" h="1933" extrusionOk="0">
                  <a:moveTo>
                    <a:pt x="155" y="0"/>
                  </a:moveTo>
                  <a:cubicBezTo>
                    <a:pt x="93" y="0"/>
                    <a:pt x="47" y="31"/>
                    <a:pt x="47" y="93"/>
                  </a:cubicBezTo>
                  <a:lnTo>
                    <a:pt x="0" y="1840"/>
                  </a:lnTo>
                  <a:cubicBezTo>
                    <a:pt x="0" y="1886"/>
                    <a:pt x="47" y="1932"/>
                    <a:pt x="124" y="1932"/>
                  </a:cubicBezTo>
                  <a:cubicBezTo>
                    <a:pt x="201" y="1932"/>
                    <a:pt x="232" y="1886"/>
                    <a:pt x="232" y="1840"/>
                  </a:cubicBezTo>
                  <a:lnTo>
                    <a:pt x="263" y="93"/>
                  </a:lnTo>
                  <a:cubicBezTo>
                    <a:pt x="263" y="31"/>
                    <a:pt x="217" y="0"/>
                    <a:pt x="15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36"/>
            <p:cNvSpPr/>
            <p:nvPr/>
          </p:nvSpPr>
          <p:spPr>
            <a:xfrm rot="864690">
              <a:off x="8201277" y="909226"/>
              <a:ext cx="216295" cy="28105"/>
            </a:xfrm>
            <a:custGeom>
              <a:avLst/>
              <a:gdLst/>
              <a:ahLst/>
              <a:cxnLst/>
              <a:rect l="l" t="t" r="r" b="b"/>
              <a:pathLst>
                <a:path w="1670" h="217" extrusionOk="0">
                  <a:moveTo>
                    <a:pt x="1546" y="0"/>
                  </a:moveTo>
                  <a:lnTo>
                    <a:pt x="124" y="16"/>
                  </a:lnTo>
                  <a:cubicBezTo>
                    <a:pt x="62" y="16"/>
                    <a:pt x="0" y="62"/>
                    <a:pt x="0" y="124"/>
                  </a:cubicBezTo>
                  <a:cubicBezTo>
                    <a:pt x="0" y="170"/>
                    <a:pt x="62" y="217"/>
                    <a:pt x="124" y="217"/>
                  </a:cubicBezTo>
                  <a:lnTo>
                    <a:pt x="1546" y="201"/>
                  </a:lnTo>
                  <a:cubicBezTo>
                    <a:pt x="1608" y="201"/>
                    <a:pt x="1669" y="155"/>
                    <a:pt x="1669" y="93"/>
                  </a:cubicBezTo>
                  <a:cubicBezTo>
                    <a:pt x="1669" y="31"/>
                    <a:pt x="1608" y="0"/>
                    <a:pt x="15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36"/>
            <p:cNvSpPr/>
            <p:nvPr/>
          </p:nvSpPr>
          <p:spPr>
            <a:xfrm rot="864690">
              <a:off x="7251065" y="636179"/>
              <a:ext cx="312527" cy="66702"/>
            </a:xfrm>
            <a:custGeom>
              <a:avLst/>
              <a:gdLst/>
              <a:ahLst/>
              <a:cxnLst/>
              <a:rect l="l" t="t" r="r" b="b"/>
              <a:pathLst>
                <a:path w="2413" h="515" extrusionOk="0">
                  <a:moveTo>
                    <a:pt x="124" y="0"/>
                  </a:moveTo>
                  <a:cubicBezTo>
                    <a:pt x="74" y="0"/>
                    <a:pt x="29" y="30"/>
                    <a:pt x="16" y="82"/>
                  </a:cubicBezTo>
                  <a:cubicBezTo>
                    <a:pt x="1" y="143"/>
                    <a:pt x="63" y="205"/>
                    <a:pt x="109" y="205"/>
                  </a:cubicBezTo>
                  <a:lnTo>
                    <a:pt x="2258" y="514"/>
                  </a:lnTo>
                  <a:lnTo>
                    <a:pt x="2273" y="514"/>
                  </a:lnTo>
                  <a:cubicBezTo>
                    <a:pt x="2335" y="514"/>
                    <a:pt x="2397" y="483"/>
                    <a:pt x="2397" y="437"/>
                  </a:cubicBezTo>
                  <a:cubicBezTo>
                    <a:pt x="2412" y="375"/>
                    <a:pt x="2350" y="313"/>
                    <a:pt x="2304" y="313"/>
                  </a:cubicBezTo>
                  <a:lnTo>
                    <a:pt x="156" y="4"/>
                  </a:lnTo>
                  <a:cubicBezTo>
                    <a:pt x="145" y="2"/>
                    <a:pt x="134" y="0"/>
                    <a:pt x="1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36"/>
            <p:cNvSpPr/>
            <p:nvPr/>
          </p:nvSpPr>
          <p:spPr>
            <a:xfrm rot="864690">
              <a:off x="8164843" y="589260"/>
              <a:ext cx="92217" cy="114753"/>
            </a:xfrm>
            <a:custGeom>
              <a:avLst/>
              <a:gdLst/>
              <a:ahLst/>
              <a:cxnLst/>
              <a:rect l="l" t="t" r="r" b="b"/>
              <a:pathLst>
                <a:path w="712" h="886" extrusionOk="0">
                  <a:moveTo>
                    <a:pt x="567" y="0"/>
                  </a:moveTo>
                  <a:cubicBezTo>
                    <a:pt x="534" y="0"/>
                    <a:pt x="503" y="12"/>
                    <a:pt x="480" y="35"/>
                  </a:cubicBezTo>
                  <a:cubicBezTo>
                    <a:pt x="279" y="252"/>
                    <a:pt x="125" y="483"/>
                    <a:pt x="16" y="746"/>
                  </a:cubicBezTo>
                  <a:cubicBezTo>
                    <a:pt x="1" y="808"/>
                    <a:pt x="47" y="870"/>
                    <a:pt x="94" y="885"/>
                  </a:cubicBezTo>
                  <a:lnTo>
                    <a:pt x="140" y="885"/>
                  </a:lnTo>
                  <a:cubicBezTo>
                    <a:pt x="171" y="885"/>
                    <a:pt x="233" y="870"/>
                    <a:pt x="248" y="808"/>
                  </a:cubicBezTo>
                  <a:cubicBezTo>
                    <a:pt x="326" y="576"/>
                    <a:pt x="465" y="344"/>
                    <a:pt x="666" y="174"/>
                  </a:cubicBezTo>
                  <a:cubicBezTo>
                    <a:pt x="712" y="128"/>
                    <a:pt x="712" y="66"/>
                    <a:pt x="666" y="35"/>
                  </a:cubicBezTo>
                  <a:cubicBezTo>
                    <a:pt x="635" y="12"/>
                    <a:pt x="600" y="0"/>
                    <a:pt x="5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36"/>
            <p:cNvSpPr/>
            <p:nvPr/>
          </p:nvSpPr>
          <p:spPr>
            <a:xfrm rot="864690">
              <a:off x="7538891" y="362823"/>
              <a:ext cx="192334" cy="191946"/>
            </a:xfrm>
            <a:custGeom>
              <a:avLst/>
              <a:gdLst/>
              <a:ahLst/>
              <a:cxnLst/>
              <a:rect l="l" t="t" r="r" b="b"/>
              <a:pathLst>
                <a:path w="1485" h="1482" extrusionOk="0">
                  <a:moveTo>
                    <a:pt x="121" y="1"/>
                  </a:moveTo>
                  <a:cubicBezTo>
                    <a:pt x="105" y="1"/>
                    <a:pt x="91" y="5"/>
                    <a:pt x="78" y="13"/>
                  </a:cubicBezTo>
                  <a:cubicBezTo>
                    <a:pt x="16" y="28"/>
                    <a:pt x="1" y="90"/>
                    <a:pt x="16" y="137"/>
                  </a:cubicBezTo>
                  <a:cubicBezTo>
                    <a:pt x="264" y="693"/>
                    <a:pt x="727" y="1141"/>
                    <a:pt x="1284" y="1466"/>
                  </a:cubicBezTo>
                  <a:cubicBezTo>
                    <a:pt x="1315" y="1481"/>
                    <a:pt x="1330" y="1481"/>
                    <a:pt x="1346" y="1481"/>
                  </a:cubicBezTo>
                  <a:cubicBezTo>
                    <a:pt x="1392" y="1481"/>
                    <a:pt x="1423" y="1466"/>
                    <a:pt x="1438" y="1419"/>
                  </a:cubicBezTo>
                  <a:cubicBezTo>
                    <a:pt x="1485" y="1388"/>
                    <a:pt x="1469" y="1327"/>
                    <a:pt x="1407" y="1280"/>
                  </a:cubicBezTo>
                  <a:cubicBezTo>
                    <a:pt x="882" y="1002"/>
                    <a:pt x="465" y="569"/>
                    <a:pt x="233" y="75"/>
                  </a:cubicBezTo>
                  <a:cubicBezTo>
                    <a:pt x="210" y="29"/>
                    <a:pt x="163" y="1"/>
                    <a:pt x="1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36"/>
            <p:cNvSpPr/>
            <p:nvPr/>
          </p:nvSpPr>
          <p:spPr>
            <a:xfrm rot="864690">
              <a:off x="8092500" y="1038304"/>
              <a:ext cx="160343" cy="94289"/>
            </a:xfrm>
            <a:custGeom>
              <a:avLst/>
              <a:gdLst/>
              <a:ahLst/>
              <a:cxnLst/>
              <a:rect l="l" t="t" r="r" b="b"/>
              <a:pathLst>
                <a:path w="1238" h="728" extrusionOk="0">
                  <a:moveTo>
                    <a:pt x="126" y="0"/>
                  </a:moveTo>
                  <a:cubicBezTo>
                    <a:pt x="102" y="0"/>
                    <a:pt x="80" y="5"/>
                    <a:pt x="62" y="17"/>
                  </a:cubicBezTo>
                  <a:cubicBezTo>
                    <a:pt x="1" y="32"/>
                    <a:pt x="1" y="110"/>
                    <a:pt x="32" y="156"/>
                  </a:cubicBezTo>
                  <a:cubicBezTo>
                    <a:pt x="310" y="419"/>
                    <a:pt x="650" y="635"/>
                    <a:pt x="1067" y="728"/>
                  </a:cubicBezTo>
                  <a:lnTo>
                    <a:pt x="1098" y="728"/>
                  </a:lnTo>
                  <a:cubicBezTo>
                    <a:pt x="1160" y="728"/>
                    <a:pt x="1191" y="697"/>
                    <a:pt x="1206" y="697"/>
                  </a:cubicBezTo>
                  <a:cubicBezTo>
                    <a:pt x="1237" y="635"/>
                    <a:pt x="1191" y="573"/>
                    <a:pt x="1144" y="558"/>
                  </a:cubicBezTo>
                  <a:cubicBezTo>
                    <a:pt x="789" y="465"/>
                    <a:pt x="464" y="295"/>
                    <a:pt x="232" y="32"/>
                  </a:cubicBezTo>
                  <a:cubicBezTo>
                    <a:pt x="204" y="13"/>
                    <a:pt x="163" y="0"/>
                    <a:pt x="1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36"/>
            <p:cNvSpPr/>
            <p:nvPr/>
          </p:nvSpPr>
          <p:spPr>
            <a:xfrm rot="864690">
              <a:off x="7382482" y="916015"/>
              <a:ext cx="136253" cy="103226"/>
            </a:xfrm>
            <a:custGeom>
              <a:avLst/>
              <a:gdLst/>
              <a:ahLst/>
              <a:cxnLst/>
              <a:rect l="l" t="t" r="r" b="b"/>
              <a:pathLst>
                <a:path w="1052" h="797" extrusionOk="0">
                  <a:moveTo>
                    <a:pt x="920" y="1"/>
                  </a:moveTo>
                  <a:cubicBezTo>
                    <a:pt x="893" y="1"/>
                    <a:pt x="866" y="9"/>
                    <a:pt x="835" y="24"/>
                  </a:cubicBezTo>
                  <a:lnTo>
                    <a:pt x="47" y="627"/>
                  </a:lnTo>
                  <a:cubicBezTo>
                    <a:pt x="0" y="642"/>
                    <a:pt x="0" y="720"/>
                    <a:pt x="47" y="766"/>
                  </a:cubicBezTo>
                  <a:cubicBezTo>
                    <a:pt x="78" y="781"/>
                    <a:pt x="109" y="797"/>
                    <a:pt x="140" y="797"/>
                  </a:cubicBezTo>
                  <a:cubicBezTo>
                    <a:pt x="155" y="797"/>
                    <a:pt x="186" y="797"/>
                    <a:pt x="217" y="766"/>
                  </a:cubicBezTo>
                  <a:lnTo>
                    <a:pt x="1005" y="163"/>
                  </a:lnTo>
                  <a:cubicBezTo>
                    <a:pt x="1051" y="148"/>
                    <a:pt x="1051" y="70"/>
                    <a:pt x="1005" y="24"/>
                  </a:cubicBezTo>
                  <a:cubicBezTo>
                    <a:pt x="974" y="9"/>
                    <a:pt x="947" y="1"/>
                    <a:pt x="9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6" name="Google Shape;506;p36"/>
          <p:cNvSpPr/>
          <p:nvPr/>
        </p:nvSpPr>
        <p:spPr>
          <a:xfrm>
            <a:off x="236250" y="3395748"/>
            <a:ext cx="1708152" cy="1296590"/>
          </a:xfrm>
          <a:custGeom>
            <a:avLst/>
            <a:gdLst/>
            <a:ahLst/>
            <a:cxnLst/>
            <a:rect l="l" t="t" r="r" b="b"/>
            <a:pathLst>
              <a:path w="27621" h="20966" extrusionOk="0">
                <a:moveTo>
                  <a:pt x="12470" y="732"/>
                </a:moveTo>
                <a:cubicBezTo>
                  <a:pt x="14599" y="732"/>
                  <a:pt x="16245" y="2692"/>
                  <a:pt x="17079" y="4584"/>
                </a:cubicBezTo>
                <a:cubicBezTo>
                  <a:pt x="17136" y="4719"/>
                  <a:pt x="17234" y="4774"/>
                  <a:pt x="17338" y="4774"/>
                </a:cubicBezTo>
                <a:cubicBezTo>
                  <a:pt x="17542" y="4774"/>
                  <a:pt x="17769" y="4560"/>
                  <a:pt x="17747" y="4317"/>
                </a:cubicBezTo>
                <a:cubicBezTo>
                  <a:pt x="18958" y="2972"/>
                  <a:pt x="20681" y="1762"/>
                  <a:pt x="22430" y="1762"/>
                </a:cubicBezTo>
                <a:cubicBezTo>
                  <a:pt x="23283" y="1762"/>
                  <a:pt x="24143" y="2049"/>
                  <a:pt x="24952" y="2749"/>
                </a:cubicBezTo>
                <a:cubicBezTo>
                  <a:pt x="27620" y="5084"/>
                  <a:pt x="25119" y="8086"/>
                  <a:pt x="23584" y="10154"/>
                </a:cubicBezTo>
                <a:cubicBezTo>
                  <a:pt x="22150" y="12022"/>
                  <a:pt x="20649" y="13824"/>
                  <a:pt x="19048" y="15492"/>
                </a:cubicBezTo>
                <a:cubicBezTo>
                  <a:pt x="18414" y="16159"/>
                  <a:pt x="16913" y="17026"/>
                  <a:pt x="16546" y="17993"/>
                </a:cubicBezTo>
                <a:cubicBezTo>
                  <a:pt x="14378" y="15291"/>
                  <a:pt x="11776" y="12690"/>
                  <a:pt x="10108" y="9621"/>
                </a:cubicBezTo>
                <a:cubicBezTo>
                  <a:pt x="10108" y="9587"/>
                  <a:pt x="10074" y="9487"/>
                  <a:pt x="10041" y="9454"/>
                </a:cubicBezTo>
                <a:cubicBezTo>
                  <a:pt x="9708" y="8820"/>
                  <a:pt x="9407" y="8153"/>
                  <a:pt x="9140" y="7453"/>
                </a:cubicBezTo>
                <a:cubicBezTo>
                  <a:pt x="8407" y="5184"/>
                  <a:pt x="8573" y="1982"/>
                  <a:pt x="11142" y="981"/>
                </a:cubicBezTo>
                <a:cubicBezTo>
                  <a:pt x="11602" y="809"/>
                  <a:pt x="12045" y="732"/>
                  <a:pt x="12470" y="732"/>
                </a:cubicBezTo>
                <a:close/>
                <a:moveTo>
                  <a:pt x="9441" y="10088"/>
                </a:moveTo>
                <a:cubicBezTo>
                  <a:pt x="9574" y="10288"/>
                  <a:pt x="9708" y="10521"/>
                  <a:pt x="9808" y="10755"/>
                </a:cubicBezTo>
                <a:cubicBezTo>
                  <a:pt x="10541" y="11622"/>
                  <a:pt x="11209" y="12656"/>
                  <a:pt x="11909" y="13657"/>
                </a:cubicBezTo>
                <a:cubicBezTo>
                  <a:pt x="10541" y="15692"/>
                  <a:pt x="9407" y="18027"/>
                  <a:pt x="8607" y="20362"/>
                </a:cubicBezTo>
                <a:cubicBezTo>
                  <a:pt x="6372" y="19661"/>
                  <a:pt x="4204" y="18761"/>
                  <a:pt x="2236" y="17360"/>
                </a:cubicBezTo>
                <a:cubicBezTo>
                  <a:pt x="701" y="16259"/>
                  <a:pt x="1068" y="14424"/>
                  <a:pt x="2636" y="13590"/>
                </a:cubicBezTo>
                <a:cubicBezTo>
                  <a:pt x="3145" y="13302"/>
                  <a:pt x="3697" y="13177"/>
                  <a:pt x="4248" y="13177"/>
                </a:cubicBezTo>
                <a:cubicBezTo>
                  <a:pt x="4781" y="13177"/>
                  <a:pt x="5313" y="13294"/>
                  <a:pt x="5805" y="13490"/>
                </a:cubicBezTo>
                <a:lnTo>
                  <a:pt x="5805" y="13590"/>
                </a:lnTo>
                <a:cubicBezTo>
                  <a:pt x="5842" y="13684"/>
                  <a:pt x="5922" y="13725"/>
                  <a:pt x="6009" y="13725"/>
                </a:cubicBezTo>
                <a:cubicBezTo>
                  <a:pt x="6076" y="13725"/>
                  <a:pt x="6147" y="13701"/>
                  <a:pt x="6205" y="13657"/>
                </a:cubicBezTo>
                <a:cubicBezTo>
                  <a:pt x="6305" y="13657"/>
                  <a:pt x="6472" y="13490"/>
                  <a:pt x="6305" y="13357"/>
                </a:cubicBezTo>
                <a:cubicBezTo>
                  <a:pt x="6272" y="13323"/>
                  <a:pt x="6272" y="13323"/>
                  <a:pt x="6238" y="13323"/>
                </a:cubicBezTo>
                <a:cubicBezTo>
                  <a:pt x="6305" y="11489"/>
                  <a:pt x="7706" y="10255"/>
                  <a:pt x="9441" y="10088"/>
                </a:cubicBezTo>
                <a:close/>
                <a:moveTo>
                  <a:pt x="12405" y="0"/>
                </a:moveTo>
                <a:cubicBezTo>
                  <a:pt x="10464" y="0"/>
                  <a:pt x="8938" y="1351"/>
                  <a:pt x="8307" y="3149"/>
                </a:cubicBezTo>
                <a:cubicBezTo>
                  <a:pt x="7573" y="5284"/>
                  <a:pt x="8173" y="7419"/>
                  <a:pt x="9140" y="9321"/>
                </a:cubicBezTo>
                <a:cubicBezTo>
                  <a:pt x="7406" y="9354"/>
                  <a:pt x="5771" y="11122"/>
                  <a:pt x="5771" y="12923"/>
                </a:cubicBezTo>
                <a:cubicBezTo>
                  <a:pt x="5261" y="12649"/>
                  <a:pt x="4690" y="12521"/>
                  <a:pt x="4117" y="12521"/>
                </a:cubicBezTo>
                <a:cubicBezTo>
                  <a:pt x="2594" y="12521"/>
                  <a:pt x="1052" y="13431"/>
                  <a:pt x="568" y="14958"/>
                </a:cubicBezTo>
                <a:cubicBezTo>
                  <a:pt x="1" y="16759"/>
                  <a:pt x="1435" y="17593"/>
                  <a:pt x="2769" y="18460"/>
                </a:cubicBezTo>
                <a:cubicBezTo>
                  <a:pt x="4571" y="19595"/>
                  <a:pt x="6572" y="20495"/>
                  <a:pt x="8607" y="20962"/>
                </a:cubicBezTo>
                <a:cubicBezTo>
                  <a:pt x="8624" y="20964"/>
                  <a:pt x="8641" y="20965"/>
                  <a:pt x="8657" y="20965"/>
                </a:cubicBezTo>
                <a:cubicBezTo>
                  <a:pt x="8890" y="20965"/>
                  <a:pt x="9003" y="20751"/>
                  <a:pt x="8940" y="20595"/>
                </a:cubicBezTo>
                <a:lnTo>
                  <a:pt x="8974" y="20529"/>
                </a:lnTo>
                <a:cubicBezTo>
                  <a:pt x="10074" y="18360"/>
                  <a:pt x="11142" y="16292"/>
                  <a:pt x="12276" y="14157"/>
                </a:cubicBezTo>
                <a:cubicBezTo>
                  <a:pt x="13544" y="15792"/>
                  <a:pt x="14911" y="17293"/>
                  <a:pt x="16446" y="18594"/>
                </a:cubicBezTo>
                <a:cubicBezTo>
                  <a:pt x="16479" y="18661"/>
                  <a:pt x="16579" y="18761"/>
                  <a:pt x="16646" y="18761"/>
                </a:cubicBezTo>
                <a:lnTo>
                  <a:pt x="16779" y="18761"/>
                </a:lnTo>
                <a:cubicBezTo>
                  <a:pt x="16802" y="18765"/>
                  <a:pt x="16823" y="18767"/>
                  <a:pt x="16845" y="18767"/>
                </a:cubicBezTo>
                <a:cubicBezTo>
                  <a:pt x="16982" y="18767"/>
                  <a:pt x="17097" y="18681"/>
                  <a:pt x="17213" y="18594"/>
                </a:cubicBezTo>
                <a:lnTo>
                  <a:pt x="17280" y="18460"/>
                </a:lnTo>
                <a:cubicBezTo>
                  <a:pt x="17346" y="18360"/>
                  <a:pt x="17313" y="18194"/>
                  <a:pt x="17280" y="18127"/>
                </a:cubicBezTo>
                <a:cubicBezTo>
                  <a:pt x="18914" y="16759"/>
                  <a:pt x="23084" y="11789"/>
                  <a:pt x="23484" y="11289"/>
                </a:cubicBezTo>
                <a:cubicBezTo>
                  <a:pt x="24918" y="9621"/>
                  <a:pt x="27153" y="7286"/>
                  <a:pt x="26886" y="4851"/>
                </a:cubicBezTo>
                <a:cubicBezTo>
                  <a:pt x="26653" y="2983"/>
                  <a:pt x="24985" y="1515"/>
                  <a:pt x="23217" y="1181"/>
                </a:cubicBezTo>
                <a:cubicBezTo>
                  <a:pt x="22938" y="1132"/>
                  <a:pt x="22661" y="1109"/>
                  <a:pt x="22388" y="1109"/>
                </a:cubicBezTo>
                <a:cubicBezTo>
                  <a:pt x="20451" y="1109"/>
                  <a:pt x="18720" y="2296"/>
                  <a:pt x="17580" y="3817"/>
                </a:cubicBezTo>
                <a:cubicBezTo>
                  <a:pt x="16612" y="1915"/>
                  <a:pt x="15045" y="181"/>
                  <a:pt x="12743" y="14"/>
                </a:cubicBezTo>
                <a:cubicBezTo>
                  <a:pt x="12629" y="5"/>
                  <a:pt x="12517" y="0"/>
                  <a:pt x="1240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7" name="Google Shape;507;p36"/>
          <p:cNvGrpSpPr/>
          <p:nvPr/>
        </p:nvGrpSpPr>
        <p:grpSpPr>
          <a:xfrm>
            <a:off x="7560174" y="232217"/>
            <a:ext cx="1399992" cy="1603064"/>
            <a:chOff x="5731825" y="4473182"/>
            <a:chExt cx="894906" cy="1024649"/>
          </a:xfrm>
        </p:grpSpPr>
        <p:sp>
          <p:nvSpPr>
            <p:cNvPr id="508" name="Google Shape;508;p36"/>
            <p:cNvSpPr/>
            <p:nvPr/>
          </p:nvSpPr>
          <p:spPr>
            <a:xfrm>
              <a:off x="5832430" y="4560965"/>
              <a:ext cx="773932" cy="847479"/>
            </a:xfrm>
            <a:custGeom>
              <a:avLst/>
              <a:gdLst/>
              <a:ahLst/>
              <a:cxnLst/>
              <a:rect l="l" t="t" r="r" b="b"/>
              <a:pathLst>
                <a:path w="8208" h="8988" extrusionOk="0">
                  <a:moveTo>
                    <a:pt x="5717" y="0"/>
                  </a:moveTo>
                  <a:cubicBezTo>
                    <a:pt x="5427" y="0"/>
                    <a:pt x="5149" y="154"/>
                    <a:pt x="5101" y="497"/>
                  </a:cubicBezTo>
                  <a:cubicBezTo>
                    <a:pt x="5008" y="1130"/>
                    <a:pt x="4931" y="1779"/>
                    <a:pt x="4853" y="2429"/>
                  </a:cubicBezTo>
                  <a:cubicBezTo>
                    <a:pt x="4765" y="2396"/>
                    <a:pt x="4672" y="2379"/>
                    <a:pt x="4581" y="2379"/>
                  </a:cubicBezTo>
                  <a:cubicBezTo>
                    <a:pt x="4326" y="2379"/>
                    <a:pt x="4091" y="2519"/>
                    <a:pt x="4034" y="2861"/>
                  </a:cubicBezTo>
                  <a:cubicBezTo>
                    <a:pt x="3880" y="3773"/>
                    <a:pt x="3710" y="4670"/>
                    <a:pt x="3493" y="5551"/>
                  </a:cubicBezTo>
                  <a:cubicBezTo>
                    <a:pt x="3416" y="4747"/>
                    <a:pt x="3401" y="3912"/>
                    <a:pt x="3169" y="3155"/>
                  </a:cubicBezTo>
                  <a:cubicBezTo>
                    <a:pt x="3069" y="2835"/>
                    <a:pt x="2796" y="2680"/>
                    <a:pt x="2519" y="2680"/>
                  </a:cubicBezTo>
                  <a:cubicBezTo>
                    <a:pt x="2408" y="2680"/>
                    <a:pt x="2296" y="2705"/>
                    <a:pt x="2195" y="2753"/>
                  </a:cubicBezTo>
                  <a:lnTo>
                    <a:pt x="2195" y="1733"/>
                  </a:lnTo>
                  <a:cubicBezTo>
                    <a:pt x="2195" y="1312"/>
                    <a:pt x="1821" y="1062"/>
                    <a:pt x="1471" y="1062"/>
                  </a:cubicBezTo>
                  <a:cubicBezTo>
                    <a:pt x="1255" y="1062"/>
                    <a:pt x="1049" y="1156"/>
                    <a:pt x="943" y="1362"/>
                  </a:cubicBezTo>
                  <a:cubicBezTo>
                    <a:pt x="870" y="1339"/>
                    <a:pt x="792" y="1327"/>
                    <a:pt x="713" y="1327"/>
                  </a:cubicBezTo>
                  <a:cubicBezTo>
                    <a:pt x="376" y="1327"/>
                    <a:pt x="31" y="1542"/>
                    <a:pt x="31" y="1980"/>
                  </a:cubicBezTo>
                  <a:cubicBezTo>
                    <a:pt x="16" y="2908"/>
                    <a:pt x="0" y="3820"/>
                    <a:pt x="0" y="4747"/>
                  </a:cubicBezTo>
                  <a:cubicBezTo>
                    <a:pt x="0" y="5141"/>
                    <a:pt x="369" y="5424"/>
                    <a:pt x="736" y="5424"/>
                  </a:cubicBezTo>
                  <a:cubicBezTo>
                    <a:pt x="800" y="5424"/>
                    <a:pt x="865" y="5415"/>
                    <a:pt x="928" y="5396"/>
                  </a:cubicBezTo>
                  <a:cubicBezTo>
                    <a:pt x="1020" y="5844"/>
                    <a:pt x="1252" y="6215"/>
                    <a:pt x="1654" y="6493"/>
                  </a:cubicBezTo>
                  <a:cubicBezTo>
                    <a:pt x="1773" y="6573"/>
                    <a:pt x="1893" y="6608"/>
                    <a:pt x="2008" y="6608"/>
                  </a:cubicBezTo>
                  <a:cubicBezTo>
                    <a:pt x="2116" y="6608"/>
                    <a:pt x="2221" y="6577"/>
                    <a:pt x="2319" y="6524"/>
                  </a:cubicBezTo>
                  <a:cubicBezTo>
                    <a:pt x="2411" y="7112"/>
                    <a:pt x="2597" y="7715"/>
                    <a:pt x="2968" y="8255"/>
                  </a:cubicBezTo>
                  <a:cubicBezTo>
                    <a:pt x="3126" y="8462"/>
                    <a:pt x="3352" y="8574"/>
                    <a:pt x="3569" y="8574"/>
                  </a:cubicBezTo>
                  <a:cubicBezTo>
                    <a:pt x="3627" y="8574"/>
                    <a:pt x="3685" y="8566"/>
                    <a:pt x="3741" y="8549"/>
                  </a:cubicBezTo>
                  <a:lnTo>
                    <a:pt x="3803" y="8657"/>
                  </a:lnTo>
                  <a:cubicBezTo>
                    <a:pt x="3943" y="8884"/>
                    <a:pt x="4155" y="8987"/>
                    <a:pt x="4368" y="8987"/>
                  </a:cubicBezTo>
                  <a:cubicBezTo>
                    <a:pt x="4646" y="8987"/>
                    <a:pt x="4925" y="8810"/>
                    <a:pt x="5039" y="8503"/>
                  </a:cubicBezTo>
                  <a:cubicBezTo>
                    <a:pt x="5178" y="8116"/>
                    <a:pt x="5302" y="7761"/>
                    <a:pt x="5410" y="7374"/>
                  </a:cubicBezTo>
                  <a:cubicBezTo>
                    <a:pt x="5420" y="7375"/>
                    <a:pt x="5429" y="7375"/>
                    <a:pt x="5439" y="7375"/>
                  </a:cubicBezTo>
                  <a:cubicBezTo>
                    <a:pt x="5738" y="7375"/>
                    <a:pt x="6032" y="7149"/>
                    <a:pt x="6136" y="6864"/>
                  </a:cubicBezTo>
                  <a:cubicBezTo>
                    <a:pt x="6291" y="6416"/>
                    <a:pt x="6445" y="5999"/>
                    <a:pt x="6600" y="5551"/>
                  </a:cubicBezTo>
                  <a:cubicBezTo>
                    <a:pt x="6690" y="5587"/>
                    <a:pt x="6787" y="5604"/>
                    <a:pt x="6884" y="5604"/>
                  </a:cubicBezTo>
                  <a:cubicBezTo>
                    <a:pt x="7119" y="5604"/>
                    <a:pt x="7354" y="5500"/>
                    <a:pt x="7496" y="5303"/>
                  </a:cubicBezTo>
                  <a:cubicBezTo>
                    <a:pt x="7836" y="4732"/>
                    <a:pt x="8053" y="4160"/>
                    <a:pt x="8146" y="3495"/>
                  </a:cubicBezTo>
                  <a:cubicBezTo>
                    <a:pt x="8207" y="3124"/>
                    <a:pt x="8037" y="2861"/>
                    <a:pt x="7806" y="2738"/>
                  </a:cubicBezTo>
                  <a:cubicBezTo>
                    <a:pt x="7821" y="2599"/>
                    <a:pt x="7821" y="2475"/>
                    <a:pt x="7836" y="2351"/>
                  </a:cubicBezTo>
                  <a:cubicBezTo>
                    <a:pt x="7883" y="1779"/>
                    <a:pt x="7790" y="1424"/>
                    <a:pt x="7326" y="1069"/>
                  </a:cubicBezTo>
                  <a:cubicBezTo>
                    <a:pt x="7229" y="1000"/>
                    <a:pt x="7115" y="969"/>
                    <a:pt x="7000" y="969"/>
                  </a:cubicBezTo>
                  <a:cubicBezTo>
                    <a:pt x="6751" y="969"/>
                    <a:pt x="6495" y="1114"/>
                    <a:pt x="6368" y="1347"/>
                  </a:cubicBezTo>
                  <a:cubicBezTo>
                    <a:pt x="6399" y="1115"/>
                    <a:pt x="6415" y="898"/>
                    <a:pt x="6430" y="667"/>
                  </a:cubicBezTo>
                  <a:cubicBezTo>
                    <a:pt x="6464" y="245"/>
                    <a:pt x="6081" y="0"/>
                    <a:pt x="57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36"/>
            <p:cNvSpPr/>
            <p:nvPr/>
          </p:nvSpPr>
          <p:spPr>
            <a:xfrm>
              <a:off x="5731825" y="4473182"/>
              <a:ext cx="894906" cy="1024649"/>
            </a:xfrm>
            <a:custGeom>
              <a:avLst/>
              <a:gdLst/>
              <a:ahLst/>
              <a:cxnLst/>
              <a:rect l="l" t="t" r="r" b="b"/>
              <a:pathLst>
                <a:path w="9491" h="10867" extrusionOk="0">
                  <a:moveTo>
                    <a:pt x="6926" y="528"/>
                  </a:moveTo>
                  <a:cubicBezTo>
                    <a:pt x="8293" y="528"/>
                    <a:pt x="8615" y="2778"/>
                    <a:pt x="8455" y="3870"/>
                  </a:cubicBezTo>
                  <a:cubicBezTo>
                    <a:pt x="8138" y="6123"/>
                    <a:pt x="7154" y="8243"/>
                    <a:pt x="6012" y="10186"/>
                  </a:cubicBezTo>
                  <a:lnTo>
                    <a:pt x="6012" y="10186"/>
                  </a:lnTo>
                  <a:cubicBezTo>
                    <a:pt x="4203" y="8572"/>
                    <a:pt x="2346" y="6754"/>
                    <a:pt x="1237" y="4612"/>
                  </a:cubicBezTo>
                  <a:cubicBezTo>
                    <a:pt x="944" y="4055"/>
                    <a:pt x="758" y="3452"/>
                    <a:pt x="743" y="2819"/>
                  </a:cubicBezTo>
                  <a:cubicBezTo>
                    <a:pt x="707" y="2061"/>
                    <a:pt x="1214" y="1368"/>
                    <a:pt x="1885" y="1368"/>
                  </a:cubicBezTo>
                  <a:cubicBezTo>
                    <a:pt x="2076" y="1368"/>
                    <a:pt x="2280" y="1425"/>
                    <a:pt x="2489" y="1551"/>
                  </a:cubicBezTo>
                  <a:cubicBezTo>
                    <a:pt x="3509" y="2170"/>
                    <a:pt x="3942" y="3282"/>
                    <a:pt x="4390" y="4318"/>
                  </a:cubicBezTo>
                  <a:cubicBezTo>
                    <a:pt x="4430" y="4421"/>
                    <a:pt x="4515" y="4465"/>
                    <a:pt x="4606" y="4465"/>
                  </a:cubicBezTo>
                  <a:cubicBezTo>
                    <a:pt x="4760" y="4465"/>
                    <a:pt x="4931" y="4338"/>
                    <a:pt x="4931" y="4163"/>
                  </a:cubicBezTo>
                  <a:cubicBezTo>
                    <a:pt x="4931" y="2989"/>
                    <a:pt x="4931" y="1319"/>
                    <a:pt x="6183" y="717"/>
                  </a:cubicBezTo>
                  <a:cubicBezTo>
                    <a:pt x="6460" y="586"/>
                    <a:pt x="6706" y="528"/>
                    <a:pt x="6926" y="528"/>
                  </a:cubicBezTo>
                  <a:close/>
                  <a:moveTo>
                    <a:pt x="6788" y="1"/>
                  </a:moveTo>
                  <a:cubicBezTo>
                    <a:pt x="6450" y="1"/>
                    <a:pt x="6107" y="90"/>
                    <a:pt x="5781" y="284"/>
                  </a:cubicBezTo>
                  <a:cubicBezTo>
                    <a:pt x="4819" y="859"/>
                    <a:pt x="4498" y="1878"/>
                    <a:pt x="4393" y="2920"/>
                  </a:cubicBezTo>
                  <a:lnTo>
                    <a:pt x="4393" y="2920"/>
                  </a:lnTo>
                  <a:cubicBezTo>
                    <a:pt x="3958" y="2051"/>
                    <a:pt x="3407" y="1247"/>
                    <a:pt x="2474" y="840"/>
                  </a:cubicBezTo>
                  <a:cubicBezTo>
                    <a:pt x="2271" y="752"/>
                    <a:pt x="2067" y="711"/>
                    <a:pt x="1870" y="711"/>
                  </a:cubicBezTo>
                  <a:cubicBezTo>
                    <a:pt x="999" y="711"/>
                    <a:pt x="244" y="1497"/>
                    <a:pt x="155" y="2417"/>
                  </a:cubicBezTo>
                  <a:cubicBezTo>
                    <a:pt x="1" y="3947"/>
                    <a:pt x="990" y="5338"/>
                    <a:pt x="1840" y="6482"/>
                  </a:cubicBezTo>
                  <a:cubicBezTo>
                    <a:pt x="3015" y="8089"/>
                    <a:pt x="4390" y="9480"/>
                    <a:pt x="5874" y="10763"/>
                  </a:cubicBezTo>
                  <a:cubicBezTo>
                    <a:pt x="5936" y="10836"/>
                    <a:pt x="6009" y="10866"/>
                    <a:pt x="6079" y="10866"/>
                  </a:cubicBezTo>
                  <a:cubicBezTo>
                    <a:pt x="6188" y="10866"/>
                    <a:pt x="6290" y="10795"/>
                    <a:pt x="6335" y="10701"/>
                  </a:cubicBezTo>
                  <a:lnTo>
                    <a:pt x="6335" y="10701"/>
                  </a:lnTo>
                  <a:cubicBezTo>
                    <a:pt x="6371" y="10677"/>
                    <a:pt x="6404" y="10641"/>
                    <a:pt x="6431" y="10593"/>
                  </a:cubicBezTo>
                  <a:cubicBezTo>
                    <a:pt x="7358" y="9032"/>
                    <a:pt x="8177" y="7378"/>
                    <a:pt x="8672" y="5616"/>
                  </a:cubicBezTo>
                  <a:cubicBezTo>
                    <a:pt x="9058" y="4225"/>
                    <a:pt x="9491" y="2432"/>
                    <a:pt x="8656" y="1103"/>
                  </a:cubicBezTo>
                  <a:cubicBezTo>
                    <a:pt x="8232" y="425"/>
                    <a:pt x="7525" y="1"/>
                    <a:pt x="6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0" name="Google Shape;510;p36"/>
          <p:cNvSpPr txBox="1"/>
          <p:nvPr>
            <p:ph type="subTitle" idx="2"/>
          </p:nvPr>
        </p:nvSpPr>
        <p:spPr>
          <a:xfrm>
            <a:off x="3021600" y="1759727"/>
            <a:ext cx="3100800" cy="38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solidFill>
                  <a:schemeClr val="dk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3">
  <p:cSld name="CUSTOM_17">
    <p:bg>
      <p:bgPr>
        <a:solidFill>
          <a:schemeClr val="lt1"/>
        </a:solidFill>
        <a:effectLst/>
      </p:bgPr>
    </p:bg>
    <p:spTree>
      <p:nvGrpSpPr>
        <p:cNvPr id="511" name="Shape 511"/>
        <p:cNvGrpSpPr/>
        <p:nvPr/>
      </p:nvGrpSpPr>
      <p:grpSpPr>
        <a:xfrm>
          <a:off x="0" y="0"/>
          <a:ext cx="0" cy="0"/>
          <a:chOff x="0" y="0"/>
          <a:chExt cx="0" cy="0"/>
        </a:xfrm>
      </p:grpSpPr>
      <p:sp>
        <p:nvSpPr>
          <p:cNvPr id="512" name="Google Shape;512;p37"/>
          <p:cNvSpPr txBox="1"/>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36550" rtl="0">
              <a:lnSpc>
                <a:spcPct val="100000"/>
              </a:lnSpc>
              <a:spcBef>
                <a:spcPts val="0"/>
              </a:spcBef>
              <a:spcAft>
                <a:spcPts val="0"/>
              </a:spcAft>
              <a:buSzPts val="1700"/>
              <a:buFont typeface="Barlow"/>
              <a:buChar char="●"/>
              <a:defRPr sz="1400">
                <a:latin typeface="Barlow"/>
                <a:ea typeface="Barlow"/>
                <a:cs typeface="Barlow"/>
                <a:sym typeface="Barlow"/>
              </a:defRPr>
            </a:lvl1pPr>
            <a:lvl2pPr marL="914400" lvl="1" indent="-317500" rtl="0">
              <a:lnSpc>
                <a:spcPct val="100000"/>
              </a:lnSpc>
              <a:spcBef>
                <a:spcPts val="1600"/>
              </a:spcBef>
              <a:spcAft>
                <a:spcPts val="0"/>
              </a:spcAft>
              <a:buSzPts val="1400"/>
              <a:buChar char="○"/>
              <a:defRPr sz="1100">
                <a:latin typeface="Barlow"/>
                <a:ea typeface="Barlow"/>
                <a:cs typeface="Barlow"/>
                <a:sym typeface="Barlow"/>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513" name="Google Shape;513;p37"/>
          <p:cNvSpPr txBox="1"/>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14" name="Google Shape;514;p37"/>
          <p:cNvSpPr/>
          <p:nvPr/>
        </p:nvSpPr>
        <p:spPr>
          <a:xfrm>
            <a:off x="7578700" y="234200"/>
            <a:ext cx="972600" cy="972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37"/>
          <p:cNvSpPr/>
          <p:nvPr/>
        </p:nvSpPr>
        <p:spPr>
          <a:xfrm>
            <a:off x="8291250" y="4366663"/>
            <a:ext cx="526820" cy="541630"/>
          </a:xfrm>
          <a:custGeom>
            <a:avLst/>
            <a:gdLst/>
            <a:ahLst/>
            <a:cxnLst/>
            <a:rect l="l" t="t" r="r" b="b"/>
            <a:pathLst>
              <a:path w="4165" h="4282" extrusionOk="0">
                <a:moveTo>
                  <a:pt x="3241" y="294"/>
                </a:moveTo>
                <a:cubicBezTo>
                  <a:pt x="3377" y="430"/>
                  <a:pt x="3543" y="566"/>
                  <a:pt x="3665" y="717"/>
                </a:cubicBezTo>
                <a:cubicBezTo>
                  <a:pt x="3710" y="793"/>
                  <a:pt x="3604" y="884"/>
                  <a:pt x="3528" y="975"/>
                </a:cubicBezTo>
                <a:cubicBezTo>
                  <a:pt x="3226" y="1338"/>
                  <a:pt x="2938" y="1702"/>
                  <a:pt x="2650" y="2050"/>
                </a:cubicBezTo>
                <a:cubicBezTo>
                  <a:pt x="2620" y="2110"/>
                  <a:pt x="2696" y="2231"/>
                  <a:pt x="2771" y="2307"/>
                </a:cubicBezTo>
                <a:cubicBezTo>
                  <a:pt x="3104" y="2610"/>
                  <a:pt x="3453" y="2928"/>
                  <a:pt x="3786" y="3231"/>
                </a:cubicBezTo>
                <a:cubicBezTo>
                  <a:pt x="3892" y="3306"/>
                  <a:pt x="3861" y="3337"/>
                  <a:pt x="3786" y="3397"/>
                </a:cubicBezTo>
                <a:cubicBezTo>
                  <a:pt x="3619" y="3518"/>
                  <a:pt x="3589" y="3791"/>
                  <a:pt x="3316" y="3791"/>
                </a:cubicBezTo>
                <a:cubicBezTo>
                  <a:pt x="3165" y="3745"/>
                  <a:pt x="3029" y="3715"/>
                  <a:pt x="2908" y="3488"/>
                </a:cubicBezTo>
                <a:cubicBezTo>
                  <a:pt x="2756" y="3155"/>
                  <a:pt x="2408" y="2943"/>
                  <a:pt x="2090" y="2731"/>
                </a:cubicBezTo>
                <a:cubicBezTo>
                  <a:pt x="2074" y="2721"/>
                  <a:pt x="2057" y="2717"/>
                  <a:pt x="2041" y="2717"/>
                </a:cubicBezTo>
                <a:cubicBezTo>
                  <a:pt x="1983" y="2717"/>
                  <a:pt x="1929" y="2771"/>
                  <a:pt x="1893" y="2807"/>
                </a:cubicBezTo>
                <a:cubicBezTo>
                  <a:pt x="1621" y="3231"/>
                  <a:pt x="1136" y="3518"/>
                  <a:pt x="939" y="3988"/>
                </a:cubicBezTo>
                <a:cubicBezTo>
                  <a:pt x="911" y="4026"/>
                  <a:pt x="877" y="4058"/>
                  <a:pt x="836" y="4058"/>
                </a:cubicBezTo>
                <a:cubicBezTo>
                  <a:pt x="812" y="4058"/>
                  <a:pt x="786" y="4046"/>
                  <a:pt x="758" y="4018"/>
                </a:cubicBezTo>
                <a:cubicBezTo>
                  <a:pt x="606" y="3897"/>
                  <a:pt x="455" y="3761"/>
                  <a:pt x="334" y="3609"/>
                </a:cubicBezTo>
                <a:cubicBezTo>
                  <a:pt x="213" y="3473"/>
                  <a:pt x="364" y="3321"/>
                  <a:pt x="425" y="3291"/>
                </a:cubicBezTo>
                <a:cubicBezTo>
                  <a:pt x="652" y="3140"/>
                  <a:pt x="652" y="2837"/>
                  <a:pt x="879" y="2701"/>
                </a:cubicBezTo>
                <a:cubicBezTo>
                  <a:pt x="1030" y="2610"/>
                  <a:pt x="1045" y="2413"/>
                  <a:pt x="1197" y="2322"/>
                </a:cubicBezTo>
                <a:cubicBezTo>
                  <a:pt x="1394" y="2201"/>
                  <a:pt x="1333" y="2004"/>
                  <a:pt x="1212" y="1898"/>
                </a:cubicBezTo>
                <a:cubicBezTo>
                  <a:pt x="939" y="1671"/>
                  <a:pt x="803" y="1323"/>
                  <a:pt x="425" y="1202"/>
                </a:cubicBezTo>
                <a:cubicBezTo>
                  <a:pt x="334" y="1187"/>
                  <a:pt x="258" y="960"/>
                  <a:pt x="425" y="839"/>
                </a:cubicBezTo>
                <a:cubicBezTo>
                  <a:pt x="515" y="793"/>
                  <a:pt x="606" y="733"/>
                  <a:pt x="667" y="611"/>
                </a:cubicBezTo>
                <a:cubicBezTo>
                  <a:pt x="710" y="540"/>
                  <a:pt x="739" y="428"/>
                  <a:pt x="818" y="428"/>
                </a:cubicBezTo>
                <a:cubicBezTo>
                  <a:pt x="823" y="428"/>
                  <a:pt x="828" y="429"/>
                  <a:pt x="833" y="430"/>
                </a:cubicBezTo>
                <a:cubicBezTo>
                  <a:pt x="909" y="445"/>
                  <a:pt x="985" y="566"/>
                  <a:pt x="1030" y="657"/>
                </a:cubicBezTo>
                <a:cubicBezTo>
                  <a:pt x="1242" y="1035"/>
                  <a:pt x="1575" y="1293"/>
                  <a:pt x="1878" y="1565"/>
                </a:cubicBezTo>
                <a:cubicBezTo>
                  <a:pt x="1903" y="1585"/>
                  <a:pt x="1928" y="1593"/>
                  <a:pt x="1953" y="1593"/>
                </a:cubicBezTo>
                <a:cubicBezTo>
                  <a:pt x="2061" y="1593"/>
                  <a:pt x="2159" y="1430"/>
                  <a:pt x="2196" y="1368"/>
                </a:cubicBezTo>
                <a:cubicBezTo>
                  <a:pt x="2499" y="990"/>
                  <a:pt x="2862" y="672"/>
                  <a:pt x="3210" y="339"/>
                </a:cubicBezTo>
                <a:lnTo>
                  <a:pt x="3241" y="294"/>
                </a:lnTo>
                <a:close/>
                <a:moveTo>
                  <a:pt x="3312" y="0"/>
                </a:moveTo>
                <a:cubicBezTo>
                  <a:pt x="3240" y="0"/>
                  <a:pt x="3166" y="42"/>
                  <a:pt x="3104" y="97"/>
                </a:cubicBezTo>
                <a:cubicBezTo>
                  <a:pt x="2786" y="400"/>
                  <a:pt x="2469" y="733"/>
                  <a:pt x="2196" y="1096"/>
                </a:cubicBezTo>
                <a:cubicBezTo>
                  <a:pt x="2119" y="1207"/>
                  <a:pt x="2036" y="1258"/>
                  <a:pt x="1954" y="1258"/>
                </a:cubicBezTo>
                <a:cubicBezTo>
                  <a:pt x="1858" y="1258"/>
                  <a:pt x="1763" y="1188"/>
                  <a:pt x="1681" y="1066"/>
                </a:cubicBezTo>
                <a:cubicBezTo>
                  <a:pt x="1560" y="854"/>
                  <a:pt x="1424" y="672"/>
                  <a:pt x="1288" y="475"/>
                </a:cubicBezTo>
                <a:cubicBezTo>
                  <a:pt x="1178" y="311"/>
                  <a:pt x="1041" y="223"/>
                  <a:pt x="909" y="223"/>
                </a:cubicBezTo>
                <a:cubicBezTo>
                  <a:pt x="823" y="223"/>
                  <a:pt x="739" y="261"/>
                  <a:pt x="667" y="339"/>
                </a:cubicBezTo>
                <a:cubicBezTo>
                  <a:pt x="531" y="460"/>
                  <a:pt x="425" y="581"/>
                  <a:pt x="334" y="733"/>
                </a:cubicBezTo>
                <a:cubicBezTo>
                  <a:pt x="198" y="945"/>
                  <a:pt x="1" y="1141"/>
                  <a:pt x="349" y="1399"/>
                </a:cubicBezTo>
                <a:cubicBezTo>
                  <a:pt x="606" y="1580"/>
                  <a:pt x="803" y="1868"/>
                  <a:pt x="1045" y="2095"/>
                </a:cubicBezTo>
                <a:cubicBezTo>
                  <a:pt x="1136" y="2171"/>
                  <a:pt x="1136" y="2156"/>
                  <a:pt x="1061" y="2247"/>
                </a:cubicBezTo>
                <a:cubicBezTo>
                  <a:pt x="803" y="2565"/>
                  <a:pt x="531" y="2867"/>
                  <a:pt x="304" y="3216"/>
                </a:cubicBezTo>
                <a:cubicBezTo>
                  <a:pt x="228" y="3321"/>
                  <a:pt x="61" y="3443"/>
                  <a:pt x="76" y="3624"/>
                </a:cubicBezTo>
                <a:cubicBezTo>
                  <a:pt x="31" y="3791"/>
                  <a:pt x="152" y="3851"/>
                  <a:pt x="213" y="3942"/>
                </a:cubicBezTo>
                <a:cubicBezTo>
                  <a:pt x="472" y="4164"/>
                  <a:pt x="608" y="4281"/>
                  <a:pt x="730" y="4281"/>
                </a:cubicBezTo>
                <a:cubicBezTo>
                  <a:pt x="859" y="4281"/>
                  <a:pt x="972" y="4153"/>
                  <a:pt x="1197" y="3882"/>
                </a:cubicBezTo>
                <a:cubicBezTo>
                  <a:pt x="1439" y="3579"/>
                  <a:pt x="1833" y="3427"/>
                  <a:pt x="1984" y="3034"/>
                </a:cubicBezTo>
                <a:cubicBezTo>
                  <a:pt x="2009" y="3008"/>
                  <a:pt x="2030" y="2988"/>
                  <a:pt x="2054" y="2988"/>
                </a:cubicBezTo>
                <a:cubicBezTo>
                  <a:pt x="2073" y="2988"/>
                  <a:pt x="2094" y="3001"/>
                  <a:pt x="2120" y="3034"/>
                </a:cubicBezTo>
                <a:cubicBezTo>
                  <a:pt x="2423" y="3458"/>
                  <a:pt x="2817" y="3761"/>
                  <a:pt x="3195" y="4094"/>
                </a:cubicBezTo>
                <a:cubicBezTo>
                  <a:pt x="3236" y="4134"/>
                  <a:pt x="3310" y="4188"/>
                  <a:pt x="3363" y="4188"/>
                </a:cubicBezTo>
                <a:cubicBezTo>
                  <a:pt x="3390" y="4188"/>
                  <a:pt x="3412" y="4174"/>
                  <a:pt x="3422" y="4139"/>
                </a:cubicBezTo>
                <a:cubicBezTo>
                  <a:pt x="3498" y="3988"/>
                  <a:pt x="3634" y="3927"/>
                  <a:pt x="3755" y="3851"/>
                </a:cubicBezTo>
                <a:cubicBezTo>
                  <a:pt x="4134" y="3564"/>
                  <a:pt x="4164" y="3306"/>
                  <a:pt x="3831" y="2988"/>
                </a:cubicBezTo>
                <a:cubicBezTo>
                  <a:pt x="3543" y="2731"/>
                  <a:pt x="3256" y="2504"/>
                  <a:pt x="2968" y="2262"/>
                </a:cubicBezTo>
                <a:cubicBezTo>
                  <a:pt x="2817" y="2125"/>
                  <a:pt x="2847" y="1944"/>
                  <a:pt x="2998" y="1898"/>
                </a:cubicBezTo>
                <a:cubicBezTo>
                  <a:pt x="3150" y="1868"/>
                  <a:pt x="3180" y="1777"/>
                  <a:pt x="3195" y="1671"/>
                </a:cubicBezTo>
                <a:cubicBezTo>
                  <a:pt x="3241" y="1535"/>
                  <a:pt x="3362" y="1414"/>
                  <a:pt x="3407" y="1399"/>
                </a:cubicBezTo>
                <a:cubicBezTo>
                  <a:pt x="3649" y="1293"/>
                  <a:pt x="3710" y="1035"/>
                  <a:pt x="3861" y="884"/>
                </a:cubicBezTo>
                <a:cubicBezTo>
                  <a:pt x="4058" y="717"/>
                  <a:pt x="3922" y="505"/>
                  <a:pt x="3771" y="400"/>
                </a:cubicBezTo>
                <a:cubicBezTo>
                  <a:pt x="3649" y="339"/>
                  <a:pt x="3559" y="233"/>
                  <a:pt x="3498" y="142"/>
                </a:cubicBezTo>
                <a:cubicBezTo>
                  <a:pt x="3446" y="39"/>
                  <a:pt x="3380" y="0"/>
                  <a:pt x="3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6" name="Google Shape;516;p37"/>
          <p:cNvGrpSpPr/>
          <p:nvPr/>
        </p:nvGrpSpPr>
        <p:grpSpPr>
          <a:xfrm>
            <a:off x="161087" y="375850"/>
            <a:ext cx="1051685" cy="885376"/>
            <a:chOff x="284887" y="816125"/>
            <a:chExt cx="1051685" cy="885376"/>
          </a:xfrm>
        </p:grpSpPr>
        <p:sp>
          <p:nvSpPr>
            <p:cNvPr id="517" name="Google Shape;517;p37"/>
            <p:cNvSpPr/>
            <p:nvPr/>
          </p:nvSpPr>
          <p:spPr>
            <a:xfrm>
              <a:off x="575067" y="952593"/>
              <a:ext cx="471302" cy="504335"/>
            </a:xfrm>
            <a:custGeom>
              <a:avLst/>
              <a:gdLst/>
              <a:ahLst/>
              <a:cxnLst/>
              <a:rect l="l" t="t" r="r" b="b"/>
              <a:pathLst>
                <a:path w="3154" h="3375" extrusionOk="0">
                  <a:moveTo>
                    <a:pt x="1700" y="0"/>
                  </a:moveTo>
                  <a:cubicBezTo>
                    <a:pt x="1428" y="0"/>
                    <a:pt x="1165" y="138"/>
                    <a:pt x="1083" y="413"/>
                  </a:cubicBezTo>
                  <a:cubicBezTo>
                    <a:pt x="928" y="521"/>
                    <a:pt x="805" y="675"/>
                    <a:pt x="774" y="923"/>
                  </a:cubicBezTo>
                  <a:cubicBezTo>
                    <a:pt x="774" y="984"/>
                    <a:pt x="758" y="1046"/>
                    <a:pt x="758" y="1108"/>
                  </a:cubicBezTo>
                  <a:cubicBezTo>
                    <a:pt x="372" y="1154"/>
                    <a:pt x="1" y="1464"/>
                    <a:pt x="202" y="1912"/>
                  </a:cubicBezTo>
                  <a:cubicBezTo>
                    <a:pt x="279" y="2113"/>
                    <a:pt x="356" y="2314"/>
                    <a:pt x="341" y="2530"/>
                  </a:cubicBezTo>
                  <a:cubicBezTo>
                    <a:pt x="295" y="2855"/>
                    <a:pt x="387" y="3195"/>
                    <a:pt x="727" y="3318"/>
                  </a:cubicBezTo>
                  <a:cubicBezTo>
                    <a:pt x="811" y="3355"/>
                    <a:pt x="907" y="3374"/>
                    <a:pt x="1005" y="3374"/>
                  </a:cubicBezTo>
                  <a:cubicBezTo>
                    <a:pt x="1233" y="3374"/>
                    <a:pt x="1469" y="3272"/>
                    <a:pt x="1577" y="3056"/>
                  </a:cubicBezTo>
                  <a:cubicBezTo>
                    <a:pt x="1608" y="2978"/>
                    <a:pt x="1655" y="2901"/>
                    <a:pt x="1670" y="2824"/>
                  </a:cubicBezTo>
                  <a:lnTo>
                    <a:pt x="2072" y="2994"/>
                  </a:lnTo>
                  <a:cubicBezTo>
                    <a:pt x="2192" y="3047"/>
                    <a:pt x="2320" y="3077"/>
                    <a:pt x="2445" y="3077"/>
                  </a:cubicBezTo>
                  <a:cubicBezTo>
                    <a:pt x="2610" y="3077"/>
                    <a:pt x="2768" y="3024"/>
                    <a:pt x="2891" y="2901"/>
                  </a:cubicBezTo>
                  <a:cubicBezTo>
                    <a:pt x="3077" y="2731"/>
                    <a:pt x="3154" y="2345"/>
                    <a:pt x="2984" y="2113"/>
                  </a:cubicBezTo>
                  <a:cubicBezTo>
                    <a:pt x="2659" y="1665"/>
                    <a:pt x="2458" y="1201"/>
                    <a:pt x="2427" y="644"/>
                  </a:cubicBezTo>
                  <a:cubicBezTo>
                    <a:pt x="2393" y="215"/>
                    <a:pt x="2039" y="0"/>
                    <a:pt x="17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37"/>
            <p:cNvSpPr/>
            <p:nvPr/>
          </p:nvSpPr>
          <p:spPr>
            <a:xfrm>
              <a:off x="284887" y="816125"/>
              <a:ext cx="1051685" cy="885376"/>
            </a:xfrm>
            <a:custGeom>
              <a:avLst/>
              <a:gdLst/>
              <a:ahLst/>
              <a:cxnLst/>
              <a:rect l="l" t="t" r="r" b="b"/>
              <a:pathLst>
                <a:path w="9908" h="8341" extrusionOk="0">
                  <a:moveTo>
                    <a:pt x="5161" y="0"/>
                  </a:moveTo>
                  <a:cubicBezTo>
                    <a:pt x="5111" y="0"/>
                    <a:pt x="5058" y="15"/>
                    <a:pt x="5004" y="47"/>
                  </a:cubicBezTo>
                  <a:cubicBezTo>
                    <a:pt x="4104" y="814"/>
                    <a:pt x="3436" y="1849"/>
                    <a:pt x="3270" y="3016"/>
                  </a:cubicBezTo>
                  <a:cubicBezTo>
                    <a:pt x="2725" y="2919"/>
                    <a:pt x="2170" y="2867"/>
                    <a:pt x="1603" y="2867"/>
                  </a:cubicBezTo>
                  <a:cubicBezTo>
                    <a:pt x="1197" y="2867"/>
                    <a:pt x="785" y="2894"/>
                    <a:pt x="368" y="2949"/>
                  </a:cubicBezTo>
                  <a:cubicBezTo>
                    <a:pt x="201" y="2949"/>
                    <a:pt x="1" y="3250"/>
                    <a:pt x="201" y="3350"/>
                  </a:cubicBezTo>
                  <a:cubicBezTo>
                    <a:pt x="901" y="3950"/>
                    <a:pt x="1769" y="4517"/>
                    <a:pt x="2669" y="4817"/>
                  </a:cubicBezTo>
                  <a:cubicBezTo>
                    <a:pt x="1835" y="5651"/>
                    <a:pt x="1402" y="6952"/>
                    <a:pt x="1335" y="8086"/>
                  </a:cubicBezTo>
                  <a:cubicBezTo>
                    <a:pt x="1335" y="8231"/>
                    <a:pt x="1456" y="8340"/>
                    <a:pt x="1574" y="8340"/>
                  </a:cubicBezTo>
                  <a:cubicBezTo>
                    <a:pt x="1619" y="8340"/>
                    <a:pt x="1665" y="8324"/>
                    <a:pt x="1702" y="8287"/>
                  </a:cubicBezTo>
                  <a:cubicBezTo>
                    <a:pt x="2836" y="7619"/>
                    <a:pt x="4003" y="6785"/>
                    <a:pt x="4837" y="5685"/>
                  </a:cubicBezTo>
                  <a:cubicBezTo>
                    <a:pt x="5738" y="6452"/>
                    <a:pt x="6705" y="7119"/>
                    <a:pt x="7739" y="7686"/>
                  </a:cubicBezTo>
                  <a:cubicBezTo>
                    <a:pt x="7785" y="7716"/>
                    <a:pt x="7831" y="7729"/>
                    <a:pt x="7876" y="7729"/>
                  </a:cubicBezTo>
                  <a:cubicBezTo>
                    <a:pt x="8030" y="7729"/>
                    <a:pt x="8158" y="7574"/>
                    <a:pt x="8106" y="7419"/>
                  </a:cubicBezTo>
                  <a:cubicBezTo>
                    <a:pt x="7940" y="6485"/>
                    <a:pt x="7606" y="5618"/>
                    <a:pt x="7172" y="4784"/>
                  </a:cubicBezTo>
                  <a:lnTo>
                    <a:pt x="7106" y="4751"/>
                  </a:lnTo>
                  <a:lnTo>
                    <a:pt x="7172" y="4751"/>
                  </a:lnTo>
                  <a:cubicBezTo>
                    <a:pt x="8173" y="4117"/>
                    <a:pt x="8940" y="3416"/>
                    <a:pt x="9741" y="2749"/>
                  </a:cubicBezTo>
                  <a:cubicBezTo>
                    <a:pt x="9908" y="2616"/>
                    <a:pt x="9774" y="2282"/>
                    <a:pt x="9541" y="2282"/>
                  </a:cubicBezTo>
                  <a:cubicBezTo>
                    <a:pt x="8607" y="2349"/>
                    <a:pt x="7739" y="2416"/>
                    <a:pt x="6805" y="2482"/>
                  </a:cubicBezTo>
                  <a:cubicBezTo>
                    <a:pt x="6472" y="2516"/>
                    <a:pt x="6472" y="3016"/>
                    <a:pt x="6805" y="3016"/>
                  </a:cubicBezTo>
                  <a:cubicBezTo>
                    <a:pt x="7439" y="2983"/>
                    <a:pt x="8106" y="2949"/>
                    <a:pt x="8740" y="2916"/>
                  </a:cubicBezTo>
                  <a:lnTo>
                    <a:pt x="8740" y="2916"/>
                  </a:lnTo>
                  <a:cubicBezTo>
                    <a:pt x="8140" y="3383"/>
                    <a:pt x="7573" y="3950"/>
                    <a:pt x="7039" y="4484"/>
                  </a:cubicBezTo>
                  <a:cubicBezTo>
                    <a:pt x="7006" y="4517"/>
                    <a:pt x="7006" y="4617"/>
                    <a:pt x="7006" y="4684"/>
                  </a:cubicBezTo>
                  <a:cubicBezTo>
                    <a:pt x="6805" y="4684"/>
                    <a:pt x="6639" y="4917"/>
                    <a:pt x="6739" y="5118"/>
                  </a:cubicBezTo>
                  <a:cubicBezTo>
                    <a:pt x="7072" y="5685"/>
                    <a:pt x="7339" y="6318"/>
                    <a:pt x="7506" y="6986"/>
                  </a:cubicBezTo>
                  <a:cubicBezTo>
                    <a:pt x="6672" y="6485"/>
                    <a:pt x="5871" y="5985"/>
                    <a:pt x="5071" y="5451"/>
                  </a:cubicBezTo>
                  <a:cubicBezTo>
                    <a:pt x="5038" y="5434"/>
                    <a:pt x="4996" y="5426"/>
                    <a:pt x="4958" y="5426"/>
                  </a:cubicBezTo>
                  <a:cubicBezTo>
                    <a:pt x="4921" y="5426"/>
                    <a:pt x="4887" y="5434"/>
                    <a:pt x="4871" y="5451"/>
                  </a:cubicBezTo>
                  <a:cubicBezTo>
                    <a:pt x="4813" y="5393"/>
                    <a:pt x="4754" y="5357"/>
                    <a:pt x="4690" y="5357"/>
                  </a:cubicBezTo>
                  <a:cubicBezTo>
                    <a:pt x="4643" y="5357"/>
                    <a:pt x="4593" y="5376"/>
                    <a:pt x="4537" y="5418"/>
                  </a:cubicBezTo>
                  <a:cubicBezTo>
                    <a:pt x="3703" y="6152"/>
                    <a:pt x="2903" y="6919"/>
                    <a:pt x="1935" y="7553"/>
                  </a:cubicBezTo>
                  <a:cubicBezTo>
                    <a:pt x="2169" y="6619"/>
                    <a:pt x="2602" y="5818"/>
                    <a:pt x="3103" y="4951"/>
                  </a:cubicBezTo>
                  <a:cubicBezTo>
                    <a:pt x="3270" y="4951"/>
                    <a:pt x="3403" y="4717"/>
                    <a:pt x="3270" y="4617"/>
                  </a:cubicBezTo>
                  <a:cubicBezTo>
                    <a:pt x="3320" y="4542"/>
                    <a:pt x="3257" y="4448"/>
                    <a:pt x="3180" y="4448"/>
                  </a:cubicBezTo>
                  <a:cubicBezTo>
                    <a:pt x="3155" y="4448"/>
                    <a:pt x="3128" y="4459"/>
                    <a:pt x="3103" y="4484"/>
                  </a:cubicBezTo>
                  <a:cubicBezTo>
                    <a:pt x="2402" y="4117"/>
                    <a:pt x="1735" y="3817"/>
                    <a:pt x="1068" y="3383"/>
                  </a:cubicBezTo>
                  <a:cubicBezTo>
                    <a:pt x="1349" y="3371"/>
                    <a:pt x="1630" y="3363"/>
                    <a:pt x="1910" y="3363"/>
                  </a:cubicBezTo>
                  <a:cubicBezTo>
                    <a:pt x="2397" y="3363"/>
                    <a:pt x="2883" y="3386"/>
                    <a:pt x="3370" y="3450"/>
                  </a:cubicBezTo>
                  <a:cubicBezTo>
                    <a:pt x="3503" y="3450"/>
                    <a:pt x="3536" y="3350"/>
                    <a:pt x="3536" y="3216"/>
                  </a:cubicBezTo>
                  <a:cubicBezTo>
                    <a:pt x="3570" y="3216"/>
                    <a:pt x="3570" y="3183"/>
                    <a:pt x="3603" y="3149"/>
                  </a:cubicBezTo>
                  <a:cubicBezTo>
                    <a:pt x="3937" y="2215"/>
                    <a:pt x="4404" y="1382"/>
                    <a:pt x="5071" y="681"/>
                  </a:cubicBezTo>
                  <a:cubicBezTo>
                    <a:pt x="5371" y="1482"/>
                    <a:pt x="5705" y="2282"/>
                    <a:pt x="6038" y="3049"/>
                  </a:cubicBezTo>
                  <a:cubicBezTo>
                    <a:pt x="6085" y="3143"/>
                    <a:pt x="6164" y="3183"/>
                    <a:pt x="6245" y="3183"/>
                  </a:cubicBezTo>
                  <a:cubicBezTo>
                    <a:pt x="6395" y="3183"/>
                    <a:pt x="6549" y="3044"/>
                    <a:pt x="6505" y="2849"/>
                  </a:cubicBezTo>
                  <a:cubicBezTo>
                    <a:pt x="6172" y="1949"/>
                    <a:pt x="5771" y="1048"/>
                    <a:pt x="5404" y="181"/>
                  </a:cubicBezTo>
                  <a:cubicBezTo>
                    <a:pt x="5359" y="67"/>
                    <a:pt x="5268" y="0"/>
                    <a:pt x="5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4">
  <p:cSld name="CUSTOM_17_1">
    <p:bg>
      <p:bgPr>
        <a:solidFill>
          <a:schemeClr val="lt1"/>
        </a:solidFill>
        <a:effectLst/>
      </p:bgPr>
    </p:bg>
    <p:spTree>
      <p:nvGrpSpPr>
        <p:cNvPr id="519" name="Shape 519"/>
        <p:cNvGrpSpPr/>
        <p:nvPr/>
      </p:nvGrpSpPr>
      <p:grpSpPr>
        <a:xfrm>
          <a:off x="0" y="0"/>
          <a:ext cx="0" cy="0"/>
          <a:chOff x="0" y="0"/>
          <a:chExt cx="0" cy="0"/>
        </a:xfrm>
      </p:grpSpPr>
      <p:sp>
        <p:nvSpPr>
          <p:cNvPr id="520" name="Google Shape;520;p38"/>
          <p:cNvSpPr txBox="1"/>
          <p:nvPr>
            <p:ph type="body" idx="1"/>
          </p:nvPr>
        </p:nvSpPr>
        <p:spPr>
          <a:xfrm>
            <a:off x="713225" y="1348475"/>
            <a:ext cx="7717500" cy="3255300"/>
          </a:xfrm>
          <a:prstGeom prst="rect">
            <a:avLst/>
          </a:prstGeom>
        </p:spPr>
        <p:txBody>
          <a:bodyPr spcFirstLastPara="1" wrap="square" lIns="91425" tIns="91425" rIns="91425" bIns="91425" anchor="t" anchorCtr="0">
            <a:noAutofit/>
          </a:bodyPr>
          <a:lstStyle>
            <a:lvl1pPr marL="457200" lvl="0" indent="-336550" rtl="0">
              <a:lnSpc>
                <a:spcPct val="100000"/>
              </a:lnSpc>
              <a:spcBef>
                <a:spcPts val="0"/>
              </a:spcBef>
              <a:spcAft>
                <a:spcPts val="0"/>
              </a:spcAft>
              <a:buSzPts val="1700"/>
              <a:buFont typeface="Barlow"/>
              <a:buChar char="●"/>
              <a:defRPr sz="1400">
                <a:latin typeface="Barlow"/>
                <a:ea typeface="Barlow"/>
                <a:cs typeface="Barlow"/>
                <a:sym typeface="Barlow"/>
              </a:defRPr>
            </a:lvl1pPr>
            <a:lvl2pPr marL="914400" lvl="1" indent="-317500" rtl="0">
              <a:lnSpc>
                <a:spcPct val="100000"/>
              </a:lnSpc>
              <a:spcBef>
                <a:spcPts val="1600"/>
              </a:spcBef>
              <a:spcAft>
                <a:spcPts val="0"/>
              </a:spcAft>
              <a:buSzPts val="1400"/>
              <a:buChar char="○"/>
              <a:defRPr sz="1100">
                <a:latin typeface="Barlow"/>
                <a:ea typeface="Barlow"/>
                <a:cs typeface="Barlow"/>
                <a:sym typeface="Barlow"/>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p:txBody>
      </p:sp>
      <p:sp>
        <p:nvSpPr>
          <p:cNvPr id="521" name="Google Shape;521;p38"/>
          <p:cNvSpPr txBox="1"/>
          <p:nvPr>
            <p:ph type="title"/>
          </p:nvPr>
        </p:nvSpPr>
        <p:spPr>
          <a:xfrm>
            <a:off x="1974300" y="6069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22" name="Google Shape;522;p38"/>
          <p:cNvGrpSpPr/>
          <p:nvPr/>
        </p:nvGrpSpPr>
        <p:grpSpPr>
          <a:xfrm>
            <a:off x="147896" y="4372853"/>
            <a:ext cx="1059557" cy="690926"/>
            <a:chOff x="-306504" y="4276178"/>
            <a:chExt cx="1059557" cy="690926"/>
          </a:xfrm>
        </p:grpSpPr>
        <p:sp>
          <p:nvSpPr>
            <p:cNvPr id="523" name="Google Shape;523;p38"/>
            <p:cNvSpPr/>
            <p:nvPr/>
          </p:nvSpPr>
          <p:spPr>
            <a:xfrm>
              <a:off x="-140162" y="4531505"/>
              <a:ext cx="713657" cy="351893"/>
            </a:xfrm>
            <a:custGeom>
              <a:avLst/>
              <a:gdLst/>
              <a:ahLst/>
              <a:cxnLst/>
              <a:rect l="l" t="t" r="r" b="b"/>
              <a:pathLst>
                <a:path w="35523" h="17518" extrusionOk="0">
                  <a:moveTo>
                    <a:pt x="3774" y="10775"/>
                  </a:moveTo>
                  <a:cubicBezTo>
                    <a:pt x="2619" y="10198"/>
                    <a:pt x="353" y="8285"/>
                    <a:pt x="100" y="9551"/>
                  </a:cubicBezTo>
                  <a:cubicBezTo>
                    <a:pt x="-700" y="13554"/>
                    <a:pt x="6631" y="19346"/>
                    <a:pt x="9897" y="16898"/>
                  </a:cubicBezTo>
                  <a:cubicBezTo>
                    <a:pt x="14519" y="13434"/>
                    <a:pt x="9580" y="3364"/>
                    <a:pt x="14387" y="162"/>
                  </a:cubicBezTo>
                  <a:cubicBezTo>
                    <a:pt x="15361" y="-487"/>
                    <a:pt x="16028" y="1919"/>
                    <a:pt x="16428" y="3019"/>
                  </a:cubicBezTo>
                  <a:cubicBezTo>
                    <a:pt x="17676" y="6450"/>
                    <a:pt x="17937" y="11459"/>
                    <a:pt x="21327" y="12816"/>
                  </a:cubicBezTo>
                  <a:cubicBezTo>
                    <a:pt x="23352" y="13627"/>
                    <a:pt x="26043" y="14435"/>
                    <a:pt x="27858" y="13225"/>
                  </a:cubicBezTo>
                  <a:cubicBezTo>
                    <a:pt x="30136" y="11706"/>
                    <a:pt x="34340" y="6953"/>
                    <a:pt x="35206" y="9551"/>
                  </a:cubicBezTo>
                  <a:cubicBezTo>
                    <a:pt x="37745" y="17172"/>
                    <a:pt x="18742" y="7827"/>
                    <a:pt x="11122" y="10367"/>
                  </a:cubicBezTo>
                </a:path>
              </a:pathLst>
            </a:custGeom>
            <a:noFill/>
            <a:ln w="228600" cap="flat" cmpd="sng">
              <a:solidFill>
                <a:schemeClr val="dk2"/>
              </a:solidFill>
              <a:prstDash val="solid"/>
              <a:round/>
              <a:headEnd type="none" w="med" len="med"/>
              <a:tailEnd type="none" w="med" len="med"/>
            </a:ln>
          </p:spPr>
        </p:sp>
        <p:sp>
          <p:nvSpPr>
            <p:cNvPr id="524" name="Google Shape;524;p38"/>
            <p:cNvSpPr/>
            <p:nvPr/>
          </p:nvSpPr>
          <p:spPr>
            <a:xfrm>
              <a:off x="-306504" y="4276178"/>
              <a:ext cx="1059557" cy="690926"/>
            </a:xfrm>
            <a:custGeom>
              <a:avLst/>
              <a:gdLst/>
              <a:ahLst/>
              <a:cxnLst/>
              <a:rect l="l" t="t" r="r" b="b"/>
              <a:pathLst>
                <a:path w="10141" h="6613" extrusionOk="0">
                  <a:moveTo>
                    <a:pt x="4689" y="581"/>
                  </a:moveTo>
                  <a:cubicBezTo>
                    <a:pt x="5301" y="581"/>
                    <a:pt x="5834" y="1062"/>
                    <a:pt x="6038" y="1698"/>
                  </a:cubicBezTo>
                  <a:cubicBezTo>
                    <a:pt x="6305" y="2398"/>
                    <a:pt x="6171" y="3199"/>
                    <a:pt x="6104" y="3933"/>
                  </a:cubicBezTo>
                  <a:cubicBezTo>
                    <a:pt x="6071" y="4116"/>
                    <a:pt x="6205" y="4208"/>
                    <a:pt x="6350" y="4208"/>
                  </a:cubicBezTo>
                  <a:cubicBezTo>
                    <a:pt x="6496" y="4208"/>
                    <a:pt x="6655" y="4116"/>
                    <a:pt x="6672" y="3933"/>
                  </a:cubicBezTo>
                  <a:lnTo>
                    <a:pt x="6672" y="3899"/>
                  </a:lnTo>
                  <a:cubicBezTo>
                    <a:pt x="7039" y="3614"/>
                    <a:pt x="7493" y="3440"/>
                    <a:pt x="7944" y="3440"/>
                  </a:cubicBezTo>
                  <a:cubicBezTo>
                    <a:pt x="8230" y="3440"/>
                    <a:pt x="8514" y="3510"/>
                    <a:pt x="8773" y="3666"/>
                  </a:cubicBezTo>
                  <a:cubicBezTo>
                    <a:pt x="9407" y="4133"/>
                    <a:pt x="9474" y="5100"/>
                    <a:pt x="9107" y="5801"/>
                  </a:cubicBezTo>
                  <a:cubicBezTo>
                    <a:pt x="9073" y="5867"/>
                    <a:pt x="9073" y="5934"/>
                    <a:pt x="9073" y="5967"/>
                  </a:cubicBezTo>
                  <a:cubicBezTo>
                    <a:pt x="9007" y="5934"/>
                    <a:pt x="8940" y="5901"/>
                    <a:pt x="8906" y="5901"/>
                  </a:cubicBezTo>
                  <a:cubicBezTo>
                    <a:pt x="7922" y="5838"/>
                    <a:pt x="6928" y="5813"/>
                    <a:pt x="5932" y="5813"/>
                  </a:cubicBezTo>
                  <a:cubicBezTo>
                    <a:pt x="4262" y="5813"/>
                    <a:pt x="2585" y="5884"/>
                    <a:pt x="934" y="5967"/>
                  </a:cubicBezTo>
                  <a:cubicBezTo>
                    <a:pt x="967" y="5934"/>
                    <a:pt x="967" y="5834"/>
                    <a:pt x="934" y="5767"/>
                  </a:cubicBezTo>
                  <a:cubicBezTo>
                    <a:pt x="567" y="5334"/>
                    <a:pt x="567" y="4566"/>
                    <a:pt x="1001" y="4166"/>
                  </a:cubicBezTo>
                  <a:cubicBezTo>
                    <a:pt x="1140" y="4055"/>
                    <a:pt x="1312" y="4006"/>
                    <a:pt x="1489" y="4006"/>
                  </a:cubicBezTo>
                  <a:cubicBezTo>
                    <a:pt x="1952" y="4006"/>
                    <a:pt x="2454" y="4342"/>
                    <a:pt x="2502" y="4800"/>
                  </a:cubicBezTo>
                  <a:cubicBezTo>
                    <a:pt x="2535" y="4983"/>
                    <a:pt x="2694" y="5075"/>
                    <a:pt x="2840" y="5075"/>
                  </a:cubicBezTo>
                  <a:cubicBezTo>
                    <a:pt x="2986" y="5075"/>
                    <a:pt x="3119" y="4983"/>
                    <a:pt x="3102" y="4800"/>
                  </a:cubicBezTo>
                  <a:cubicBezTo>
                    <a:pt x="3102" y="4733"/>
                    <a:pt x="3102" y="4667"/>
                    <a:pt x="3036" y="4633"/>
                  </a:cubicBezTo>
                  <a:lnTo>
                    <a:pt x="3036" y="4566"/>
                  </a:lnTo>
                  <a:cubicBezTo>
                    <a:pt x="3002" y="3232"/>
                    <a:pt x="2669" y="1464"/>
                    <a:pt x="4103" y="730"/>
                  </a:cubicBezTo>
                  <a:cubicBezTo>
                    <a:pt x="4301" y="627"/>
                    <a:pt x="4499" y="581"/>
                    <a:pt x="4689" y="581"/>
                  </a:cubicBezTo>
                  <a:close/>
                  <a:moveTo>
                    <a:pt x="4671" y="1"/>
                  </a:moveTo>
                  <a:cubicBezTo>
                    <a:pt x="4562" y="1"/>
                    <a:pt x="4450" y="10"/>
                    <a:pt x="4337" y="30"/>
                  </a:cubicBezTo>
                  <a:cubicBezTo>
                    <a:pt x="2502" y="363"/>
                    <a:pt x="2268" y="2298"/>
                    <a:pt x="2502" y="3899"/>
                  </a:cubicBezTo>
                  <a:cubicBezTo>
                    <a:pt x="2231" y="3607"/>
                    <a:pt x="1842" y="3433"/>
                    <a:pt x="1442" y="3433"/>
                  </a:cubicBezTo>
                  <a:cubicBezTo>
                    <a:pt x="1202" y="3433"/>
                    <a:pt x="959" y="3495"/>
                    <a:pt x="734" y="3632"/>
                  </a:cubicBezTo>
                  <a:cubicBezTo>
                    <a:pt x="300" y="3899"/>
                    <a:pt x="67" y="4366"/>
                    <a:pt x="67" y="4867"/>
                  </a:cubicBezTo>
                  <a:cubicBezTo>
                    <a:pt x="0" y="5334"/>
                    <a:pt x="234" y="5734"/>
                    <a:pt x="634" y="6034"/>
                  </a:cubicBezTo>
                  <a:cubicBezTo>
                    <a:pt x="434" y="6101"/>
                    <a:pt x="467" y="6401"/>
                    <a:pt x="734" y="6434"/>
                  </a:cubicBezTo>
                  <a:cubicBezTo>
                    <a:pt x="2535" y="6523"/>
                    <a:pt x="4351" y="6612"/>
                    <a:pt x="6172" y="6612"/>
                  </a:cubicBezTo>
                  <a:cubicBezTo>
                    <a:pt x="7083" y="6612"/>
                    <a:pt x="7995" y="6590"/>
                    <a:pt x="8906" y="6535"/>
                  </a:cubicBezTo>
                  <a:cubicBezTo>
                    <a:pt x="9107" y="6535"/>
                    <a:pt x="9173" y="6368"/>
                    <a:pt x="9173" y="6168"/>
                  </a:cubicBezTo>
                  <a:cubicBezTo>
                    <a:pt x="9240" y="6218"/>
                    <a:pt x="9315" y="6251"/>
                    <a:pt x="9390" y="6251"/>
                  </a:cubicBezTo>
                  <a:cubicBezTo>
                    <a:pt x="9465" y="6251"/>
                    <a:pt x="9540" y="6218"/>
                    <a:pt x="9607" y="6134"/>
                  </a:cubicBezTo>
                  <a:cubicBezTo>
                    <a:pt x="10141" y="5134"/>
                    <a:pt x="9907" y="3799"/>
                    <a:pt x="8973" y="3232"/>
                  </a:cubicBezTo>
                  <a:cubicBezTo>
                    <a:pt x="8641" y="3011"/>
                    <a:pt x="8256" y="2902"/>
                    <a:pt x="7873" y="2902"/>
                  </a:cubicBezTo>
                  <a:cubicBezTo>
                    <a:pt x="7447" y="2902"/>
                    <a:pt x="7022" y="3036"/>
                    <a:pt x="6672" y="3299"/>
                  </a:cubicBezTo>
                  <a:cubicBezTo>
                    <a:pt x="6772" y="2432"/>
                    <a:pt x="6738" y="1564"/>
                    <a:pt x="6171" y="797"/>
                  </a:cubicBezTo>
                  <a:cubicBezTo>
                    <a:pt x="5830" y="314"/>
                    <a:pt x="5296" y="1"/>
                    <a:pt x="46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5" name="Google Shape;525;p38"/>
          <p:cNvSpPr/>
          <p:nvPr/>
        </p:nvSpPr>
        <p:spPr>
          <a:xfrm rot="-1992394">
            <a:off x="7341065" y="678101"/>
            <a:ext cx="1848048" cy="386252"/>
          </a:xfrm>
          <a:custGeom>
            <a:avLst/>
            <a:gdLst/>
            <a:ahLst/>
            <a:cxnLst/>
            <a:rect l="l" t="t" r="r" b="b"/>
            <a:pathLst>
              <a:path w="72552" h="15165" extrusionOk="0">
                <a:moveTo>
                  <a:pt x="5871" y="4222"/>
                </a:moveTo>
                <a:cubicBezTo>
                  <a:pt x="5938" y="4356"/>
                  <a:pt x="6004" y="4456"/>
                  <a:pt x="6038" y="4556"/>
                </a:cubicBezTo>
                <a:lnTo>
                  <a:pt x="5904" y="4556"/>
                </a:lnTo>
                <a:cubicBezTo>
                  <a:pt x="5904" y="4456"/>
                  <a:pt x="5838" y="4356"/>
                  <a:pt x="5704" y="4322"/>
                </a:cubicBezTo>
                <a:lnTo>
                  <a:pt x="5671" y="4322"/>
                </a:lnTo>
                <a:cubicBezTo>
                  <a:pt x="5704" y="4289"/>
                  <a:pt x="5804" y="4222"/>
                  <a:pt x="5871" y="4222"/>
                </a:cubicBezTo>
                <a:close/>
                <a:moveTo>
                  <a:pt x="1435" y="6324"/>
                </a:moveTo>
                <a:cubicBezTo>
                  <a:pt x="1468" y="6324"/>
                  <a:pt x="1468" y="6357"/>
                  <a:pt x="1501" y="6357"/>
                </a:cubicBezTo>
                <a:cubicBezTo>
                  <a:pt x="1568" y="6357"/>
                  <a:pt x="1635" y="6390"/>
                  <a:pt x="1701" y="6390"/>
                </a:cubicBezTo>
                <a:cubicBezTo>
                  <a:pt x="1768" y="6491"/>
                  <a:pt x="1801" y="6557"/>
                  <a:pt x="1902" y="6624"/>
                </a:cubicBezTo>
                <a:cubicBezTo>
                  <a:pt x="2002" y="6624"/>
                  <a:pt x="2068" y="6657"/>
                  <a:pt x="2168" y="6657"/>
                </a:cubicBezTo>
                <a:cubicBezTo>
                  <a:pt x="2268" y="6791"/>
                  <a:pt x="2335" y="6891"/>
                  <a:pt x="2469" y="6991"/>
                </a:cubicBezTo>
                <a:cubicBezTo>
                  <a:pt x="2102" y="6791"/>
                  <a:pt x="1668" y="6624"/>
                  <a:pt x="1268" y="6390"/>
                </a:cubicBezTo>
                <a:cubicBezTo>
                  <a:pt x="1301" y="6357"/>
                  <a:pt x="1368" y="6357"/>
                  <a:pt x="1435" y="6324"/>
                </a:cubicBezTo>
                <a:close/>
                <a:moveTo>
                  <a:pt x="7539" y="5156"/>
                </a:moveTo>
                <a:cubicBezTo>
                  <a:pt x="8039" y="5823"/>
                  <a:pt x="8106" y="6691"/>
                  <a:pt x="7706" y="7458"/>
                </a:cubicBezTo>
                <a:cubicBezTo>
                  <a:pt x="7939" y="6824"/>
                  <a:pt x="7872" y="6057"/>
                  <a:pt x="7506" y="5490"/>
                </a:cubicBezTo>
                <a:cubicBezTo>
                  <a:pt x="7506" y="5356"/>
                  <a:pt x="7539" y="5290"/>
                  <a:pt x="7539" y="5156"/>
                </a:cubicBezTo>
                <a:close/>
                <a:moveTo>
                  <a:pt x="5304" y="7858"/>
                </a:moveTo>
                <a:cubicBezTo>
                  <a:pt x="5337" y="7892"/>
                  <a:pt x="5371" y="7892"/>
                  <a:pt x="5437" y="7958"/>
                </a:cubicBezTo>
                <a:cubicBezTo>
                  <a:pt x="5471" y="7958"/>
                  <a:pt x="5471" y="7992"/>
                  <a:pt x="5504" y="7992"/>
                </a:cubicBezTo>
                <a:cubicBezTo>
                  <a:pt x="5638" y="8125"/>
                  <a:pt x="5804" y="8158"/>
                  <a:pt x="5971" y="8192"/>
                </a:cubicBezTo>
                <a:cubicBezTo>
                  <a:pt x="6138" y="8359"/>
                  <a:pt x="6338" y="8492"/>
                  <a:pt x="6538" y="8525"/>
                </a:cubicBezTo>
                <a:cubicBezTo>
                  <a:pt x="6438" y="8559"/>
                  <a:pt x="6338" y="8659"/>
                  <a:pt x="6271" y="8692"/>
                </a:cubicBezTo>
                <a:cubicBezTo>
                  <a:pt x="6171" y="8659"/>
                  <a:pt x="6138" y="8625"/>
                  <a:pt x="6038" y="8625"/>
                </a:cubicBezTo>
                <a:cubicBezTo>
                  <a:pt x="6099" y="8473"/>
                  <a:pt x="5993" y="8321"/>
                  <a:pt x="5822" y="8321"/>
                </a:cubicBezTo>
                <a:cubicBezTo>
                  <a:pt x="5805" y="8321"/>
                  <a:pt x="5788" y="8322"/>
                  <a:pt x="5771" y="8325"/>
                </a:cubicBezTo>
                <a:cubicBezTo>
                  <a:pt x="5671" y="8325"/>
                  <a:pt x="5638" y="8359"/>
                  <a:pt x="5537" y="8392"/>
                </a:cubicBezTo>
                <a:cubicBezTo>
                  <a:pt x="5304" y="8292"/>
                  <a:pt x="5037" y="8192"/>
                  <a:pt x="4837" y="8058"/>
                </a:cubicBezTo>
                <a:cubicBezTo>
                  <a:pt x="4970" y="8025"/>
                  <a:pt x="5137" y="7958"/>
                  <a:pt x="5304" y="7858"/>
                </a:cubicBezTo>
                <a:close/>
                <a:moveTo>
                  <a:pt x="18947" y="5123"/>
                </a:moveTo>
                <a:cubicBezTo>
                  <a:pt x="28455" y="6408"/>
                  <a:pt x="38082" y="6921"/>
                  <a:pt x="47675" y="6921"/>
                </a:cubicBezTo>
                <a:cubicBezTo>
                  <a:pt x="50534" y="6921"/>
                  <a:pt x="53391" y="6875"/>
                  <a:pt x="56240" y="6791"/>
                </a:cubicBezTo>
                <a:cubicBezTo>
                  <a:pt x="56374" y="6791"/>
                  <a:pt x="56474" y="6724"/>
                  <a:pt x="56507" y="6657"/>
                </a:cubicBezTo>
                <a:cubicBezTo>
                  <a:pt x="56541" y="7158"/>
                  <a:pt x="56574" y="7658"/>
                  <a:pt x="56574" y="8158"/>
                </a:cubicBezTo>
                <a:lnTo>
                  <a:pt x="56574" y="9559"/>
                </a:lnTo>
                <a:cubicBezTo>
                  <a:pt x="56541" y="9526"/>
                  <a:pt x="56507" y="9526"/>
                  <a:pt x="56407" y="9526"/>
                </a:cubicBezTo>
                <a:cubicBezTo>
                  <a:pt x="44573" y="9078"/>
                  <a:pt x="32708" y="8354"/>
                  <a:pt x="20871" y="8354"/>
                </a:cubicBezTo>
                <a:cubicBezTo>
                  <a:pt x="20363" y="8354"/>
                  <a:pt x="19855" y="8356"/>
                  <a:pt x="19347" y="8359"/>
                </a:cubicBezTo>
                <a:cubicBezTo>
                  <a:pt x="19014" y="7658"/>
                  <a:pt x="18380" y="7091"/>
                  <a:pt x="17679" y="6691"/>
                </a:cubicBezTo>
                <a:cubicBezTo>
                  <a:pt x="18513" y="6457"/>
                  <a:pt x="18847" y="5823"/>
                  <a:pt x="18947" y="5123"/>
                </a:cubicBezTo>
                <a:close/>
                <a:moveTo>
                  <a:pt x="16379" y="1087"/>
                </a:moveTo>
                <a:cubicBezTo>
                  <a:pt x="26812" y="1604"/>
                  <a:pt x="37334" y="1899"/>
                  <a:pt x="47817" y="1899"/>
                </a:cubicBezTo>
                <a:cubicBezTo>
                  <a:pt x="50172" y="1899"/>
                  <a:pt x="52524" y="1884"/>
                  <a:pt x="54873" y="1854"/>
                </a:cubicBezTo>
                <a:lnTo>
                  <a:pt x="54873" y="1854"/>
                </a:lnTo>
                <a:cubicBezTo>
                  <a:pt x="54806" y="1921"/>
                  <a:pt x="54739" y="2087"/>
                  <a:pt x="54839" y="2221"/>
                </a:cubicBezTo>
                <a:cubicBezTo>
                  <a:pt x="55707" y="3422"/>
                  <a:pt x="56207" y="4723"/>
                  <a:pt x="56407" y="6090"/>
                </a:cubicBezTo>
                <a:cubicBezTo>
                  <a:pt x="56374" y="6057"/>
                  <a:pt x="56307" y="6057"/>
                  <a:pt x="56240" y="6057"/>
                </a:cubicBezTo>
                <a:cubicBezTo>
                  <a:pt x="53885" y="6126"/>
                  <a:pt x="51535" y="6158"/>
                  <a:pt x="49188" y="6158"/>
                </a:cubicBezTo>
                <a:cubicBezTo>
                  <a:pt x="39070" y="6158"/>
                  <a:pt x="29020" y="5556"/>
                  <a:pt x="18947" y="4689"/>
                </a:cubicBezTo>
                <a:cubicBezTo>
                  <a:pt x="18834" y="3165"/>
                  <a:pt x="17622" y="1401"/>
                  <a:pt x="16524" y="1401"/>
                </a:cubicBezTo>
                <a:cubicBezTo>
                  <a:pt x="16325" y="1401"/>
                  <a:pt x="16129" y="1459"/>
                  <a:pt x="15945" y="1587"/>
                </a:cubicBezTo>
                <a:cubicBezTo>
                  <a:pt x="15778" y="1720"/>
                  <a:pt x="15711" y="1921"/>
                  <a:pt x="15845" y="2087"/>
                </a:cubicBezTo>
                <a:cubicBezTo>
                  <a:pt x="15878" y="2154"/>
                  <a:pt x="15945" y="2154"/>
                  <a:pt x="15945" y="2187"/>
                </a:cubicBezTo>
                <a:cubicBezTo>
                  <a:pt x="15987" y="2244"/>
                  <a:pt x="16041" y="2264"/>
                  <a:pt x="16100" y="2264"/>
                </a:cubicBezTo>
                <a:cubicBezTo>
                  <a:pt x="16180" y="2264"/>
                  <a:pt x="16268" y="2226"/>
                  <a:pt x="16345" y="2187"/>
                </a:cubicBezTo>
                <a:cubicBezTo>
                  <a:pt x="16612" y="2521"/>
                  <a:pt x="16979" y="2721"/>
                  <a:pt x="17479" y="2821"/>
                </a:cubicBezTo>
                <a:cubicBezTo>
                  <a:pt x="18180" y="3388"/>
                  <a:pt x="18347" y="4022"/>
                  <a:pt x="17980" y="4689"/>
                </a:cubicBezTo>
                <a:cubicBezTo>
                  <a:pt x="17713" y="5156"/>
                  <a:pt x="17212" y="5657"/>
                  <a:pt x="16445" y="6157"/>
                </a:cubicBezTo>
                <a:cubicBezTo>
                  <a:pt x="16045" y="6157"/>
                  <a:pt x="16012" y="6691"/>
                  <a:pt x="16345" y="6757"/>
                </a:cubicBezTo>
                <a:cubicBezTo>
                  <a:pt x="17146" y="7024"/>
                  <a:pt x="18013" y="7391"/>
                  <a:pt x="18447" y="8158"/>
                </a:cubicBezTo>
                <a:cubicBezTo>
                  <a:pt x="18480" y="8225"/>
                  <a:pt x="18513" y="8325"/>
                  <a:pt x="18547" y="8425"/>
                </a:cubicBezTo>
                <a:cubicBezTo>
                  <a:pt x="18547" y="8525"/>
                  <a:pt x="18547" y="8592"/>
                  <a:pt x="18647" y="8659"/>
                </a:cubicBezTo>
                <a:cubicBezTo>
                  <a:pt x="19131" y="10014"/>
                  <a:pt x="18585" y="11901"/>
                  <a:pt x="16856" y="11901"/>
                </a:cubicBezTo>
                <a:cubicBezTo>
                  <a:pt x="16799" y="11901"/>
                  <a:pt x="16739" y="11899"/>
                  <a:pt x="16679" y="11894"/>
                </a:cubicBezTo>
                <a:cubicBezTo>
                  <a:pt x="16545" y="11894"/>
                  <a:pt x="16479" y="12061"/>
                  <a:pt x="16545" y="12195"/>
                </a:cubicBezTo>
                <a:cubicBezTo>
                  <a:pt x="15945" y="12128"/>
                  <a:pt x="15344" y="12028"/>
                  <a:pt x="14777" y="11961"/>
                </a:cubicBezTo>
                <a:cubicBezTo>
                  <a:pt x="14777" y="11894"/>
                  <a:pt x="14711" y="11861"/>
                  <a:pt x="14677" y="11861"/>
                </a:cubicBezTo>
                <a:cubicBezTo>
                  <a:pt x="12609" y="10960"/>
                  <a:pt x="10341" y="10360"/>
                  <a:pt x="8206" y="9526"/>
                </a:cubicBezTo>
                <a:cubicBezTo>
                  <a:pt x="7739" y="9359"/>
                  <a:pt x="7339" y="9192"/>
                  <a:pt x="6872" y="8992"/>
                </a:cubicBezTo>
                <a:cubicBezTo>
                  <a:pt x="9173" y="8158"/>
                  <a:pt x="9040" y="4823"/>
                  <a:pt x="6805" y="3855"/>
                </a:cubicBezTo>
                <a:cubicBezTo>
                  <a:pt x="9807" y="2721"/>
                  <a:pt x="12943" y="1887"/>
                  <a:pt x="16145" y="1420"/>
                </a:cubicBezTo>
                <a:cubicBezTo>
                  <a:pt x="16345" y="1387"/>
                  <a:pt x="16379" y="1253"/>
                  <a:pt x="16379" y="1087"/>
                </a:cubicBezTo>
                <a:close/>
                <a:moveTo>
                  <a:pt x="62511" y="1887"/>
                </a:moveTo>
                <a:lnTo>
                  <a:pt x="62511" y="1887"/>
                </a:lnTo>
                <a:cubicBezTo>
                  <a:pt x="65480" y="2454"/>
                  <a:pt x="68816" y="3055"/>
                  <a:pt x="70484" y="5857"/>
                </a:cubicBezTo>
                <a:cubicBezTo>
                  <a:pt x="71685" y="7892"/>
                  <a:pt x="71251" y="10160"/>
                  <a:pt x="69483" y="11694"/>
                </a:cubicBezTo>
                <a:cubicBezTo>
                  <a:pt x="67990" y="12965"/>
                  <a:pt x="66164" y="13298"/>
                  <a:pt x="64293" y="13298"/>
                </a:cubicBezTo>
                <a:cubicBezTo>
                  <a:pt x="64200" y="13298"/>
                  <a:pt x="64106" y="13297"/>
                  <a:pt x="64013" y="13295"/>
                </a:cubicBezTo>
                <a:cubicBezTo>
                  <a:pt x="65013" y="11494"/>
                  <a:pt x="64580" y="8559"/>
                  <a:pt x="64346" y="6724"/>
                </a:cubicBezTo>
                <a:cubicBezTo>
                  <a:pt x="64079" y="5056"/>
                  <a:pt x="63546" y="3288"/>
                  <a:pt x="62511" y="1887"/>
                </a:cubicBezTo>
                <a:close/>
                <a:moveTo>
                  <a:pt x="19514" y="8826"/>
                </a:moveTo>
                <a:cubicBezTo>
                  <a:pt x="31323" y="9726"/>
                  <a:pt x="43198" y="9860"/>
                  <a:pt x="55039" y="10227"/>
                </a:cubicBezTo>
                <a:cubicBezTo>
                  <a:pt x="55073" y="10327"/>
                  <a:pt x="55173" y="10360"/>
                  <a:pt x="55306" y="10360"/>
                </a:cubicBezTo>
                <a:cubicBezTo>
                  <a:pt x="55673" y="10327"/>
                  <a:pt x="56007" y="10327"/>
                  <a:pt x="56374" y="10293"/>
                </a:cubicBezTo>
                <a:cubicBezTo>
                  <a:pt x="56407" y="10293"/>
                  <a:pt x="56474" y="10293"/>
                  <a:pt x="56507" y="10227"/>
                </a:cubicBezTo>
                <a:lnTo>
                  <a:pt x="56507" y="10227"/>
                </a:lnTo>
                <a:cubicBezTo>
                  <a:pt x="56474" y="11561"/>
                  <a:pt x="56207" y="12995"/>
                  <a:pt x="55373" y="13729"/>
                </a:cubicBezTo>
                <a:cubicBezTo>
                  <a:pt x="55340" y="13729"/>
                  <a:pt x="55306" y="13696"/>
                  <a:pt x="55306" y="13696"/>
                </a:cubicBezTo>
                <a:cubicBezTo>
                  <a:pt x="48535" y="13395"/>
                  <a:pt x="41730" y="13162"/>
                  <a:pt x="34892" y="12895"/>
                </a:cubicBezTo>
                <a:lnTo>
                  <a:pt x="24885" y="12528"/>
                </a:lnTo>
                <a:cubicBezTo>
                  <a:pt x="22383" y="12461"/>
                  <a:pt x="19781" y="12495"/>
                  <a:pt x="17279" y="12295"/>
                </a:cubicBezTo>
                <a:cubicBezTo>
                  <a:pt x="18480" y="12195"/>
                  <a:pt x="19481" y="11327"/>
                  <a:pt x="19648" y="10060"/>
                </a:cubicBezTo>
                <a:cubicBezTo>
                  <a:pt x="19714" y="9593"/>
                  <a:pt x="19648" y="9192"/>
                  <a:pt x="19514" y="8826"/>
                </a:cubicBezTo>
                <a:close/>
                <a:moveTo>
                  <a:pt x="59165" y="527"/>
                </a:moveTo>
                <a:cubicBezTo>
                  <a:pt x="60825" y="527"/>
                  <a:pt x="62284" y="2754"/>
                  <a:pt x="62845" y="3989"/>
                </a:cubicBezTo>
                <a:cubicBezTo>
                  <a:pt x="63379" y="5290"/>
                  <a:pt x="63646" y="6657"/>
                  <a:pt x="63746" y="8058"/>
                </a:cubicBezTo>
                <a:cubicBezTo>
                  <a:pt x="63846" y="9059"/>
                  <a:pt x="63879" y="10160"/>
                  <a:pt x="63812" y="11194"/>
                </a:cubicBezTo>
                <a:cubicBezTo>
                  <a:pt x="63601" y="13472"/>
                  <a:pt x="62042" y="14194"/>
                  <a:pt x="60240" y="14194"/>
                </a:cubicBezTo>
                <a:cubicBezTo>
                  <a:pt x="59773" y="14194"/>
                  <a:pt x="59290" y="14145"/>
                  <a:pt x="58809" y="14063"/>
                </a:cubicBezTo>
                <a:cubicBezTo>
                  <a:pt x="58976" y="13963"/>
                  <a:pt x="59076" y="13796"/>
                  <a:pt x="59209" y="13629"/>
                </a:cubicBezTo>
                <a:cubicBezTo>
                  <a:pt x="60643" y="11828"/>
                  <a:pt x="60643" y="9192"/>
                  <a:pt x="60510" y="7024"/>
                </a:cubicBezTo>
                <a:cubicBezTo>
                  <a:pt x="60410" y="5023"/>
                  <a:pt x="60210" y="2454"/>
                  <a:pt x="58575" y="1020"/>
                </a:cubicBezTo>
                <a:lnTo>
                  <a:pt x="58208" y="786"/>
                </a:lnTo>
                <a:cubicBezTo>
                  <a:pt x="58531" y="607"/>
                  <a:pt x="58852" y="527"/>
                  <a:pt x="59165" y="527"/>
                </a:cubicBezTo>
                <a:close/>
                <a:moveTo>
                  <a:pt x="56407" y="748"/>
                </a:moveTo>
                <a:cubicBezTo>
                  <a:pt x="56756" y="748"/>
                  <a:pt x="57093" y="847"/>
                  <a:pt x="57408" y="1020"/>
                </a:cubicBezTo>
                <a:cubicBezTo>
                  <a:pt x="57408" y="1053"/>
                  <a:pt x="57374" y="1053"/>
                  <a:pt x="57374" y="1120"/>
                </a:cubicBezTo>
                <a:cubicBezTo>
                  <a:pt x="57275" y="1244"/>
                  <a:pt x="57398" y="1369"/>
                  <a:pt x="57522" y="1369"/>
                </a:cubicBezTo>
                <a:cubicBezTo>
                  <a:pt x="57565" y="1369"/>
                  <a:pt x="57607" y="1354"/>
                  <a:pt x="57641" y="1320"/>
                </a:cubicBezTo>
                <a:cubicBezTo>
                  <a:pt x="57675" y="1287"/>
                  <a:pt x="57708" y="1287"/>
                  <a:pt x="57708" y="1220"/>
                </a:cubicBezTo>
                <a:cubicBezTo>
                  <a:pt x="58575" y="1821"/>
                  <a:pt x="59242" y="2888"/>
                  <a:pt x="59509" y="3855"/>
                </a:cubicBezTo>
                <a:cubicBezTo>
                  <a:pt x="59876" y="5223"/>
                  <a:pt x="59910" y="6724"/>
                  <a:pt x="59910" y="8125"/>
                </a:cubicBezTo>
                <a:cubicBezTo>
                  <a:pt x="59970" y="10482"/>
                  <a:pt x="59100" y="14535"/>
                  <a:pt x="56309" y="14535"/>
                </a:cubicBezTo>
                <a:cubicBezTo>
                  <a:pt x="56018" y="14535"/>
                  <a:pt x="55707" y="14491"/>
                  <a:pt x="55373" y="14396"/>
                </a:cubicBezTo>
                <a:cubicBezTo>
                  <a:pt x="55540" y="14396"/>
                  <a:pt x="55640" y="14329"/>
                  <a:pt x="55673" y="14196"/>
                </a:cubicBezTo>
                <a:cubicBezTo>
                  <a:pt x="57141" y="13229"/>
                  <a:pt x="57141" y="11060"/>
                  <a:pt x="57208" y="9459"/>
                </a:cubicBezTo>
                <a:cubicBezTo>
                  <a:pt x="57341" y="6791"/>
                  <a:pt x="57174" y="3989"/>
                  <a:pt x="55373" y="1854"/>
                </a:cubicBezTo>
                <a:cubicBezTo>
                  <a:pt x="55807" y="1821"/>
                  <a:pt x="55807" y="1153"/>
                  <a:pt x="55340" y="1153"/>
                </a:cubicBezTo>
                <a:lnTo>
                  <a:pt x="55206" y="1153"/>
                </a:lnTo>
                <a:cubicBezTo>
                  <a:pt x="55611" y="872"/>
                  <a:pt x="56016" y="748"/>
                  <a:pt x="56407" y="748"/>
                </a:cubicBezTo>
                <a:close/>
                <a:moveTo>
                  <a:pt x="59248" y="0"/>
                </a:moveTo>
                <a:cubicBezTo>
                  <a:pt x="58746" y="0"/>
                  <a:pt x="58264" y="148"/>
                  <a:pt x="57841" y="486"/>
                </a:cubicBezTo>
                <a:cubicBezTo>
                  <a:pt x="57415" y="298"/>
                  <a:pt x="56965" y="200"/>
                  <a:pt x="56523" y="200"/>
                </a:cubicBezTo>
                <a:cubicBezTo>
                  <a:pt x="55790" y="200"/>
                  <a:pt x="55080" y="471"/>
                  <a:pt x="54539" y="1053"/>
                </a:cubicBezTo>
                <a:cubicBezTo>
                  <a:pt x="44235" y="756"/>
                  <a:pt x="33888" y="634"/>
                  <a:pt x="23567" y="634"/>
                </a:cubicBezTo>
                <a:cubicBezTo>
                  <a:pt x="21158" y="634"/>
                  <a:pt x="18750" y="640"/>
                  <a:pt x="16345" y="653"/>
                </a:cubicBezTo>
                <a:cubicBezTo>
                  <a:pt x="16278" y="653"/>
                  <a:pt x="16212" y="686"/>
                  <a:pt x="16178" y="786"/>
                </a:cubicBezTo>
                <a:cubicBezTo>
                  <a:pt x="16112" y="720"/>
                  <a:pt x="16045" y="720"/>
                  <a:pt x="15945" y="720"/>
                </a:cubicBezTo>
                <a:cubicBezTo>
                  <a:pt x="10374" y="1520"/>
                  <a:pt x="5137" y="3322"/>
                  <a:pt x="234" y="6057"/>
                </a:cubicBezTo>
                <a:cubicBezTo>
                  <a:pt x="34" y="6190"/>
                  <a:pt x="0" y="6557"/>
                  <a:pt x="234" y="6691"/>
                </a:cubicBezTo>
                <a:cubicBezTo>
                  <a:pt x="1835" y="7491"/>
                  <a:pt x="3469" y="8325"/>
                  <a:pt x="5171" y="9126"/>
                </a:cubicBezTo>
                <a:lnTo>
                  <a:pt x="5171" y="9192"/>
                </a:lnTo>
                <a:cubicBezTo>
                  <a:pt x="5204" y="9259"/>
                  <a:pt x="5304" y="9359"/>
                  <a:pt x="5437" y="9359"/>
                </a:cubicBezTo>
                <a:cubicBezTo>
                  <a:pt x="5504" y="9359"/>
                  <a:pt x="5604" y="9326"/>
                  <a:pt x="5704" y="9326"/>
                </a:cubicBezTo>
                <a:cubicBezTo>
                  <a:pt x="8506" y="10560"/>
                  <a:pt x="11375" y="11594"/>
                  <a:pt x="14210" y="12061"/>
                </a:cubicBezTo>
                <a:cubicBezTo>
                  <a:pt x="14210" y="12161"/>
                  <a:pt x="14277" y="12195"/>
                  <a:pt x="14344" y="12228"/>
                </a:cubicBezTo>
                <a:cubicBezTo>
                  <a:pt x="17313" y="13162"/>
                  <a:pt x="20515" y="13029"/>
                  <a:pt x="23617" y="13162"/>
                </a:cubicBezTo>
                <a:cubicBezTo>
                  <a:pt x="27053" y="13262"/>
                  <a:pt x="30522" y="13429"/>
                  <a:pt x="34024" y="13562"/>
                </a:cubicBezTo>
                <a:cubicBezTo>
                  <a:pt x="40829" y="13829"/>
                  <a:pt x="47634" y="14096"/>
                  <a:pt x="54406" y="14363"/>
                </a:cubicBezTo>
                <a:cubicBezTo>
                  <a:pt x="54339" y="14496"/>
                  <a:pt x="54372" y="14696"/>
                  <a:pt x="54539" y="14763"/>
                </a:cubicBezTo>
                <a:cubicBezTo>
                  <a:pt x="55060" y="15037"/>
                  <a:pt x="55608" y="15165"/>
                  <a:pt x="56150" y="15165"/>
                </a:cubicBezTo>
                <a:cubicBezTo>
                  <a:pt x="56928" y="15165"/>
                  <a:pt x="57693" y="14901"/>
                  <a:pt x="58342" y="14430"/>
                </a:cubicBezTo>
                <a:cubicBezTo>
                  <a:pt x="58342" y="14563"/>
                  <a:pt x="58409" y="14696"/>
                  <a:pt x="58575" y="14696"/>
                </a:cubicBezTo>
                <a:cubicBezTo>
                  <a:pt x="59231" y="14817"/>
                  <a:pt x="59961" y="14926"/>
                  <a:pt x="60681" y="14926"/>
                </a:cubicBezTo>
                <a:cubicBezTo>
                  <a:pt x="61756" y="14926"/>
                  <a:pt x="62806" y="14682"/>
                  <a:pt x="63546" y="13862"/>
                </a:cubicBezTo>
                <a:cubicBezTo>
                  <a:pt x="63579" y="13896"/>
                  <a:pt x="63679" y="13929"/>
                  <a:pt x="63746" y="13929"/>
                </a:cubicBezTo>
                <a:cubicBezTo>
                  <a:pt x="63919" y="13938"/>
                  <a:pt x="64095" y="13943"/>
                  <a:pt x="64272" y="13943"/>
                </a:cubicBezTo>
                <a:cubicBezTo>
                  <a:pt x="67968" y="13943"/>
                  <a:pt x="72552" y="11948"/>
                  <a:pt x="71852" y="7525"/>
                </a:cubicBezTo>
                <a:cubicBezTo>
                  <a:pt x="71084" y="2955"/>
                  <a:pt x="65847" y="1787"/>
                  <a:pt x="62011" y="1354"/>
                </a:cubicBezTo>
                <a:cubicBezTo>
                  <a:pt x="61811" y="1153"/>
                  <a:pt x="61544" y="953"/>
                  <a:pt x="61311" y="720"/>
                </a:cubicBezTo>
                <a:cubicBezTo>
                  <a:pt x="60656" y="277"/>
                  <a:pt x="59934" y="0"/>
                  <a:pt x="5924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ítulo y dos columnas ">
  <p:cSld name="TITLE_AND_TWO_COLUMNS">
    <p:bg>
      <p:bgPr>
        <a:solidFill>
          <a:schemeClr val="lt1"/>
        </a:solidFill>
        <a:effectLst/>
      </p:bgPr>
    </p:bg>
    <p:spTree>
      <p:nvGrpSpPr>
        <p:cNvPr id="60" name="Shape 60"/>
        <p:cNvGrpSpPr/>
        <p:nvPr/>
      </p:nvGrpSpPr>
      <p:grpSpPr>
        <a:xfrm>
          <a:off x="0" y="0"/>
          <a:ext cx="0" cy="0"/>
          <a:chOff x="0" y="0"/>
          <a:chExt cx="0" cy="0"/>
        </a:xfrm>
      </p:grpSpPr>
      <p:sp>
        <p:nvSpPr>
          <p:cNvPr id="61" name="Google Shape;61;p5"/>
          <p:cNvSpPr txBox="1"/>
          <p:nvPr>
            <p:ph type="subTitle" idx="1"/>
          </p:nvPr>
        </p:nvSpPr>
        <p:spPr>
          <a:xfrm>
            <a:off x="1422548"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Char char="●"/>
              <a:defRPr sz="1400">
                <a:latin typeface="Barlow"/>
                <a:ea typeface="Barlow"/>
                <a:cs typeface="Barlow"/>
                <a:sym typeface="Barlow"/>
              </a:defRPr>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p:txBody>
      </p:sp>
      <p:sp>
        <p:nvSpPr>
          <p:cNvPr id="62" name="Google Shape;62;p5"/>
          <p:cNvSpPr txBox="1"/>
          <p:nvPr>
            <p:ph type="subTitle" idx="2"/>
          </p:nvPr>
        </p:nvSpPr>
        <p:spPr>
          <a:xfrm>
            <a:off x="5035895" y="2343557"/>
            <a:ext cx="3100800" cy="99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500"/>
              <a:buChar char="●"/>
              <a:defRPr sz="1400">
                <a:latin typeface="Barlow"/>
                <a:ea typeface="Barlow"/>
                <a:cs typeface="Barlow"/>
                <a:sym typeface="Barlow"/>
              </a:defRPr>
            </a:lvl1pPr>
            <a:lvl2pPr lvl="1" algn="ctr" rtl="0">
              <a:lnSpc>
                <a:spcPct val="100000"/>
              </a:lnSpc>
              <a:spcBef>
                <a:spcPts val="0"/>
              </a:spcBef>
              <a:spcAft>
                <a:spcPts val="0"/>
              </a:spcAft>
              <a:buClr>
                <a:schemeClr val="dk1"/>
              </a:buClr>
              <a:buSzPts val="2800"/>
              <a:buChar char="○"/>
              <a:defRPr sz="2800"/>
            </a:lvl2pPr>
            <a:lvl3pPr lvl="2" algn="ctr" rtl="0">
              <a:lnSpc>
                <a:spcPct val="100000"/>
              </a:lnSpc>
              <a:spcBef>
                <a:spcPts val="0"/>
              </a:spcBef>
              <a:spcAft>
                <a:spcPts val="0"/>
              </a:spcAft>
              <a:buClr>
                <a:schemeClr val="dk1"/>
              </a:buClr>
              <a:buSzPts val="2800"/>
              <a:buChar char="■"/>
              <a:defRPr sz="2800"/>
            </a:lvl3pPr>
            <a:lvl4pPr lvl="3" algn="ctr" rtl="0">
              <a:lnSpc>
                <a:spcPct val="100000"/>
              </a:lnSpc>
              <a:spcBef>
                <a:spcPts val="0"/>
              </a:spcBef>
              <a:spcAft>
                <a:spcPts val="0"/>
              </a:spcAft>
              <a:buClr>
                <a:schemeClr val="dk1"/>
              </a:buClr>
              <a:buSzPts val="2800"/>
              <a:buChar char="●"/>
              <a:defRPr sz="2800"/>
            </a:lvl4pPr>
            <a:lvl5pPr lvl="4" algn="ctr" rtl="0">
              <a:lnSpc>
                <a:spcPct val="100000"/>
              </a:lnSpc>
              <a:spcBef>
                <a:spcPts val="0"/>
              </a:spcBef>
              <a:spcAft>
                <a:spcPts val="0"/>
              </a:spcAft>
              <a:buClr>
                <a:schemeClr val="dk1"/>
              </a:buClr>
              <a:buSzPts val="2800"/>
              <a:buChar char="○"/>
              <a:defRPr sz="2800"/>
            </a:lvl5pPr>
            <a:lvl6pPr lvl="5" algn="ctr" rtl="0">
              <a:lnSpc>
                <a:spcPct val="100000"/>
              </a:lnSpc>
              <a:spcBef>
                <a:spcPts val="0"/>
              </a:spcBef>
              <a:spcAft>
                <a:spcPts val="0"/>
              </a:spcAft>
              <a:buClr>
                <a:schemeClr val="dk1"/>
              </a:buClr>
              <a:buSzPts val="2800"/>
              <a:buChar char="■"/>
              <a:defRPr sz="2800"/>
            </a:lvl6pPr>
            <a:lvl7pPr lvl="6" algn="ctr" rtl="0">
              <a:lnSpc>
                <a:spcPct val="100000"/>
              </a:lnSpc>
              <a:spcBef>
                <a:spcPts val="0"/>
              </a:spcBef>
              <a:spcAft>
                <a:spcPts val="0"/>
              </a:spcAft>
              <a:buClr>
                <a:schemeClr val="dk1"/>
              </a:buClr>
              <a:buSzPts val="2800"/>
              <a:buChar char="●"/>
              <a:defRPr sz="2800"/>
            </a:lvl7pPr>
            <a:lvl8pPr lvl="7" algn="ctr" rtl="0">
              <a:lnSpc>
                <a:spcPct val="100000"/>
              </a:lnSpc>
              <a:spcBef>
                <a:spcPts val="0"/>
              </a:spcBef>
              <a:spcAft>
                <a:spcPts val="0"/>
              </a:spcAft>
              <a:buClr>
                <a:schemeClr val="dk1"/>
              </a:buClr>
              <a:buSzPts val="2800"/>
              <a:buChar char="○"/>
              <a:defRPr sz="2800"/>
            </a:lvl8pPr>
            <a:lvl9pPr lvl="8" algn="ctr" rtl="0">
              <a:lnSpc>
                <a:spcPct val="100000"/>
              </a:lnSpc>
              <a:spcBef>
                <a:spcPts val="0"/>
              </a:spcBef>
              <a:spcAft>
                <a:spcPts val="0"/>
              </a:spcAft>
              <a:buClr>
                <a:schemeClr val="dk1"/>
              </a:buClr>
              <a:buSzPts val="2800"/>
              <a:buChar char="■"/>
              <a:defRPr sz="2800"/>
            </a:lvl9pPr>
          </a:lstStyle>
          <a:p/>
        </p:txBody>
      </p:sp>
      <p:sp>
        <p:nvSpPr>
          <p:cNvPr id="63" name="Google Shape;63;p5"/>
          <p:cNvSpPr txBox="1"/>
          <p:nvPr>
            <p:ph type="title"/>
          </p:nvPr>
        </p:nvSpPr>
        <p:spPr>
          <a:xfrm>
            <a:off x="1416555"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64" name="Google Shape;64;p5"/>
          <p:cNvSpPr txBox="1"/>
          <p:nvPr>
            <p:ph type="title" idx="3"/>
          </p:nvPr>
        </p:nvSpPr>
        <p:spPr>
          <a:xfrm>
            <a:off x="5029902" y="1876659"/>
            <a:ext cx="1658700" cy="308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Barlow Condensed"/>
              <a:buNone/>
              <a:defRPr sz="2000">
                <a:latin typeface="Barlow Condensed"/>
                <a:ea typeface="Barlow Condensed"/>
                <a:cs typeface="Barlow Condensed"/>
                <a:sym typeface="Barlow Condensed"/>
              </a:defRPr>
            </a:lvl1pPr>
            <a:lvl2pPr lvl="1" algn="ct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ct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ct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ct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ct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ct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ct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ct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p:txBody>
      </p:sp>
      <p:sp>
        <p:nvSpPr>
          <p:cNvPr id="65" name="Google Shape;65;p5"/>
          <p:cNvSpPr txBox="1"/>
          <p:nvPr>
            <p:ph type="title" idx="4"/>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2700">
                <a:solidFill>
                  <a:schemeClr val="dk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6" name="Google Shape;66;p5"/>
          <p:cNvGrpSpPr/>
          <p:nvPr/>
        </p:nvGrpSpPr>
        <p:grpSpPr>
          <a:xfrm flipH="1">
            <a:off x="7912848" y="3646823"/>
            <a:ext cx="1612942" cy="1603031"/>
            <a:chOff x="7247681" y="291521"/>
            <a:chExt cx="1169985" cy="1162796"/>
          </a:xfrm>
        </p:grpSpPr>
        <p:sp>
          <p:nvSpPr>
            <p:cNvPr id="67" name="Google Shape;67;p5"/>
            <p:cNvSpPr/>
            <p:nvPr/>
          </p:nvSpPr>
          <p:spPr>
            <a:xfrm rot="864690">
              <a:off x="7512340" y="570251"/>
              <a:ext cx="668831" cy="639301"/>
            </a:xfrm>
            <a:custGeom>
              <a:avLst/>
              <a:gdLst/>
              <a:ahLst/>
              <a:cxnLst/>
              <a:rect l="l" t="t" r="r" b="b"/>
              <a:pathLst>
                <a:path w="5164" h="4936" extrusionOk="0">
                  <a:moveTo>
                    <a:pt x="2538" y="193"/>
                  </a:moveTo>
                  <a:cubicBezTo>
                    <a:pt x="3326" y="193"/>
                    <a:pt x="4118" y="580"/>
                    <a:pt x="4468" y="1195"/>
                  </a:cubicBezTo>
                  <a:cubicBezTo>
                    <a:pt x="4854" y="1875"/>
                    <a:pt x="4653" y="2756"/>
                    <a:pt x="4004" y="3251"/>
                  </a:cubicBezTo>
                  <a:cubicBezTo>
                    <a:pt x="3834" y="3390"/>
                    <a:pt x="3757" y="3467"/>
                    <a:pt x="3679" y="3560"/>
                  </a:cubicBezTo>
                  <a:lnTo>
                    <a:pt x="3463" y="3776"/>
                  </a:lnTo>
                  <a:cubicBezTo>
                    <a:pt x="3185" y="4039"/>
                    <a:pt x="3061" y="4332"/>
                    <a:pt x="3092" y="4595"/>
                  </a:cubicBezTo>
                  <a:cubicBezTo>
                    <a:pt x="2691" y="4664"/>
                    <a:pt x="2239" y="4721"/>
                    <a:pt x="1794" y="4721"/>
                  </a:cubicBezTo>
                  <a:cubicBezTo>
                    <a:pt x="1743" y="4721"/>
                    <a:pt x="1691" y="4720"/>
                    <a:pt x="1639" y="4719"/>
                  </a:cubicBezTo>
                  <a:cubicBezTo>
                    <a:pt x="1747" y="4271"/>
                    <a:pt x="1608" y="3931"/>
                    <a:pt x="1284" y="3668"/>
                  </a:cubicBezTo>
                  <a:cubicBezTo>
                    <a:pt x="573" y="3189"/>
                    <a:pt x="233" y="2354"/>
                    <a:pt x="449" y="1643"/>
                  </a:cubicBezTo>
                  <a:cubicBezTo>
                    <a:pt x="665" y="901"/>
                    <a:pt x="1407" y="314"/>
                    <a:pt x="2288" y="206"/>
                  </a:cubicBezTo>
                  <a:cubicBezTo>
                    <a:pt x="2371" y="197"/>
                    <a:pt x="2455" y="193"/>
                    <a:pt x="2538" y="193"/>
                  </a:cubicBezTo>
                  <a:close/>
                  <a:moveTo>
                    <a:pt x="2599" y="1"/>
                  </a:moveTo>
                  <a:cubicBezTo>
                    <a:pt x="2495" y="1"/>
                    <a:pt x="2391" y="7"/>
                    <a:pt x="2288" y="20"/>
                  </a:cubicBezTo>
                  <a:cubicBezTo>
                    <a:pt x="1315" y="128"/>
                    <a:pt x="464" y="793"/>
                    <a:pt x="233" y="1597"/>
                  </a:cubicBezTo>
                  <a:cubicBezTo>
                    <a:pt x="1" y="2400"/>
                    <a:pt x="372" y="3297"/>
                    <a:pt x="1145" y="3822"/>
                  </a:cubicBezTo>
                  <a:cubicBezTo>
                    <a:pt x="1438" y="4039"/>
                    <a:pt x="1515" y="4348"/>
                    <a:pt x="1392" y="4765"/>
                  </a:cubicBezTo>
                  <a:lnTo>
                    <a:pt x="1361" y="4889"/>
                  </a:lnTo>
                  <a:lnTo>
                    <a:pt x="1485" y="4904"/>
                  </a:lnTo>
                  <a:cubicBezTo>
                    <a:pt x="1608" y="4935"/>
                    <a:pt x="1747" y="4935"/>
                    <a:pt x="1856" y="4935"/>
                  </a:cubicBezTo>
                  <a:cubicBezTo>
                    <a:pt x="2335" y="4935"/>
                    <a:pt x="2845" y="4858"/>
                    <a:pt x="3293" y="4750"/>
                  </a:cubicBezTo>
                  <a:lnTo>
                    <a:pt x="3417" y="4734"/>
                  </a:lnTo>
                  <a:lnTo>
                    <a:pt x="3386" y="4626"/>
                  </a:lnTo>
                  <a:cubicBezTo>
                    <a:pt x="3308" y="4410"/>
                    <a:pt x="3401" y="4132"/>
                    <a:pt x="3679" y="3884"/>
                  </a:cubicBezTo>
                  <a:cubicBezTo>
                    <a:pt x="3772" y="3807"/>
                    <a:pt x="3834" y="3730"/>
                    <a:pt x="3880" y="3668"/>
                  </a:cubicBezTo>
                  <a:cubicBezTo>
                    <a:pt x="3988" y="3591"/>
                    <a:pt x="4035" y="3513"/>
                    <a:pt x="4189" y="3405"/>
                  </a:cubicBezTo>
                  <a:cubicBezTo>
                    <a:pt x="4931" y="2849"/>
                    <a:pt x="5163" y="1860"/>
                    <a:pt x="4715" y="1102"/>
                  </a:cubicBezTo>
                  <a:cubicBezTo>
                    <a:pt x="4342" y="453"/>
                    <a:pt x="3474" y="1"/>
                    <a:pt x="2599"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5"/>
            <p:cNvSpPr/>
            <p:nvPr/>
          </p:nvSpPr>
          <p:spPr>
            <a:xfrm rot="864690">
              <a:off x="7511905" y="1138016"/>
              <a:ext cx="434533" cy="266419"/>
            </a:xfrm>
            <a:custGeom>
              <a:avLst/>
              <a:gdLst/>
              <a:ahLst/>
              <a:cxnLst/>
              <a:rect l="l" t="t" r="r" b="b"/>
              <a:pathLst>
                <a:path w="3355" h="2057" extrusionOk="0">
                  <a:moveTo>
                    <a:pt x="3122" y="295"/>
                  </a:moveTo>
                  <a:lnTo>
                    <a:pt x="3076" y="990"/>
                  </a:lnTo>
                  <a:cubicBezTo>
                    <a:pt x="3045" y="1237"/>
                    <a:pt x="3029" y="1516"/>
                    <a:pt x="3014" y="1763"/>
                  </a:cubicBezTo>
                  <a:cubicBezTo>
                    <a:pt x="2592" y="1827"/>
                    <a:pt x="2076" y="1864"/>
                    <a:pt x="1527" y="1864"/>
                  </a:cubicBezTo>
                  <a:cubicBezTo>
                    <a:pt x="1152" y="1864"/>
                    <a:pt x="760" y="1847"/>
                    <a:pt x="371" y="1809"/>
                  </a:cubicBezTo>
                  <a:cubicBezTo>
                    <a:pt x="387" y="1299"/>
                    <a:pt x="371" y="820"/>
                    <a:pt x="294" y="326"/>
                  </a:cubicBezTo>
                  <a:lnTo>
                    <a:pt x="294" y="326"/>
                  </a:lnTo>
                  <a:cubicBezTo>
                    <a:pt x="747" y="415"/>
                    <a:pt x="1204" y="461"/>
                    <a:pt x="1659" y="461"/>
                  </a:cubicBezTo>
                  <a:cubicBezTo>
                    <a:pt x="2151" y="461"/>
                    <a:pt x="2641" y="407"/>
                    <a:pt x="3122" y="295"/>
                  </a:cubicBezTo>
                  <a:close/>
                  <a:moveTo>
                    <a:pt x="3354" y="1"/>
                  </a:moveTo>
                  <a:lnTo>
                    <a:pt x="3199" y="47"/>
                  </a:lnTo>
                  <a:cubicBezTo>
                    <a:pt x="2696" y="175"/>
                    <a:pt x="2173" y="237"/>
                    <a:pt x="1645" y="237"/>
                  </a:cubicBezTo>
                  <a:cubicBezTo>
                    <a:pt x="1152" y="237"/>
                    <a:pt x="656" y="183"/>
                    <a:pt x="170" y="78"/>
                  </a:cubicBezTo>
                  <a:lnTo>
                    <a:pt x="0" y="47"/>
                  </a:lnTo>
                  <a:lnTo>
                    <a:pt x="16" y="202"/>
                  </a:lnTo>
                  <a:cubicBezTo>
                    <a:pt x="108" y="743"/>
                    <a:pt x="155" y="1284"/>
                    <a:pt x="108" y="1856"/>
                  </a:cubicBezTo>
                  <a:lnTo>
                    <a:pt x="108" y="1964"/>
                  </a:lnTo>
                  <a:lnTo>
                    <a:pt x="232" y="1979"/>
                  </a:lnTo>
                  <a:cubicBezTo>
                    <a:pt x="696" y="2041"/>
                    <a:pt x="1159" y="2057"/>
                    <a:pt x="1608" y="2057"/>
                  </a:cubicBezTo>
                  <a:cubicBezTo>
                    <a:pt x="2179" y="2057"/>
                    <a:pt x="2720" y="2010"/>
                    <a:pt x="3153" y="1917"/>
                  </a:cubicBezTo>
                  <a:lnTo>
                    <a:pt x="3246" y="1902"/>
                  </a:lnTo>
                  <a:lnTo>
                    <a:pt x="3246" y="1825"/>
                  </a:lnTo>
                  <a:cubicBezTo>
                    <a:pt x="3246" y="1547"/>
                    <a:pt x="3277" y="1253"/>
                    <a:pt x="3308" y="990"/>
                  </a:cubicBezTo>
                  <a:cubicBezTo>
                    <a:pt x="3323" y="712"/>
                    <a:pt x="3354" y="434"/>
                    <a:pt x="3354" y="140"/>
                  </a:cubicBezTo>
                  <a:lnTo>
                    <a:pt x="335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5"/>
            <p:cNvSpPr/>
            <p:nvPr/>
          </p:nvSpPr>
          <p:spPr>
            <a:xfrm rot="864690">
              <a:off x="7587199" y="1226855"/>
              <a:ext cx="300352" cy="48828"/>
            </a:xfrm>
            <a:custGeom>
              <a:avLst/>
              <a:gdLst/>
              <a:ahLst/>
              <a:cxnLst/>
              <a:rect l="l" t="t" r="r" b="b"/>
              <a:pathLst>
                <a:path w="2319" h="377" extrusionOk="0">
                  <a:moveTo>
                    <a:pt x="125" y="0"/>
                  </a:moveTo>
                  <a:cubicBezTo>
                    <a:pt x="75" y="0"/>
                    <a:pt x="27" y="21"/>
                    <a:pt x="16" y="68"/>
                  </a:cubicBezTo>
                  <a:cubicBezTo>
                    <a:pt x="0" y="130"/>
                    <a:pt x="31" y="176"/>
                    <a:pt x="93" y="207"/>
                  </a:cubicBezTo>
                  <a:cubicBezTo>
                    <a:pt x="495" y="315"/>
                    <a:pt x="927" y="377"/>
                    <a:pt x="1376" y="377"/>
                  </a:cubicBezTo>
                  <a:cubicBezTo>
                    <a:pt x="1654" y="377"/>
                    <a:pt x="1932" y="361"/>
                    <a:pt x="2195" y="300"/>
                  </a:cubicBezTo>
                  <a:cubicBezTo>
                    <a:pt x="2272" y="300"/>
                    <a:pt x="2318" y="238"/>
                    <a:pt x="2303" y="176"/>
                  </a:cubicBezTo>
                  <a:cubicBezTo>
                    <a:pt x="2303" y="136"/>
                    <a:pt x="2245" y="96"/>
                    <a:pt x="2189" y="96"/>
                  </a:cubicBezTo>
                  <a:cubicBezTo>
                    <a:pt x="2181" y="96"/>
                    <a:pt x="2172" y="97"/>
                    <a:pt x="2164" y="99"/>
                  </a:cubicBezTo>
                  <a:cubicBezTo>
                    <a:pt x="1892" y="156"/>
                    <a:pt x="1615" y="184"/>
                    <a:pt x="1339" y="184"/>
                  </a:cubicBezTo>
                  <a:cubicBezTo>
                    <a:pt x="941" y="184"/>
                    <a:pt x="545" y="125"/>
                    <a:pt x="170" y="6"/>
                  </a:cubicBezTo>
                  <a:cubicBezTo>
                    <a:pt x="156" y="2"/>
                    <a:pt x="140" y="0"/>
                    <a:pt x="12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5"/>
            <p:cNvSpPr/>
            <p:nvPr/>
          </p:nvSpPr>
          <p:spPr>
            <a:xfrm rot="864690">
              <a:off x="7597803" y="1296128"/>
              <a:ext cx="250358" cy="46238"/>
            </a:xfrm>
            <a:custGeom>
              <a:avLst/>
              <a:gdLst/>
              <a:ahLst/>
              <a:cxnLst/>
              <a:rect l="l" t="t" r="r" b="b"/>
              <a:pathLst>
                <a:path w="1933" h="357" extrusionOk="0">
                  <a:moveTo>
                    <a:pt x="170" y="1"/>
                  </a:moveTo>
                  <a:cubicBezTo>
                    <a:pt x="93" y="1"/>
                    <a:pt x="31" y="16"/>
                    <a:pt x="16" y="78"/>
                  </a:cubicBezTo>
                  <a:cubicBezTo>
                    <a:pt x="0" y="140"/>
                    <a:pt x="31" y="202"/>
                    <a:pt x="93" y="217"/>
                  </a:cubicBezTo>
                  <a:cubicBezTo>
                    <a:pt x="433" y="310"/>
                    <a:pt x="789" y="356"/>
                    <a:pt x="1160" y="356"/>
                  </a:cubicBezTo>
                  <a:cubicBezTo>
                    <a:pt x="1361" y="356"/>
                    <a:pt x="1577" y="356"/>
                    <a:pt x="1809" y="279"/>
                  </a:cubicBezTo>
                  <a:cubicBezTo>
                    <a:pt x="1871" y="279"/>
                    <a:pt x="1932" y="217"/>
                    <a:pt x="1902" y="155"/>
                  </a:cubicBezTo>
                  <a:cubicBezTo>
                    <a:pt x="1902" y="104"/>
                    <a:pt x="1848" y="74"/>
                    <a:pt x="1804" y="74"/>
                  </a:cubicBezTo>
                  <a:cubicBezTo>
                    <a:pt x="1795" y="74"/>
                    <a:pt x="1786" y="76"/>
                    <a:pt x="1778" y="78"/>
                  </a:cubicBezTo>
                  <a:cubicBezTo>
                    <a:pt x="1572" y="108"/>
                    <a:pt x="1362" y="124"/>
                    <a:pt x="1151" y="124"/>
                  </a:cubicBezTo>
                  <a:cubicBezTo>
                    <a:pt x="822" y="124"/>
                    <a:pt x="490" y="86"/>
                    <a:pt x="17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5"/>
            <p:cNvSpPr/>
            <p:nvPr/>
          </p:nvSpPr>
          <p:spPr>
            <a:xfrm rot="864690">
              <a:off x="7754418" y="777788"/>
              <a:ext cx="92217" cy="407075"/>
            </a:xfrm>
            <a:custGeom>
              <a:avLst/>
              <a:gdLst/>
              <a:ahLst/>
              <a:cxnLst/>
              <a:rect l="l" t="t" r="r" b="b"/>
              <a:pathLst>
                <a:path w="712" h="3143" extrusionOk="0">
                  <a:moveTo>
                    <a:pt x="447" y="0"/>
                  </a:moveTo>
                  <a:cubicBezTo>
                    <a:pt x="416" y="0"/>
                    <a:pt x="383" y="15"/>
                    <a:pt x="356" y="51"/>
                  </a:cubicBezTo>
                  <a:cubicBezTo>
                    <a:pt x="186" y="330"/>
                    <a:pt x="263" y="654"/>
                    <a:pt x="325" y="886"/>
                  </a:cubicBezTo>
                  <a:lnTo>
                    <a:pt x="356" y="1025"/>
                  </a:lnTo>
                  <a:cubicBezTo>
                    <a:pt x="418" y="1226"/>
                    <a:pt x="480" y="1427"/>
                    <a:pt x="464" y="1612"/>
                  </a:cubicBezTo>
                  <a:cubicBezTo>
                    <a:pt x="433" y="1767"/>
                    <a:pt x="340" y="1922"/>
                    <a:pt x="263" y="2076"/>
                  </a:cubicBezTo>
                  <a:cubicBezTo>
                    <a:pt x="232" y="2153"/>
                    <a:pt x="186" y="2215"/>
                    <a:pt x="155" y="2293"/>
                  </a:cubicBezTo>
                  <a:cubicBezTo>
                    <a:pt x="0" y="2602"/>
                    <a:pt x="0" y="2911"/>
                    <a:pt x="170" y="3112"/>
                  </a:cubicBezTo>
                  <a:cubicBezTo>
                    <a:pt x="186" y="3127"/>
                    <a:pt x="232" y="3143"/>
                    <a:pt x="263" y="3143"/>
                  </a:cubicBezTo>
                  <a:cubicBezTo>
                    <a:pt x="294" y="3143"/>
                    <a:pt x="311" y="3136"/>
                    <a:pt x="324" y="3136"/>
                  </a:cubicBezTo>
                  <a:cubicBezTo>
                    <a:pt x="330" y="3136"/>
                    <a:pt x="335" y="3137"/>
                    <a:pt x="340" y="3143"/>
                  </a:cubicBezTo>
                  <a:cubicBezTo>
                    <a:pt x="387" y="3127"/>
                    <a:pt x="402" y="3050"/>
                    <a:pt x="356" y="3003"/>
                  </a:cubicBezTo>
                  <a:cubicBezTo>
                    <a:pt x="186" y="2818"/>
                    <a:pt x="279" y="2540"/>
                    <a:pt x="356" y="2385"/>
                  </a:cubicBezTo>
                  <a:cubicBezTo>
                    <a:pt x="387" y="2339"/>
                    <a:pt x="418" y="2262"/>
                    <a:pt x="464" y="2200"/>
                  </a:cubicBezTo>
                  <a:cubicBezTo>
                    <a:pt x="557" y="2030"/>
                    <a:pt x="650" y="1844"/>
                    <a:pt x="665" y="1659"/>
                  </a:cubicBezTo>
                  <a:cubicBezTo>
                    <a:pt x="711" y="1427"/>
                    <a:pt x="650" y="1195"/>
                    <a:pt x="572" y="979"/>
                  </a:cubicBezTo>
                  <a:lnTo>
                    <a:pt x="541" y="840"/>
                  </a:lnTo>
                  <a:cubicBezTo>
                    <a:pt x="480" y="654"/>
                    <a:pt x="418" y="361"/>
                    <a:pt x="557" y="144"/>
                  </a:cubicBezTo>
                  <a:cubicBezTo>
                    <a:pt x="588" y="113"/>
                    <a:pt x="572" y="36"/>
                    <a:pt x="510" y="21"/>
                  </a:cubicBezTo>
                  <a:cubicBezTo>
                    <a:pt x="491" y="8"/>
                    <a:pt x="469" y="0"/>
                    <a:pt x="44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5"/>
            <p:cNvSpPr/>
            <p:nvPr/>
          </p:nvSpPr>
          <p:spPr>
            <a:xfrm rot="864690">
              <a:off x="7974980" y="291837"/>
              <a:ext cx="34193" cy="250358"/>
            </a:xfrm>
            <a:custGeom>
              <a:avLst/>
              <a:gdLst/>
              <a:ahLst/>
              <a:cxnLst/>
              <a:rect l="l" t="t" r="r" b="b"/>
              <a:pathLst>
                <a:path w="264" h="1933" extrusionOk="0">
                  <a:moveTo>
                    <a:pt x="155" y="0"/>
                  </a:moveTo>
                  <a:cubicBezTo>
                    <a:pt x="93" y="0"/>
                    <a:pt x="47" y="31"/>
                    <a:pt x="47" y="93"/>
                  </a:cubicBezTo>
                  <a:lnTo>
                    <a:pt x="0" y="1840"/>
                  </a:lnTo>
                  <a:cubicBezTo>
                    <a:pt x="0" y="1886"/>
                    <a:pt x="47" y="1932"/>
                    <a:pt x="124" y="1932"/>
                  </a:cubicBezTo>
                  <a:cubicBezTo>
                    <a:pt x="201" y="1932"/>
                    <a:pt x="232" y="1886"/>
                    <a:pt x="232" y="1840"/>
                  </a:cubicBezTo>
                  <a:lnTo>
                    <a:pt x="263" y="93"/>
                  </a:lnTo>
                  <a:cubicBezTo>
                    <a:pt x="263" y="31"/>
                    <a:pt x="217" y="0"/>
                    <a:pt x="15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5"/>
            <p:cNvSpPr/>
            <p:nvPr/>
          </p:nvSpPr>
          <p:spPr>
            <a:xfrm rot="864690">
              <a:off x="8201277" y="909226"/>
              <a:ext cx="216295" cy="28105"/>
            </a:xfrm>
            <a:custGeom>
              <a:avLst/>
              <a:gdLst/>
              <a:ahLst/>
              <a:cxnLst/>
              <a:rect l="l" t="t" r="r" b="b"/>
              <a:pathLst>
                <a:path w="1670" h="217" extrusionOk="0">
                  <a:moveTo>
                    <a:pt x="1546" y="0"/>
                  </a:moveTo>
                  <a:lnTo>
                    <a:pt x="124" y="16"/>
                  </a:lnTo>
                  <a:cubicBezTo>
                    <a:pt x="62" y="16"/>
                    <a:pt x="0" y="62"/>
                    <a:pt x="0" y="124"/>
                  </a:cubicBezTo>
                  <a:cubicBezTo>
                    <a:pt x="0" y="170"/>
                    <a:pt x="62" y="217"/>
                    <a:pt x="124" y="217"/>
                  </a:cubicBezTo>
                  <a:lnTo>
                    <a:pt x="1546" y="201"/>
                  </a:lnTo>
                  <a:cubicBezTo>
                    <a:pt x="1608" y="201"/>
                    <a:pt x="1669" y="155"/>
                    <a:pt x="1669" y="93"/>
                  </a:cubicBezTo>
                  <a:cubicBezTo>
                    <a:pt x="1669" y="31"/>
                    <a:pt x="1608" y="0"/>
                    <a:pt x="154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5"/>
            <p:cNvSpPr/>
            <p:nvPr/>
          </p:nvSpPr>
          <p:spPr>
            <a:xfrm rot="864690">
              <a:off x="7251065" y="636179"/>
              <a:ext cx="312527" cy="66702"/>
            </a:xfrm>
            <a:custGeom>
              <a:avLst/>
              <a:gdLst/>
              <a:ahLst/>
              <a:cxnLst/>
              <a:rect l="l" t="t" r="r" b="b"/>
              <a:pathLst>
                <a:path w="2413" h="515" extrusionOk="0">
                  <a:moveTo>
                    <a:pt x="124" y="0"/>
                  </a:moveTo>
                  <a:cubicBezTo>
                    <a:pt x="74" y="0"/>
                    <a:pt x="29" y="30"/>
                    <a:pt x="16" y="82"/>
                  </a:cubicBezTo>
                  <a:cubicBezTo>
                    <a:pt x="1" y="143"/>
                    <a:pt x="63" y="205"/>
                    <a:pt x="109" y="205"/>
                  </a:cubicBezTo>
                  <a:lnTo>
                    <a:pt x="2258" y="514"/>
                  </a:lnTo>
                  <a:lnTo>
                    <a:pt x="2273" y="514"/>
                  </a:lnTo>
                  <a:cubicBezTo>
                    <a:pt x="2335" y="514"/>
                    <a:pt x="2397" y="483"/>
                    <a:pt x="2397" y="437"/>
                  </a:cubicBezTo>
                  <a:cubicBezTo>
                    <a:pt x="2412" y="375"/>
                    <a:pt x="2350" y="313"/>
                    <a:pt x="2304" y="313"/>
                  </a:cubicBezTo>
                  <a:lnTo>
                    <a:pt x="156" y="4"/>
                  </a:lnTo>
                  <a:cubicBezTo>
                    <a:pt x="145" y="2"/>
                    <a:pt x="134" y="0"/>
                    <a:pt x="124"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5"/>
            <p:cNvSpPr/>
            <p:nvPr/>
          </p:nvSpPr>
          <p:spPr>
            <a:xfrm rot="864690">
              <a:off x="8164843" y="589260"/>
              <a:ext cx="92217" cy="114753"/>
            </a:xfrm>
            <a:custGeom>
              <a:avLst/>
              <a:gdLst/>
              <a:ahLst/>
              <a:cxnLst/>
              <a:rect l="l" t="t" r="r" b="b"/>
              <a:pathLst>
                <a:path w="712" h="886" extrusionOk="0">
                  <a:moveTo>
                    <a:pt x="567" y="0"/>
                  </a:moveTo>
                  <a:cubicBezTo>
                    <a:pt x="534" y="0"/>
                    <a:pt x="503" y="12"/>
                    <a:pt x="480" y="35"/>
                  </a:cubicBezTo>
                  <a:cubicBezTo>
                    <a:pt x="279" y="252"/>
                    <a:pt x="125" y="483"/>
                    <a:pt x="16" y="746"/>
                  </a:cubicBezTo>
                  <a:cubicBezTo>
                    <a:pt x="1" y="808"/>
                    <a:pt x="47" y="870"/>
                    <a:pt x="94" y="885"/>
                  </a:cubicBezTo>
                  <a:lnTo>
                    <a:pt x="140" y="885"/>
                  </a:lnTo>
                  <a:cubicBezTo>
                    <a:pt x="171" y="885"/>
                    <a:pt x="233" y="870"/>
                    <a:pt x="248" y="808"/>
                  </a:cubicBezTo>
                  <a:cubicBezTo>
                    <a:pt x="326" y="576"/>
                    <a:pt x="465" y="344"/>
                    <a:pt x="666" y="174"/>
                  </a:cubicBezTo>
                  <a:cubicBezTo>
                    <a:pt x="712" y="128"/>
                    <a:pt x="712" y="66"/>
                    <a:pt x="666" y="35"/>
                  </a:cubicBezTo>
                  <a:cubicBezTo>
                    <a:pt x="635" y="12"/>
                    <a:pt x="600" y="0"/>
                    <a:pt x="567"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5"/>
            <p:cNvSpPr/>
            <p:nvPr/>
          </p:nvSpPr>
          <p:spPr>
            <a:xfrm rot="864690">
              <a:off x="7538891" y="362823"/>
              <a:ext cx="192334" cy="191946"/>
            </a:xfrm>
            <a:custGeom>
              <a:avLst/>
              <a:gdLst/>
              <a:ahLst/>
              <a:cxnLst/>
              <a:rect l="l" t="t" r="r" b="b"/>
              <a:pathLst>
                <a:path w="1485" h="1482" extrusionOk="0">
                  <a:moveTo>
                    <a:pt x="121" y="1"/>
                  </a:moveTo>
                  <a:cubicBezTo>
                    <a:pt x="105" y="1"/>
                    <a:pt x="91" y="5"/>
                    <a:pt x="78" y="13"/>
                  </a:cubicBezTo>
                  <a:cubicBezTo>
                    <a:pt x="16" y="28"/>
                    <a:pt x="1" y="90"/>
                    <a:pt x="16" y="137"/>
                  </a:cubicBezTo>
                  <a:cubicBezTo>
                    <a:pt x="264" y="693"/>
                    <a:pt x="727" y="1141"/>
                    <a:pt x="1284" y="1466"/>
                  </a:cubicBezTo>
                  <a:cubicBezTo>
                    <a:pt x="1315" y="1481"/>
                    <a:pt x="1330" y="1481"/>
                    <a:pt x="1346" y="1481"/>
                  </a:cubicBezTo>
                  <a:cubicBezTo>
                    <a:pt x="1392" y="1481"/>
                    <a:pt x="1423" y="1466"/>
                    <a:pt x="1438" y="1419"/>
                  </a:cubicBezTo>
                  <a:cubicBezTo>
                    <a:pt x="1485" y="1388"/>
                    <a:pt x="1469" y="1327"/>
                    <a:pt x="1407" y="1280"/>
                  </a:cubicBezTo>
                  <a:cubicBezTo>
                    <a:pt x="882" y="1002"/>
                    <a:pt x="465" y="569"/>
                    <a:pt x="233" y="75"/>
                  </a:cubicBezTo>
                  <a:cubicBezTo>
                    <a:pt x="210" y="29"/>
                    <a:pt x="163" y="1"/>
                    <a:pt x="12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5"/>
            <p:cNvSpPr/>
            <p:nvPr/>
          </p:nvSpPr>
          <p:spPr>
            <a:xfrm rot="864690">
              <a:off x="8092500" y="1038304"/>
              <a:ext cx="160343" cy="94289"/>
            </a:xfrm>
            <a:custGeom>
              <a:avLst/>
              <a:gdLst/>
              <a:ahLst/>
              <a:cxnLst/>
              <a:rect l="l" t="t" r="r" b="b"/>
              <a:pathLst>
                <a:path w="1238" h="728" extrusionOk="0">
                  <a:moveTo>
                    <a:pt x="126" y="0"/>
                  </a:moveTo>
                  <a:cubicBezTo>
                    <a:pt x="102" y="0"/>
                    <a:pt x="80" y="5"/>
                    <a:pt x="62" y="17"/>
                  </a:cubicBezTo>
                  <a:cubicBezTo>
                    <a:pt x="1" y="32"/>
                    <a:pt x="1" y="110"/>
                    <a:pt x="32" y="156"/>
                  </a:cubicBezTo>
                  <a:cubicBezTo>
                    <a:pt x="310" y="419"/>
                    <a:pt x="650" y="635"/>
                    <a:pt x="1067" y="728"/>
                  </a:cubicBezTo>
                  <a:lnTo>
                    <a:pt x="1098" y="728"/>
                  </a:lnTo>
                  <a:cubicBezTo>
                    <a:pt x="1160" y="728"/>
                    <a:pt x="1191" y="697"/>
                    <a:pt x="1206" y="697"/>
                  </a:cubicBezTo>
                  <a:cubicBezTo>
                    <a:pt x="1237" y="635"/>
                    <a:pt x="1191" y="573"/>
                    <a:pt x="1144" y="558"/>
                  </a:cubicBezTo>
                  <a:cubicBezTo>
                    <a:pt x="789" y="465"/>
                    <a:pt x="464" y="295"/>
                    <a:pt x="232" y="32"/>
                  </a:cubicBezTo>
                  <a:cubicBezTo>
                    <a:pt x="204" y="13"/>
                    <a:pt x="163" y="0"/>
                    <a:pt x="126"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5"/>
            <p:cNvSpPr/>
            <p:nvPr/>
          </p:nvSpPr>
          <p:spPr>
            <a:xfrm rot="864690">
              <a:off x="7382482" y="916015"/>
              <a:ext cx="136253" cy="103226"/>
            </a:xfrm>
            <a:custGeom>
              <a:avLst/>
              <a:gdLst/>
              <a:ahLst/>
              <a:cxnLst/>
              <a:rect l="l" t="t" r="r" b="b"/>
              <a:pathLst>
                <a:path w="1052" h="797" extrusionOk="0">
                  <a:moveTo>
                    <a:pt x="920" y="1"/>
                  </a:moveTo>
                  <a:cubicBezTo>
                    <a:pt x="893" y="1"/>
                    <a:pt x="866" y="9"/>
                    <a:pt x="835" y="24"/>
                  </a:cubicBezTo>
                  <a:lnTo>
                    <a:pt x="47" y="627"/>
                  </a:lnTo>
                  <a:cubicBezTo>
                    <a:pt x="0" y="642"/>
                    <a:pt x="0" y="720"/>
                    <a:pt x="47" y="766"/>
                  </a:cubicBezTo>
                  <a:cubicBezTo>
                    <a:pt x="78" y="781"/>
                    <a:pt x="109" y="797"/>
                    <a:pt x="140" y="797"/>
                  </a:cubicBezTo>
                  <a:cubicBezTo>
                    <a:pt x="155" y="797"/>
                    <a:pt x="186" y="797"/>
                    <a:pt x="217" y="766"/>
                  </a:cubicBezTo>
                  <a:lnTo>
                    <a:pt x="1005" y="163"/>
                  </a:lnTo>
                  <a:cubicBezTo>
                    <a:pt x="1051" y="148"/>
                    <a:pt x="1051" y="70"/>
                    <a:pt x="1005" y="24"/>
                  </a:cubicBezTo>
                  <a:cubicBezTo>
                    <a:pt x="974" y="9"/>
                    <a:pt x="947" y="1"/>
                    <a:pt x="92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 name="Google Shape;79;p5"/>
          <p:cNvGrpSpPr/>
          <p:nvPr/>
        </p:nvGrpSpPr>
        <p:grpSpPr>
          <a:xfrm>
            <a:off x="70571" y="4102878"/>
            <a:ext cx="1059557" cy="690926"/>
            <a:chOff x="-306504" y="4276178"/>
            <a:chExt cx="1059557" cy="690926"/>
          </a:xfrm>
        </p:grpSpPr>
        <p:sp>
          <p:nvSpPr>
            <p:cNvPr id="80" name="Google Shape;80;p5"/>
            <p:cNvSpPr/>
            <p:nvPr/>
          </p:nvSpPr>
          <p:spPr>
            <a:xfrm>
              <a:off x="-140162" y="4531505"/>
              <a:ext cx="713657" cy="351893"/>
            </a:xfrm>
            <a:custGeom>
              <a:avLst/>
              <a:gdLst/>
              <a:ahLst/>
              <a:cxnLst/>
              <a:rect l="l" t="t" r="r" b="b"/>
              <a:pathLst>
                <a:path w="35523" h="17518" extrusionOk="0">
                  <a:moveTo>
                    <a:pt x="3774" y="10775"/>
                  </a:moveTo>
                  <a:cubicBezTo>
                    <a:pt x="2619" y="10198"/>
                    <a:pt x="353" y="8285"/>
                    <a:pt x="100" y="9551"/>
                  </a:cubicBezTo>
                  <a:cubicBezTo>
                    <a:pt x="-700" y="13554"/>
                    <a:pt x="6631" y="19346"/>
                    <a:pt x="9897" y="16898"/>
                  </a:cubicBezTo>
                  <a:cubicBezTo>
                    <a:pt x="14519" y="13434"/>
                    <a:pt x="9580" y="3364"/>
                    <a:pt x="14387" y="162"/>
                  </a:cubicBezTo>
                  <a:cubicBezTo>
                    <a:pt x="15361" y="-487"/>
                    <a:pt x="16028" y="1919"/>
                    <a:pt x="16428" y="3019"/>
                  </a:cubicBezTo>
                  <a:cubicBezTo>
                    <a:pt x="17676" y="6450"/>
                    <a:pt x="17937" y="11459"/>
                    <a:pt x="21327" y="12816"/>
                  </a:cubicBezTo>
                  <a:cubicBezTo>
                    <a:pt x="23352" y="13627"/>
                    <a:pt x="26043" y="14435"/>
                    <a:pt x="27858" y="13225"/>
                  </a:cubicBezTo>
                  <a:cubicBezTo>
                    <a:pt x="30136" y="11706"/>
                    <a:pt x="34340" y="6953"/>
                    <a:pt x="35206" y="9551"/>
                  </a:cubicBezTo>
                  <a:cubicBezTo>
                    <a:pt x="37745" y="17172"/>
                    <a:pt x="18742" y="7827"/>
                    <a:pt x="11122" y="10367"/>
                  </a:cubicBezTo>
                </a:path>
              </a:pathLst>
            </a:custGeom>
            <a:noFill/>
            <a:ln w="228600" cap="flat" cmpd="sng">
              <a:solidFill>
                <a:schemeClr val="accent1"/>
              </a:solidFill>
              <a:prstDash val="solid"/>
              <a:round/>
              <a:headEnd type="none" w="med" len="med"/>
              <a:tailEnd type="none" w="med" len="med"/>
            </a:ln>
          </p:spPr>
        </p:sp>
        <p:sp>
          <p:nvSpPr>
            <p:cNvPr id="81" name="Google Shape;81;p5"/>
            <p:cNvSpPr/>
            <p:nvPr/>
          </p:nvSpPr>
          <p:spPr>
            <a:xfrm>
              <a:off x="-306504" y="4276178"/>
              <a:ext cx="1059557" cy="690926"/>
            </a:xfrm>
            <a:custGeom>
              <a:avLst/>
              <a:gdLst/>
              <a:ahLst/>
              <a:cxnLst/>
              <a:rect l="l" t="t" r="r" b="b"/>
              <a:pathLst>
                <a:path w="10141" h="6613" extrusionOk="0">
                  <a:moveTo>
                    <a:pt x="4689" y="581"/>
                  </a:moveTo>
                  <a:cubicBezTo>
                    <a:pt x="5301" y="581"/>
                    <a:pt x="5834" y="1062"/>
                    <a:pt x="6038" y="1698"/>
                  </a:cubicBezTo>
                  <a:cubicBezTo>
                    <a:pt x="6305" y="2398"/>
                    <a:pt x="6171" y="3199"/>
                    <a:pt x="6104" y="3933"/>
                  </a:cubicBezTo>
                  <a:cubicBezTo>
                    <a:pt x="6071" y="4116"/>
                    <a:pt x="6205" y="4208"/>
                    <a:pt x="6350" y="4208"/>
                  </a:cubicBezTo>
                  <a:cubicBezTo>
                    <a:pt x="6496" y="4208"/>
                    <a:pt x="6655" y="4116"/>
                    <a:pt x="6672" y="3933"/>
                  </a:cubicBezTo>
                  <a:lnTo>
                    <a:pt x="6672" y="3899"/>
                  </a:lnTo>
                  <a:cubicBezTo>
                    <a:pt x="7039" y="3614"/>
                    <a:pt x="7493" y="3440"/>
                    <a:pt x="7944" y="3440"/>
                  </a:cubicBezTo>
                  <a:cubicBezTo>
                    <a:pt x="8230" y="3440"/>
                    <a:pt x="8514" y="3510"/>
                    <a:pt x="8773" y="3666"/>
                  </a:cubicBezTo>
                  <a:cubicBezTo>
                    <a:pt x="9407" y="4133"/>
                    <a:pt x="9474" y="5100"/>
                    <a:pt x="9107" y="5801"/>
                  </a:cubicBezTo>
                  <a:cubicBezTo>
                    <a:pt x="9073" y="5867"/>
                    <a:pt x="9073" y="5934"/>
                    <a:pt x="9073" y="5967"/>
                  </a:cubicBezTo>
                  <a:cubicBezTo>
                    <a:pt x="9007" y="5934"/>
                    <a:pt x="8940" y="5901"/>
                    <a:pt x="8906" y="5901"/>
                  </a:cubicBezTo>
                  <a:cubicBezTo>
                    <a:pt x="7922" y="5838"/>
                    <a:pt x="6928" y="5813"/>
                    <a:pt x="5932" y="5813"/>
                  </a:cubicBezTo>
                  <a:cubicBezTo>
                    <a:pt x="4262" y="5813"/>
                    <a:pt x="2585" y="5884"/>
                    <a:pt x="934" y="5967"/>
                  </a:cubicBezTo>
                  <a:cubicBezTo>
                    <a:pt x="967" y="5934"/>
                    <a:pt x="967" y="5834"/>
                    <a:pt x="934" y="5767"/>
                  </a:cubicBezTo>
                  <a:cubicBezTo>
                    <a:pt x="567" y="5334"/>
                    <a:pt x="567" y="4566"/>
                    <a:pt x="1001" y="4166"/>
                  </a:cubicBezTo>
                  <a:cubicBezTo>
                    <a:pt x="1140" y="4055"/>
                    <a:pt x="1312" y="4006"/>
                    <a:pt x="1489" y="4006"/>
                  </a:cubicBezTo>
                  <a:cubicBezTo>
                    <a:pt x="1952" y="4006"/>
                    <a:pt x="2454" y="4342"/>
                    <a:pt x="2502" y="4800"/>
                  </a:cubicBezTo>
                  <a:cubicBezTo>
                    <a:pt x="2535" y="4983"/>
                    <a:pt x="2694" y="5075"/>
                    <a:pt x="2840" y="5075"/>
                  </a:cubicBezTo>
                  <a:cubicBezTo>
                    <a:pt x="2986" y="5075"/>
                    <a:pt x="3119" y="4983"/>
                    <a:pt x="3102" y="4800"/>
                  </a:cubicBezTo>
                  <a:cubicBezTo>
                    <a:pt x="3102" y="4733"/>
                    <a:pt x="3102" y="4667"/>
                    <a:pt x="3036" y="4633"/>
                  </a:cubicBezTo>
                  <a:lnTo>
                    <a:pt x="3036" y="4566"/>
                  </a:lnTo>
                  <a:cubicBezTo>
                    <a:pt x="3002" y="3232"/>
                    <a:pt x="2669" y="1464"/>
                    <a:pt x="4103" y="730"/>
                  </a:cubicBezTo>
                  <a:cubicBezTo>
                    <a:pt x="4301" y="627"/>
                    <a:pt x="4499" y="581"/>
                    <a:pt x="4689" y="581"/>
                  </a:cubicBezTo>
                  <a:close/>
                  <a:moveTo>
                    <a:pt x="4671" y="1"/>
                  </a:moveTo>
                  <a:cubicBezTo>
                    <a:pt x="4562" y="1"/>
                    <a:pt x="4450" y="10"/>
                    <a:pt x="4337" y="30"/>
                  </a:cubicBezTo>
                  <a:cubicBezTo>
                    <a:pt x="2502" y="363"/>
                    <a:pt x="2268" y="2298"/>
                    <a:pt x="2502" y="3899"/>
                  </a:cubicBezTo>
                  <a:cubicBezTo>
                    <a:pt x="2231" y="3607"/>
                    <a:pt x="1842" y="3433"/>
                    <a:pt x="1442" y="3433"/>
                  </a:cubicBezTo>
                  <a:cubicBezTo>
                    <a:pt x="1202" y="3433"/>
                    <a:pt x="959" y="3495"/>
                    <a:pt x="734" y="3632"/>
                  </a:cubicBezTo>
                  <a:cubicBezTo>
                    <a:pt x="300" y="3899"/>
                    <a:pt x="67" y="4366"/>
                    <a:pt x="67" y="4867"/>
                  </a:cubicBezTo>
                  <a:cubicBezTo>
                    <a:pt x="0" y="5334"/>
                    <a:pt x="234" y="5734"/>
                    <a:pt x="634" y="6034"/>
                  </a:cubicBezTo>
                  <a:cubicBezTo>
                    <a:pt x="434" y="6101"/>
                    <a:pt x="467" y="6401"/>
                    <a:pt x="734" y="6434"/>
                  </a:cubicBezTo>
                  <a:cubicBezTo>
                    <a:pt x="2535" y="6523"/>
                    <a:pt x="4351" y="6612"/>
                    <a:pt x="6172" y="6612"/>
                  </a:cubicBezTo>
                  <a:cubicBezTo>
                    <a:pt x="7083" y="6612"/>
                    <a:pt x="7995" y="6590"/>
                    <a:pt x="8906" y="6535"/>
                  </a:cubicBezTo>
                  <a:cubicBezTo>
                    <a:pt x="9107" y="6535"/>
                    <a:pt x="9173" y="6368"/>
                    <a:pt x="9173" y="6168"/>
                  </a:cubicBezTo>
                  <a:cubicBezTo>
                    <a:pt x="9240" y="6218"/>
                    <a:pt x="9315" y="6251"/>
                    <a:pt x="9390" y="6251"/>
                  </a:cubicBezTo>
                  <a:cubicBezTo>
                    <a:pt x="9465" y="6251"/>
                    <a:pt x="9540" y="6218"/>
                    <a:pt x="9607" y="6134"/>
                  </a:cubicBezTo>
                  <a:cubicBezTo>
                    <a:pt x="10141" y="5134"/>
                    <a:pt x="9907" y="3799"/>
                    <a:pt x="8973" y="3232"/>
                  </a:cubicBezTo>
                  <a:cubicBezTo>
                    <a:pt x="8641" y="3011"/>
                    <a:pt x="8256" y="2902"/>
                    <a:pt x="7873" y="2902"/>
                  </a:cubicBezTo>
                  <a:cubicBezTo>
                    <a:pt x="7447" y="2902"/>
                    <a:pt x="7022" y="3036"/>
                    <a:pt x="6672" y="3299"/>
                  </a:cubicBezTo>
                  <a:cubicBezTo>
                    <a:pt x="6772" y="2432"/>
                    <a:pt x="6738" y="1564"/>
                    <a:pt x="6171" y="797"/>
                  </a:cubicBezTo>
                  <a:cubicBezTo>
                    <a:pt x="5830" y="314"/>
                    <a:pt x="5296" y="1"/>
                    <a:pt x="4671"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 name="Google Shape;82;p5"/>
          <p:cNvGrpSpPr/>
          <p:nvPr/>
        </p:nvGrpSpPr>
        <p:grpSpPr>
          <a:xfrm>
            <a:off x="-462550" y="-154222"/>
            <a:ext cx="1215589" cy="1365944"/>
            <a:chOff x="8002575" y="2910228"/>
            <a:chExt cx="1215589" cy="1365944"/>
          </a:xfrm>
        </p:grpSpPr>
        <p:sp>
          <p:nvSpPr>
            <p:cNvPr id="83" name="Google Shape;83;p5"/>
            <p:cNvSpPr/>
            <p:nvPr/>
          </p:nvSpPr>
          <p:spPr>
            <a:xfrm>
              <a:off x="8002575" y="2913470"/>
              <a:ext cx="1163718" cy="1316235"/>
            </a:xfrm>
            <a:custGeom>
              <a:avLst/>
              <a:gdLst/>
              <a:ahLst/>
              <a:cxnLst/>
              <a:rect l="l" t="t" r="r" b="b"/>
              <a:pathLst>
                <a:path w="9692" h="10962" extrusionOk="0">
                  <a:moveTo>
                    <a:pt x="4736" y="1"/>
                  </a:moveTo>
                  <a:cubicBezTo>
                    <a:pt x="4664" y="1"/>
                    <a:pt x="4597" y="11"/>
                    <a:pt x="4560" y="36"/>
                  </a:cubicBezTo>
                  <a:cubicBezTo>
                    <a:pt x="2334" y="1318"/>
                    <a:pt x="2427" y="1504"/>
                    <a:pt x="217" y="2787"/>
                  </a:cubicBezTo>
                  <a:cubicBezTo>
                    <a:pt x="139" y="2849"/>
                    <a:pt x="186" y="2926"/>
                    <a:pt x="186" y="3019"/>
                  </a:cubicBezTo>
                  <a:cubicBezTo>
                    <a:pt x="186" y="5584"/>
                    <a:pt x="155" y="5584"/>
                    <a:pt x="0" y="8150"/>
                  </a:cubicBezTo>
                  <a:cubicBezTo>
                    <a:pt x="0" y="8243"/>
                    <a:pt x="108" y="8366"/>
                    <a:pt x="217" y="8428"/>
                  </a:cubicBezTo>
                  <a:cubicBezTo>
                    <a:pt x="2427" y="9711"/>
                    <a:pt x="2489" y="9618"/>
                    <a:pt x="4714" y="10901"/>
                  </a:cubicBezTo>
                  <a:cubicBezTo>
                    <a:pt x="4765" y="10931"/>
                    <a:pt x="4796" y="10962"/>
                    <a:pt x="4841" y="10962"/>
                  </a:cubicBezTo>
                  <a:cubicBezTo>
                    <a:pt x="4865" y="10962"/>
                    <a:pt x="4893" y="10953"/>
                    <a:pt x="4931" y="10932"/>
                  </a:cubicBezTo>
                  <a:cubicBezTo>
                    <a:pt x="7141" y="9634"/>
                    <a:pt x="7203" y="9711"/>
                    <a:pt x="9428" y="8444"/>
                  </a:cubicBezTo>
                  <a:cubicBezTo>
                    <a:pt x="9506" y="8382"/>
                    <a:pt x="9676" y="8243"/>
                    <a:pt x="9676" y="8150"/>
                  </a:cubicBezTo>
                  <a:cubicBezTo>
                    <a:pt x="9676" y="5584"/>
                    <a:pt x="9691" y="5584"/>
                    <a:pt x="9691" y="3019"/>
                  </a:cubicBezTo>
                  <a:cubicBezTo>
                    <a:pt x="9691" y="2910"/>
                    <a:pt x="9521" y="2787"/>
                    <a:pt x="9428" y="2725"/>
                  </a:cubicBezTo>
                  <a:cubicBezTo>
                    <a:pt x="7187" y="1427"/>
                    <a:pt x="7249" y="1334"/>
                    <a:pt x="5023" y="51"/>
                  </a:cubicBezTo>
                  <a:cubicBezTo>
                    <a:pt x="4968" y="23"/>
                    <a:pt x="4845" y="1"/>
                    <a:pt x="4736" y="1"/>
                  </a:cubicBezTo>
                  <a:close/>
                </a:path>
              </a:pathLst>
            </a:custGeom>
            <a:solidFill>
              <a:srgbClr val="FFFFFF"/>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5"/>
            <p:cNvSpPr/>
            <p:nvPr/>
          </p:nvSpPr>
          <p:spPr>
            <a:xfrm>
              <a:off x="8052644" y="2962459"/>
              <a:ext cx="1165519" cy="1313713"/>
            </a:xfrm>
            <a:custGeom>
              <a:avLst/>
              <a:gdLst/>
              <a:ahLst/>
              <a:cxnLst/>
              <a:rect l="l" t="t" r="r" b="b"/>
              <a:pathLst>
                <a:path w="9707" h="10941" extrusionOk="0">
                  <a:moveTo>
                    <a:pt x="4657" y="0"/>
                  </a:moveTo>
                  <a:cubicBezTo>
                    <a:pt x="4573" y="0"/>
                    <a:pt x="4494" y="9"/>
                    <a:pt x="4452" y="29"/>
                  </a:cubicBezTo>
                  <a:cubicBezTo>
                    <a:pt x="2242" y="1374"/>
                    <a:pt x="2350" y="1544"/>
                    <a:pt x="140" y="2858"/>
                  </a:cubicBezTo>
                  <a:cubicBezTo>
                    <a:pt x="62" y="2920"/>
                    <a:pt x="124" y="2997"/>
                    <a:pt x="124" y="3090"/>
                  </a:cubicBezTo>
                  <a:cubicBezTo>
                    <a:pt x="186" y="5640"/>
                    <a:pt x="124" y="5655"/>
                    <a:pt x="1" y="8221"/>
                  </a:cubicBezTo>
                  <a:cubicBezTo>
                    <a:pt x="16" y="8329"/>
                    <a:pt x="140" y="8437"/>
                    <a:pt x="232" y="8499"/>
                  </a:cubicBezTo>
                  <a:cubicBezTo>
                    <a:pt x="2504" y="9751"/>
                    <a:pt x="2551" y="9658"/>
                    <a:pt x="4792" y="10895"/>
                  </a:cubicBezTo>
                  <a:cubicBezTo>
                    <a:pt x="4841" y="10915"/>
                    <a:pt x="4878" y="10941"/>
                    <a:pt x="4923" y="10941"/>
                  </a:cubicBezTo>
                  <a:cubicBezTo>
                    <a:pt x="4948" y="10941"/>
                    <a:pt x="4975" y="10933"/>
                    <a:pt x="5008" y="10910"/>
                  </a:cubicBezTo>
                  <a:cubicBezTo>
                    <a:pt x="7188" y="9581"/>
                    <a:pt x="7249" y="9658"/>
                    <a:pt x="9459" y="8345"/>
                  </a:cubicBezTo>
                  <a:cubicBezTo>
                    <a:pt x="9537" y="8283"/>
                    <a:pt x="9707" y="8144"/>
                    <a:pt x="9707" y="8051"/>
                  </a:cubicBezTo>
                  <a:lnTo>
                    <a:pt x="9630" y="2920"/>
                  </a:lnTo>
                  <a:cubicBezTo>
                    <a:pt x="9630" y="2811"/>
                    <a:pt x="9459" y="2688"/>
                    <a:pt x="9351" y="2626"/>
                  </a:cubicBezTo>
                  <a:cubicBezTo>
                    <a:pt x="7110" y="1374"/>
                    <a:pt x="7157" y="1266"/>
                    <a:pt x="4916" y="29"/>
                  </a:cubicBezTo>
                  <a:cubicBezTo>
                    <a:pt x="4865" y="12"/>
                    <a:pt x="4758" y="0"/>
                    <a:pt x="46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5"/>
            <p:cNvSpPr/>
            <p:nvPr/>
          </p:nvSpPr>
          <p:spPr>
            <a:xfrm>
              <a:off x="8002575" y="2910228"/>
              <a:ext cx="1163718" cy="1323319"/>
            </a:xfrm>
            <a:custGeom>
              <a:avLst/>
              <a:gdLst/>
              <a:ahLst/>
              <a:cxnLst/>
              <a:rect l="l" t="t" r="r" b="b"/>
              <a:pathLst>
                <a:path w="9692" h="11021" fill="none" extrusionOk="0">
                  <a:moveTo>
                    <a:pt x="186" y="3046"/>
                  </a:moveTo>
                  <a:cubicBezTo>
                    <a:pt x="186" y="2953"/>
                    <a:pt x="139" y="2876"/>
                    <a:pt x="217" y="2814"/>
                  </a:cubicBezTo>
                  <a:cubicBezTo>
                    <a:pt x="2427" y="1531"/>
                    <a:pt x="2334" y="1345"/>
                    <a:pt x="4560" y="63"/>
                  </a:cubicBezTo>
                  <a:cubicBezTo>
                    <a:pt x="4652" y="1"/>
                    <a:pt x="4931" y="32"/>
                    <a:pt x="5023" y="78"/>
                  </a:cubicBezTo>
                  <a:cubicBezTo>
                    <a:pt x="7249" y="1361"/>
                    <a:pt x="7187" y="1454"/>
                    <a:pt x="9428" y="2752"/>
                  </a:cubicBezTo>
                  <a:cubicBezTo>
                    <a:pt x="9521" y="2814"/>
                    <a:pt x="9691" y="2937"/>
                    <a:pt x="9691" y="3046"/>
                  </a:cubicBezTo>
                  <a:cubicBezTo>
                    <a:pt x="9691" y="5611"/>
                    <a:pt x="9676" y="5611"/>
                    <a:pt x="9676" y="8177"/>
                  </a:cubicBezTo>
                  <a:cubicBezTo>
                    <a:pt x="9676" y="8270"/>
                    <a:pt x="9506" y="8409"/>
                    <a:pt x="9428" y="8471"/>
                  </a:cubicBezTo>
                  <a:cubicBezTo>
                    <a:pt x="7203" y="9738"/>
                    <a:pt x="7141" y="9661"/>
                    <a:pt x="4931" y="10959"/>
                  </a:cubicBezTo>
                  <a:cubicBezTo>
                    <a:pt x="4822" y="11021"/>
                    <a:pt x="4792" y="10974"/>
                    <a:pt x="4714" y="10928"/>
                  </a:cubicBezTo>
                  <a:cubicBezTo>
                    <a:pt x="2489" y="9645"/>
                    <a:pt x="2427" y="9738"/>
                    <a:pt x="217" y="8455"/>
                  </a:cubicBezTo>
                  <a:cubicBezTo>
                    <a:pt x="108" y="8393"/>
                    <a:pt x="0" y="8270"/>
                    <a:pt x="0" y="8177"/>
                  </a:cubicBezTo>
                  <a:cubicBezTo>
                    <a:pt x="155" y="5611"/>
                    <a:pt x="186" y="5611"/>
                    <a:pt x="186" y="3046"/>
                  </a:cubicBezTo>
                  <a:close/>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5"/>
            <p:cNvSpPr/>
            <p:nvPr/>
          </p:nvSpPr>
          <p:spPr>
            <a:xfrm>
              <a:off x="8512873" y="4057151"/>
              <a:ext cx="141202" cy="39144"/>
            </a:xfrm>
            <a:custGeom>
              <a:avLst/>
              <a:gdLst/>
              <a:ahLst/>
              <a:cxnLst/>
              <a:rect l="l" t="t" r="r" b="b"/>
              <a:pathLst>
                <a:path w="1176" h="326" fill="none" extrusionOk="0">
                  <a:moveTo>
                    <a:pt x="1175" y="0"/>
                  </a:moveTo>
                  <a:cubicBezTo>
                    <a:pt x="1005" y="93"/>
                    <a:pt x="804" y="217"/>
                    <a:pt x="603" y="325"/>
                  </a:cubicBezTo>
                  <a:cubicBezTo>
                    <a:pt x="387" y="217"/>
                    <a:pt x="186" y="93"/>
                    <a:pt x="1" y="0"/>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5"/>
            <p:cNvSpPr/>
            <p:nvPr/>
          </p:nvSpPr>
          <p:spPr>
            <a:xfrm>
              <a:off x="8121324" y="3765737"/>
              <a:ext cx="68800" cy="120793"/>
            </a:xfrm>
            <a:custGeom>
              <a:avLst/>
              <a:gdLst/>
              <a:ahLst/>
              <a:cxnLst/>
              <a:rect l="l" t="t" r="r" b="b"/>
              <a:pathLst>
                <a:path w="573" h="1006" fill="none" extrusionOk="0">
                  <a:moveTo>
                    <a:pt x="572" y="1006"/>
                  </a:moveTo>
                  <a:cubicBezTo>
                    <a:pt x="402" y="897"/>
                    <a:pt x="201" y="789"/>
                    <a:pt x="0" y="665"/>
                  </a:cubicBezTo>
                  <a:cubicBezTo>
                    <a:pt x="16" y="418"/>
                    <a:pt x="31" y="202"/>
                    <a:pt x="31"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5"/>
            <p:cNvSpPr/>
            <p:nvPr/>
          </p:nvSpPr>
          <p:spPr>
            <a:xfrm>
              <a:off x="8141736" y="3275846"/>
              <a:ext cx="68800" cy="122594"/>
            </a:xfrm>
            <a:custGeom>
              <a:avLst/>
              <a:gdLst/>
              <a:ahLst/>
              <a:cxnLst/>
              <a:rect l="l" t="t" r="r" b="b"/>
              <a:pathLst>
                <a:path w="573" h="1021" fill="none" extrusionOk="0">
                  <a:moveTo>
                    <a:pt x="0" y="1021"/>
                  </a:moveTo>
                  <a:lnTo>
                    <a:pt x="0" y="341"/>
                  </a:lnTo>
                  <a:cubicBezTo>
                    <a:pt x="217" y="217"/>
                    <a:pt x="402" y="93"/>
                    <a:pt x="572" y="1"/>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5"/>
            <p:cNvSpPr/>
            <p:nvPr/>
          </p:nvSpPr>
          <p:spPr>
            <a:xfrm>
              <a:off x="8507350" y="3038344"/>
              <a:ext cx="139281" cy="42746"/>
            </a:xfrm>
            <a:custGeom>
              <a:avLst/>
              <a:gdLst/>
              <a:ahLst/>
              <a:cxnLst/>
              <a:rect l="l" t="t" r="r" b="b"/>
              <a:pathLst>
                <a:path w="1160" h="356" fill="none" extrusionOk="0">
                  <a:moveTo>
                    <a:pt x="0" y="356"/>
                  </a:moveTo>
                  <a:cubicBezTo>
                    <a:pt x="186" y="263"/>
                    <a:pt x="371" y="139"/>
                    <a:pt x="588" y="0"/>
                  </a:cubicBezTo>
                  <a:cubicBezTo>
                    <a:pt x="804" y="139"/>
                    <a:pt x="989" y="232"/>
                    <a:pt x="1159" y="356"/>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5"/>
            <p:cNvSpPr/>
            <p:nvPr/>
          </p:nvSpPr>
          <p:spPr>
            <a:xfrm>
              <a:off x="8980546" y="3285091"/>
              <a:ext cx="70601" cy="122594"/>
            </a:xfrm>
            <a:custGeom>
              <a:avLst/>
              <a:gdLst/>
              <a:ahLst/>
              <a:cxnLst/>
              <a:rect l="l" t="t" r="r" b="b"/>
              <a:pathLst>
                <a:path w="588" h="1021" fill="none" extrusionOk="0">
                  <a:moveTo>
                    <a:pt x="0" y="1"/>
                  </a:moveTo>
                  <a:cubicBezTo>
                    <a:pt x="186" y="94"/>
                    <a:pt x="371" y="217"/>
                    <a:pt x="588" y="341"/>
                  </a:cubicBezTo>
                  <a:lnTo>
                    <a:pt x="588" y="1021"/>
                  </a:ln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5"/>
            <p:cNvSpPr/>
            <p:nvPr/>
          </p:nvSpPr>
          <p:spPr>
            <a:xfrm>
              <a:off x="8978625" y="3762015"/>
              <a:ext cx="70721" cy="120793"/>
            </a:xfrm>
            <a:custGeom>
              <a:avLst/>
              <a:gdLst/>
              <a:ahLst/>
              <a:cxnLst/>
              <a:rect l="l" t="t" r="r" b="b"/>
              <a:pathLst>
                <a:path w="589" h="1006" fill="none" extrusionOk="0">
                  <a:moveTo>
                    <a:pt x="588" y="1"/>
                  </a:moveTo>
                  <a:lnTo>
                    <a:pt x="588" y="681"/>
                  </a:lnTo>
                  <a:cubicBezTo>
                    <a:pt x="372" y="805"/>
                    <a:pt x="171" y="913"/>
                    <a:pt x="1" y="1006"/>
                  </a:cubicBezTo>
                </a:path>
              </a:pathLst>
            </a:custGeom>
            <a:noFill/>
            <a:ln w="285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Solo título ">
  <p:cSld name="TITLE_ONLY">
    <p:bg>
      <p:bgPr>
        <a:solidFill>
          <a:schemeClr val="lt1"/>
        </a:solidFill>
        <a:effectLst/>
      </p:bgPr>
    </p:bg>
    <p:spTree>
      <p:nvGrpSpPr>
        <p:cNvPr id="92" name="Shape 92"/>
        <p:cNvGrpSpPr/>
        <p:nvPr/>
      </p:nvGrpSpPr>
      <p:grpSpPr>
        <a:xfrm>
          <a:off x="0" y="0"/>
          <a:ext cx="0" cy="0"/>
          <a:chOff x="0" y="0"/>
          <a:chExt cx="0" cy="0"/>
        </a:xfrm>
      </p:grpSpPr>
      <p:sp>
        <p:nvSpPr>
          <p:cNvPr id="93" name="Google Shape;93;p6"/>
          <p:cNvSpPr txBox="1"/>
          <p:nvPr>
            <p:ph type="title"/>
          </p:nvPr>
        </p:nvSpPr>
        <p:spPr>
          <a:xfrm>
            <a:off x="789500" y="1621650"/>
            <a:ext cx="2170500" cy="528600"/>
          </a:xfrm>
          <a:prstGeom prst="rect">
            <a:avLst/>
          </a:prstGeom>
        </p:spPr>
        <p:txBody>
          <a:bodyPr spcFirstLastPara="1" wrap="square" lIns="91425" tIns="91425" rIns="91425" bIns="91425" anchor="t" anchorCtr="0">
            <a:noAutofit/>
          </a:bodyPr>
          <a:lstStyle>
            <a:lvl1pPr lvl="0" rtl="0">
              <a:spcBef>
                <a:spcPts val="0"/>
              </a:spcBef>
              <a:spcAft>
                <a:spcPts val="0"/>
              </a:spcAft>
              <a:buSzPts val="2700"/>
              <a:buNone/>
              <a:defRPr sz="2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94" name="Google Shape;94;p6"/>
          <p:cNvGrpSpPr/>
          <p:nvPr/>
        </p:nvGrpSpPr>
        <p:grpSpPr>
          <a:xfrm>
            <a:off x="-473749" y="3847524"/>
            <a:ext cx="1764832" cy="1485750"/>
            <a:chOff x="284887" y="816125"/>
            <a:chExt cx="1051685" cy="885376"/>
          </a:xfrm>
        </p:grpSpPr>
        <p:sp>
          <p:nvSpPr>
            <p:cNvPr id="95" name="Google Shape;95;p6"/>
            <p:cNvSpPr/>
            <p:nvPr/>
          </p:nvSpPr>
          <p:spPr>
            <a:xfrm>
              <a:off x="575067" y="952593"/>
              <a:ext cx="471302" cy="504335"/>
            </a:xfrm>
            <a:custGeom>
              <a:avLst/>
              <a:gdLst/>
              <a:ahLst/>
              <a:cxnLst/>
              <a:rect l="l" t="t" r="r" b="b"/>
              <a:pathLst>
                <a:path w="3154" h="3375" extrusionOk="0">
                  <a:moveTo>
                    <a:pt x="1700" y="0"/>
                  </a:moveTo>
                  <a:cubicBezTo>
                    <a:pt x="1428" y="0"/>
                    <a:pt x="1165" y="138"/>
                    <a:pt x="1083" y="413"/>
                  </a:cubicBezTo>
                  <a:cubicBezTo>
                    <a:pt x="928" y="521"/>
                    <a:pt x="805" y="675"/>
                    <a:pt x="774" y="923"/>
                  </a:cubicBezTo>
                  <a:cubicBezTo>
                    <a:pt x="774" y="984"/>
                    <a:pt x="758" y="1046"/>
                    <a:pt x="758" y="1108"/>
                  </a:cubicBezTo>
                  <a:cubicBezTo>
                    <a:pt x="372" y="1154"/>
                    <a:pt x="1" y="1464"/>
                    <a:pt x="202" y="1912"/>
                  </a:cubicBezTo>
                  <a:cubicBezTo>
                    <a:pt x="279" y="2113"/>
                    <a:pt x="356" y="2314"/>
                    <a:pt x="341" y="2530"/>
                  </a:cubicBezTo>
                  <a:cubicBezTo>
                    <a:pt x="295" y="2855"/>
                    <a:pt x="387" y="3195"/>
                    <a:pt x="727" y="3318"/>
                  </a:cubicBezTo>
                  <a:cubicBezTo>
                    <a:pt x="811" y="3355"/>
                    <a:pt x="907" y="3374"/>
                    <a:pt x="1005" y="3374"/>
                  </a:cubicBezTo>
                  <a:cubicBezTo>
                    <a:pt x="1233" y="3374"/>
                    <a:pt x="1469" y="3272"/>
                    <a:pt x="1577" y="3056"/>
                  </a:cubicBezTo>
                  <a:cubicBezTo>
                    <a:pt x="1608" y="2978"/>
                    <a:pt x="1655" y="2901"/>
                    <a:pt x="1670" y="2824"/>
                  </a:cubicBezTo>
                  <a:lnTo>
                    <a:pt x="2072" y="2994"/>
                  </a:lnTo>
                  <a:cubicBezTo>
                    <a:pt x="2192" y="3047"/>
                    <a:pt x="2320" y="3077"/>
                    <a:pt x="2445" y="3077"/>
                  </a:cubicBezTo>
                  <a:cubicBezTo>
                    <a:pt x="2610" y="3077"/>
                    <a:pt x="2768" y="3024"/>
                    <a:pt x="2891" y="2901"/>
                  </a:cubicBezTo>
                  <a:cubicBezTo>
                    <a:pt x="3077" y="2731"/>
                    <a:pt x="3154" y="2345"/>
                    <a:pt x="2984" y="2113"/>
                  </a:cubicBezTo>
                  <a:cubicBezTo>
                    <a:pt x="2659" y="1665"/>
                    <a:pt x="2458" y="1201"/>
                    <a:pt x="2427" y="644"/>
                  </a:cubicBezTo>
                  <a:cubicBezTo>
                    <a:pt x="2393" y="215"/>
                    <a:pt x="2039" y="0"/>
                    <a:pt x="17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6"/>
            <p:cNvSpPr/>
            <p:nvPr/>
          </p:nvSpPr>
          <p:spPr>
            <a:xfrm>
              <a:off x="284887" y="816125"/>
              <a:ext cx="1051685" cy="885376"/>
            </a:xfrm>
            <a:custGeom>
              <a:avLst/>
              <a:gdLst/>
              <a:ahLst/>
              <a:cxnLst/>
              <a:rect l="l" t="t" r="r" b="b"/>
              <a:pathLst>
                <a:path w="9908" h="8341" extrusionOk="0">
                  <a:moveTo>
                    <a:pt x="5161" y="0"/>
                  </a:moveTo>
                  <a:cubicBezTo>
                    <a:pt x="5111" y="0"/>
                    <a:pt x="5058" y="15"/>
                    <a:pt x="5004" y="47"/>
                  </a:cubicBezTo>
                  <a:cubicBezTo>
                    <a:pt x="4104" y="814"/>
                    <a:pt x="3436" y="1849"/>
                    <a:pt x="3270" y="3016"/>
                  </a:cubicBezTo>
                  <a:cubicBezTo>
                    <a:pt x="2725" y="2919"/>
                    <a:pt x="2170" y="2867"/>
                    <a:pt x="1603" y="2867"/>
                  </a:cubicBezTo>
                  <a:cubicBezTo>
                    <a:pt x="1197" y="2867"/>
                    <a:pt x="785" y="2894"/>
                    <a:pt x="368" y="2949"/>
                  </a:cubicBezTo>
                  <a:cubicBezTo>
                    <a:pt x="201" y="2949"/>
                    <a:pt x="1" y="3250"/>
                    <a:pt x="201" y="3350"/>
                  </a:cubicBezTo>
                  <a:cubicBezTo>
                    <a:pt x="901" y="3950"/>
                    <a:pt x="1769" y="4517"/>
                    <a:pt x="2669" y="4817"/>
                  </a:cubicBezTo>
                  <a:cubicBezTo>
                    <a:pt x="1835" y="5651"/>
                    <a:pt x="1402" y="6952"/>
                    <a:pt x="1335" y="8086"/>
                  </a:cubicBezTo>
                  <a:cubicBezTo>
                    <a:pt x="1335" y="8231"/>
                    <a:pt x="1456" y="8340"/>
                    <a:pt x="1574" y="8340"/>
                  </a:cubicBezTo>
                  <a:cubicBezTo>
                    <a:pt x="1619" y="8340"/>
                    <a:pt x="1665" y="8324"/>
                    <a:pt x="1702" y="8287"/>
                  </a:cubicBezTo>
                  <a:cubicBezTo>
                    <a:pt x="2836" y="7619"/>
                    <a:pt x="4003" y="6785"/>
                    <a:pt x="4837" y="5685"/>
                  </a:cubicBezTo>
                  <a:cubicBezTo>
                    <a:pt x="5738" y="6452"/>
                    <a:pt x="6705" y="7119"/>
                    <a:pt x="7739" y="7686"/>
                  </a:cubicBezTo>
                  <a:cubicBezTo>
                    <a:pt x="7785" y="7716"/>
                    <a:pt x="7831" y="7729"/>
                    <a:pt x="7876" y="7729"/>
                  </a:cubicBezTo>
                  <a:cubicBezTo>
                    <a:pt x="8030" y="7729"/>
                    <a:pt x="8158" y="7574"/>
                    <a:pt x="8106" y="7419"/>
                  </a:cubicBezTo>
                  <a:cubicBezTo>
                    <a:pt x="7940" y="6485"/>
                    <a:pt x="7606" y="5618"/>
                    <a:pt x="7172" y="4784"/>
                  </a:cubicBezTo>
                  <a:lnTo>
                    <a:pt x="7106" y="4751"/>
                  </a:lnTo>
                  <a:lnTo>
                    <a:pt x="7172" y="4751"/>
                  </a:lnTo>
                  <a:cubicBezTo>
                    <a:pt x="8173" y="4117"/>
                    <a:pt x="8940" y="3416"/>
                    <a:pt x="9741" y="2749"/>
                  </a:cubicBezTo>
                  <a:cubicBezTo>
                    <a:pt x="9908" y="2616"/>
                    <a:pt x="9774" y="2282"/>
                    <a:pt x="9541" y="2282"/>
                  </a:cubicBezTo>
                  <a:cubicBezTo>
                    <a:pt x="8607" y="2349"/>
                    <a:pt x="7739" y="2416"/>
                    <a:pt x="6805" y="2482"/>
                  </a:cubicBezTo>
                  <a:cubicBezTo>
                    <a:pt x="6472" y="2516"/>
                    <a:pt x="6472" y="3016"/>
                    <a:pt x="6805" y="3016"/>
                  </a:cubicBezTo>
                  <a:cubicBezTo>
                    <a:pt x="7439" y="2983"/>
                    <a:pt x="8106" y="2949"/>
                    <a:pt x="8740" y="2916"/>
                  </a:cubicBezTo>
                  <a:lnTo>
                    <a:pt x="8740" y="2916"/>
                  </a:lnTo>
                  <a:cubicBezTo>
                    <a:pt x="8140" y="3383"/>
                    <a:pt x="7573" y="3950"/>
                    <a:pt x="7039" y="4484"/>
                  </a:cubicBezTo>
                  <a:cubicBezTo>
                    <a:pt x="7006" y="4517"/>
                    <a:pt x="7006" y="4617"/>
                    <a:pt x="7006" y="4684"/>
                  </a:cubicBezTo>
                  <a:cubicBezTo>
                    <a:pt x="6805" y="4684"/>
                    <a:pt x="6639" y="4917"/>
                    <a:pt x="6739" y="5118"/>
                  </a:cubicBezTo>
                  <a:cubicBezTo>
                    <a:pt x="7072" y="5685"/>
                    <a:pt x="7339" y="6318"/>
                    <a:pt x="7506" y="6986"/>
                  </a:cubicBezTo>
                  <a:cubicBezTo>
                    <a:pt x="6672" y="6485"/>
                    <a:pt x="5871" y="5985"/>
                    <a:pt x="5071" y="5451"/>
                  </a:cubicBezTo>
                  <a:cubicBezTo>
                    <a:pt x="5038" y="5434"/>
                    <a:pt x="4996" y="5426"/>
                    <a:pt x="4958" y="5426"/>
                  </a:cubicBezTo>
                  <a:cubicBezTo>
                    <a:pt x="4921" y="5426"/>
                    <a:pt x="4887" y="5434"/>
                    <a:pt x="4871" y="5451"/>
                  </a:cubicBezTo>
                  <a:cubicBezTo>
                    <a:pt x="4813" y="5393"/>
                    <a:pt x="4754" y="5357"/>
                    <a:pt x="4690" y="5357"/>
                  </a:cubicBezTo>
                  <a:cubicBezTo>
                    <a:pt x="4643" y="5357"/>
                    <a:pt x="4593" y="5376"/>
                    <a:pt x="4537" y="5418"/>
                  </a:cubicBezTo>
                  <a:cubicBezTo>
                    <a:pt x="3703" y="6152"/>
                    <a:pt x="2903" y="6919"/>
                    <a:pt x="1935" y="7553"/>
                  </a:cubicBezTo>
                  <a:cubicBezTo>
                    <a:pt x="2169" y="6619"/>
                    <a:pt x="2602" y="5818"/>
                    <a:pt x="3103" y="4951"/>
                  </a:cubicBezTo>
                  <a:cubicBezTo>
                    <a:pt x="3270" y="4951"/>
                    <a:pt x="3403" y="4717"/>
                    <a:pt x="3270" y="4617"/>
                  </a:cubicBezTo>
                  <a:cubicBezTo>
                    <a:pt x="3320" y="4542"/>
                    <a:pt x="3257" y="4448"/>
                    <a:pt x="3180" y="4448"/>
                  </a:cubicBezTo>
                  <a:cubicBezTo>
                    <a:pt x="3155" y="4448"/>
                    <a:pt x="3128" y="4459"/>
                    <a:pt x="3103" y="4484"/>
                  </a:cubicBezTo>
                  <a:cubicBezTo>
                    <a:pt x="2402" y="4117"/>
                    <a:pt x="1735" y="3817"/>
                    <a:pt x="1068" y="3383"/>
                  </a:cubicBezTo>
                  <a:cubicBezTo>
                    <a:pt x="1349" y="3371"/>
                    <a:pt x="1630" y="3363"/>
                    <a:pt x="1910" y="3363"/>
                  </a:cubicBezTo>
                  <a:cubicBezTo>
                    <a:pt x="2397" y="3363"/>
                    <a:pt x="2883" y="3386"/>
                    <a:pt x="3370" y="3450"/>
                  </a:cubicBezTo>
                  <a:cubicBezTo>
                    <a:pt x="3503" y="3450"/>
                    <a:pt x="3536" y="3350"/>
                    <a:pt x="3536" y="3216"/>
                  </a:cubicBezTo>
                  <a:cubicBezTo>
                    <a:pt x="3570" y="3216"/>
                    <a:pt x="3570" y="3183"/>
                    <a:pt x="3603" y="3149"/>
                  </a:cubicBezTo>
                  <a:cubicBezTo>
                    <a:pt x="3937" y="2215"/>
                    <a:pt x="4404" y="1382"/>
                    <a:pt x="5071" y="681"/>
                  </a:cubicBezTo>
                  <a:cubicBezTo>
                    <a:pt x="5371" y="1482"/>
                    <a:pt x="5705" y="2282"/>
                    <a:pt x="6038" y="3049"/>
                  </a:cubicBezTo>
                  <a:cubicBezTo>
                    <a:pt x="6085" y="3143"/>
                    <a:pt x="6164" y="3183"/>
                    <a:pt x="6245" y="3183"/>
                  </a:cubicBezTo>
                  <a:cubicBezTo>
                    <a:pt x="6395" y="3183"/>
                    <a:pt x="6549" y="3044"/>
                    <a:pt x="6505" y="2849"/>
                  </a:cubicBezTo>
                  <a:cubicBezTo>
                    <a:pt x="6172" y="1949"/>
                    <a:pt x="5771" y="1048"/>
                    <a:pt x="5404" y="181"/>
                  </a:cubicBezTo>
                  <a:cubicBezTo>
                    <a:pt x="5359" y="67"/>
                    <a:pt x="5268" y="0"/>
                    <a:pt x="516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7" name="Google Shape;97;p6"/>
          <p:cNvSpPr/>
          <p:nvPr/>
        </p:nvSpPr>
        <p:spPr>
          <a:xfrm>
            <a:off x="8729625" y="4569100"/>
            <a:ext cx="526820" cy="541630"/>
          </a:xfrm>
          <a:custGeom>
            <a:avLst/>
            <a:gdLst/>
            <a:ahLst/>
            <a:cxnLst/>
            <a:rect l="l" t="t" r="r" b="b"/>
            <a:pathLst>
              <a:path w="4165" h="4282" extrusionOk="0">
                <a:moveTo>
                  <a:pt x="3241" y="294"/>
                </a:moveTo>
                <a:cubicBezTo>
                  <a:pt x="3377" y="430"/>
                  <a:pt x="3543" y="566"/>
                  <a:pt x="3665" y="717"/>
                </a:cubicBezTo>
                <a:cubicBezTo>
                  <a:pt x="3710" y="793"/>
                  <a:pt x="3604" y="884"/>
                  <a:pt x="3528" y="975"/>
                </a:cubicBezTo>
                <a:cubicBezTo>
                  <a:pt x="3226" y="1338"/>
                  <a:pt x="2938" y="1702"/>
                  <a:pt x="2650" y="2050"/>
                </a:cubicBezTo>
                <a:cubicBezTo>
                  <a:pt x="2620" y="2110"/>
                  <a:pt x="2696" y="2231"/>
                  <a:pt x="2771" y="2307"/>
                </a:cubicBezTo>
                <a:cubicBezTo>
                  <a:pt x="3104" y="2610"/>
                  <a:pt x="3453" y="2928"/>
                  <a:pt x="3786" y="3231"/>
                </a:cubicBezTo>
                <a:cubicBezTo>
                  <a:pt x="3892" y="3306"/>
                  <a:pt x="3861" y="3337"/>
                  <a:pt x="3786" y="3397"/>
                </a:cubicBezTo>
                <a:cubicBezTo>
                  <a:pt x="3619" y="3518"/>
                  <a:pt x="3589" y="3791"/>
                  <a:pt x="3316" y="3791"/>
                </a:cubicBezTo>
                <a:cubicBezTo>
                  <a:pt x="3165" y="3745"/>
                  <a:pt x="3029" y="3715"/>
                  <a:pt x="2908" y="3488"/>
                </a:cubicBezTo>
                <a:cubicBezTo>
                  <a:pt x="2756" y="3155"/>
                  <a:pt x="2408" y="2943"/>
                  <a:pt x="2090" y="2731"/>
                </a:cubicBezTo>
                <a:cubicBezTo>
                  <a:pt x="2074" y="2721"/>
                  <a:pt x="2057" y="2717"/>
                  <a:pt x="2041" y="2717"/>
                </a:cubicBezTo>
                <a:cubicBezTo>
                  <a:pt x="1983" y="2717"/>
                  <a:pt x="1929" y="2771"/>
                  <a:pt x="1893" y="2807"/>
                </a:cubicBezTo>
                <a:cubicBezTo>
                  <a:pt x="1621" y="3231"/>
                  <a:pt x="1136" y="3518"/>
                  <a:pt x="939" y="3988"/>
                </a:cubicBezTo>
                <a:cubicBezTo>
                  <a:pt x="911" y="4026"/>
                  <a:pt x="877" y="4058"/>
                  <a:pt x="836" y="4058"/>
                </a:cubicBezTo>
                <a:cubicBezTo>
                  <a:pt x="812" y="4058"/>
                  <a:pt x="786" y="4046"/>
                  <a:pt x="758" y="4018"/>
                </a:cubicBezTo>
                <a:cubicBezTo>
                  <a:pt x="606" y="3897"/>
                  <a:pt x="455" y="3761"/>
                  <a:pt x="334" y="3609"/>
                </a:cubicBezTo>
                <a:cubicBezTo>
                  <a:pt x="213" y="3473"/>
                  <a:pt x="364" y="3321"/>
                  <a:pt x="425" y="3291"/>
                </a:cubicBezTo>
                <a:cubicBezTo>
                  <a:pt x="652" y="3140"/>
                  <a:pt x="652" y="2837"/>
                  <a:pt x="879" y="2701"/>
                </a:cubicBezTo>
                <a:cubicBezTo>
                  <a:pt x="1030" y="2610"/>
                  <a:pt x="1045" y="2413"/>
                  <a:pt x="1197" y="2322"/>
                </a:cubicBezTo>
                <a:cubicBezTo>
                  <a:pt x="1394" y="2201"/>
                  <a:pt x="1333" y="2004"/>
                  <a:pt x="1212" y="1898"/>
                </a:cubicBezTo>
                <a:cubicBezTo>
                  <a:pt x="939" y="1671"/>
                  <a:pt x="803" y="1323"/>
                  <a:pt x="425" y="1202"/>
                </a:cubicBezTo>
                <a:cubicBezTo>
                  <a:pt x="334" y="1187"/>
                  <a:pt x="258" y="960"/>
                  <a:pt x="425" y="839"/>
                </a:cubicBezTo>
                <a:cubicBezTo>
                  <a:pt x="515" y="793"/>
                  <a:pt x="606" y="733"/>
                  <a:pt x="667" y="611"/>
                </a:cubicBezTo>
                <a:cubicBezTo>
                  <a:pt x="710" y="540"/>
                  <a:pt x="739" y="428"/>
                  <a:pt x="818" y="428"/>
                </a:cubicBezTo>
                <a:cubicBezTo>
                  <a:pt x="823" y="428"/>
                  <a:pt x="828" y="429"/>
                  <a:pt x="833" y="430"/>
                </a:cubicBezTo>
                <a:cubicBezTo>
                  <a:pt x="909" y="445"/>
                  <a:pt x="985" y="566"/>
                  <a:pt x="1030" y="657"/>
                </a:cubicBezTo>
                <a:cubicBezTo>
                  <a:pt x="1242" y="1035"/>
                  <a:pt x="1575" y="1293"/>
                  <a:pt x="1878" y="1565"/>
                </a:cubicBezTo>
                <a:cubicBezTo>
                  <a:pt x="1903" y="1585"/>
                  <a:pt x="1928" y="1593"/>
                  <a:pt x="1953" y="1593"/>
                </a:cubicBezTo>
                <a:cubicBezTo>
                  <a:pt x="2061" y="1593"/>
                  <a:pt x="2159" y="1430"/>
                  <a:pt x="2196" y="1368"/>
                </a:cubicBezTo>
                <a:cubicBezTo>
                  <a:pt x="2499" y="990"/>
                  <a:pt x="2862" y="672"/>
                  <a:pt x="3210" y="339"/>
                </a:cubicBezTo>
                <a:lnTo>
                  <a:pt x="3241" y="294"/>
                </a:lnTo>
                <a:close/>
                <a:moveTo>
                  <a:pt x="3312" y="0"/>
                </a:moveTo>
                <a:cubicBezTo>
                  <a:pt x="3240" y="0"/>
                  <a:pt x="3166" y="42"/>
                  <a:pt x="3104" y="97"/>
                </a:cubicBezTo>
                <a:cubicBezTo>
                  <a:pt x="2786" y="400"/>
                  <a:pt x="2469" y="733"/>
                  <a:pt x="2196" y="1096"/>
                </a:cubicBezTo>
                <a:cubicBezTo>
                  <a:pt x="2119" y="1207"/>
                  <a:pt x="2036" y="1258"/>
                  <a:pt x="1954" y="1258"/>
                </a:cubicBezTo>
                <a:cubicBezTo>
                  <a:pt x="1858" y="1258"/>
                  <a:pt x="1763" y="1188"/>
                  <a:pt x="1681" y="1066"/>
                </a:cubicBezTo>
                <a:cubicBezTo>
                  <a:pt x="1560" y="854"/>
                  <a:pt x="1424" y="672"/>
                  <a:pt x="1288" y="475"/>
                </a:cubicBezTo>
                <a:cubicBezTo>
                  <a:pt x="1178" y="311"/>
                  <a:pt x="1041" y="223"/>
                  <a:pt x="909" y="223"/>
                </a:cubicBezTo>
                <a:cubicBezTo>
                  <a:pt x="823" y="223"/>
                  <a:pt x="739" y="261"/>
                  <a:pt x="667" y="339"/>
                </a:cubicBezTo>
                <a:cubicBezTo>
                  <a:pt x="531" y="460"/>
                  <a:pt x="425" y="581"/>
                  <a:pt x="334" y="733"/>
                </a:cubicBezTo>
                <a:cubicBezTo>
                  <a:pt x="198" y="945"/>
                  <a:pt x="1" y="1141"/>
                  <a:pt x="349" y="1399"/>
                </a:cubicBezTo>
                <a:cubicBezTo>
                  <a:pt x="606" y="1580"/>
                  <a:pt x="803" y="1868"/>
                  <a:pt x="1045" y="2095"/>
                </a:cubicBezTo>
                <a:cubicBezTo>
                  <a:pt x="1136" y="2171"/>
                  <a:pt x="1136" y="2156"/>
                  <a:pt x="1061" y="2247"/>
                </a:cubicBezTo>
                <a:cubicBezTo>
                  <a:pt x="803" y="2565"/>
                  <a:pt x="531" y="2867"/>
                  <a:pt x="304" y="3216"/>
                </a:cubicBezTo>
                <a:cubicBezTo>
                  <a:pt x="228" y="3321"/>
                  <a:pt x="61" y="3443"/>
                  <a:pt x="76" y="3624"/>
                </a:cubicBezTo>
                <a:cubicBezTo>
                  <a:pt x="31" y="3791"/>
                  <a:pt x="152" y="3851"/>
                  <a:pt x="213" y="3942"/>
                </a:cubicBezTo>
                <a:cubicBezTo>
                  <a:pt x="472" y="4164"/>
                  <a:pt x="608" y="4281"/>
                  <a:pt x="730" y="4281"/>
                </a:cubicBezTo>
                <a:cubicBezTo>
                  <a:pt x="859" y="4281"/>
                  <a:pt x="972" y="4153"/>
                  <a:pt x="1197" y="3882"/>
                </a:cubicBezTo>
                <a:cubicBezTo>
                  <a:pt x="1439" y="3579"/>
                  <a:pt x="1833" y="3427"/>
                  <a:pt x="1984" y="3034"/>
                </a:cubicBezTo>
                <a:cubicBezTo>
                  <a:pt x="2009" y="3008"/>
                  <a:pt x="2030" y="2988"/>
                  <a:pt x="2054" y="2988"/>
                </a:cubicBezTo>
                <a:cubicBezTo>
                  <a:pt x="2073" y="2988"/>
                  <a:pt x="2094" y="3001"/>
                  <a:pt x="2120" y="3034"/>
                </a:cubicBezTo>
                <a:cubicBezTo>
                  <a:pt x="2423" y="3458"/>
                  <a:pt x="2817" y="3761"/>
                  <a:pt x="3195" y="4094"/>
                </a:cubicBezTo>
                <a:cubicBezTo>
                  <a:pt x="3236" y="4134"/>
                  <a:pt x="3310" y="4188"/>
                  <a:pt x="3363" y="4188"/>
                </a:cubicBezTo>
                <a:cubicBezTo>
                  <a:pt x="3390" y="4188"/>
                  <a:pt x="3412" y="4174"/>
                  <a:pt x="3422" y="4139"/>
                </a:cubicBezTo>
                <a:cubicBezTo>
                  <a:pt x="3498" y="3988"/>
                  <a:pt x="3634" y="3927"/>
                  <a:pt x="3755" y="3851"/>
                </a:cubicBezTo>
                <a:cubicBezTo>
                  <a:pt x="4134" y="3564"/>
                  <a:pt x="4164" y="3306"/>
                  <a:pt x="3831" y="2988"/>
                </a:cubicBezTo>
                <a:cubicBezTo>
                  <a:pt x="3543" y="2731"/>
                  <a:pt x="3256" y="2504"/>
                  <a:pt x="2968" y="2262"/>
                </a:cubicBezTo>
                <a:cubicBezTo>
                  <a:pt x="2817" y="2125"/>
                  <a:pt x="2847" y="1944"/>
                  <a:pt x="2998" y="1898"/>
                </a:cubicBezTo>
                <a:cubicBezTo>
                  <a:pt x="3150" y="1868"/>
                  <a:pt x="3180" y="1777"/>
                  <a:pt x="3195" y="1671"/>
                </a:cubicBezTo>
                <a:cubicBezTo>
                  <a:pt x="3241" y="1535"/>
                  <a:pt x="3362" y="1414"/>
                  <a:pt x="3407" y="1399"/>
                </a:cubicBezTo>
                <a:cubicBezTo>
                  <a:pt x="3649" y="1293"/>
                  <a:pt x="3710" y="1035"/>
                  <a:pt x="3861" y="884"/>
                </a:cubicBezTo>
                <a:cubicBezTo>
                  <a:pt x="4058" y="717"/>
                  <a:pt x="3922" y="505"/>
                  <a:pt x="3771" y="400"/>
                </a:cubicBezTo>
                <a:cubicBezTo>
                  <a:pt x="3649" y="339"/>
                  <a:pt x="3559" y="233"/>
                  <a:pt x="3498" y="142"/>
                </a:cubicBezTo>
                <a:cubicBezTo>
                  <a:pt x="3446" y="39"/>
                  <a:pt x="3380" y="0"/>
                  <a:pt x="3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6"/>
          <p:cNvSpPr/>
          <p:nvPr/>
        </p:nvSpPr>
        <p:spPr>
          <a:xfrm>
            <a:off x="1291074" y="-124461"/>
            <a:ext cx="984648" cy="952894"/>
          </a:xfrm>
          <a:custGeom>
            <a:avLst/>
            <a:gdLst/>
            <a:ahLst/>
            <a:cxnLst/>
            <a:rect l="l" t="t" r="r" b="b"/>
            <a:pathLst>
              <a:path w="7237" h="7004" extrusionOk="0">
                <a:moveTo>
                  <a:pt x="3422" y="435"/>
                </a:moveTo>
                <a:cubicBezTo>
                  <a:pt x="3533" y="435"/>
                  <a:pt x="3644" y="462"/>
                  <a:pt x="3755" y="462"/>
                </a:cubicBezTo>
                <a:cubicBezTo>
                  <a:pt x="4133" y="477"/>
                  <a:pt x="4512" y="522"/>
                  <a:pt x="4860" y="689"/>
                </a:cubicBezTo>
                <a:cubicBezTo>
                  <a:pt x="5193" y="840"/>
                  <a:pt x="5450" y="1128"/>
                  <a:pt x="5708" y="1385"/>
                </a:cubicBezTo>
                <a:cubicBezTo>
                  <a:pt x="5905" y="1597"/>
                  <a:pt x="6071" y="1809"/>
                  <a:pt x="6223" y="2052"/>
                </a:cubicBezTo>
                <a:cubicBezTo>
                  <a:pt x="6374" y="2294"/>
                  <a:pt x="6540" y="2566"/>
                  <a:pt x="6601" y="2884"/>
                </a:cubicBezTo>
                <a:cubicBezTo>
                  <a:pt x="6677" y="3369"/>
                  <a:pt x="6662" y="3853"/>
                  <a:pt x="6540" y="4322"/>
                </a:cubicBezTo>
                <a:cubicBezTo>
                  <a:pt x="6465" y="4565"/>
                  <a:pt x="6329" y="4822"/>
                  <a:pt x="6162" y="5049"/>
                </a:cubicBezTo>
                <a:cubicBezTo>
                  <a:pt x="6026" y="5231"/>
                  <a:pt x="5874" y="5382"/>
                  <a:pt x="5783" y="5594"/>
                </a:cubicBezTo>
                <a:cubicBezTo>
                  <a:pt x="5753" y="5700"/>
                  <a:pt x="5617" y="5730"/>
                  <a:pt x="5541" y="5806"/>
                </a:cubicBezTo>
                <a:cubicBezTo>
                  <a:pt x="5329" y="5988"/>
                  <a:pt x="5087" y="6154"/>
                  <a:pt x="4830" y="6276"/>
                </a:cubicBezTo>
                <a:cubicBezTo>
                  <a:pt x="4572" y="6366"/>
                  <a:pt x="4345" y="6427"/>
                  <a:pt x="4088" y="6457"/>
                </a:cubicBezTo>
                <a:cubicBezTo>
                  <a:pt x="3785" y="6503"/>
                  <a:pt x="3482" y="6563"/>
                  <a:pt x="3164" y="6563"/>
                </a:cubicBezTo>
                <a:cubicBezTo>
                  <a:pt x="2831" y="6563"/>
                  <a:pt x="2528" y="6442"/>
                  <a:pt x="2211" y="6427"/>
                </a:cubicBezTo>
                <a:cubicBezTo>
                  <a:pt x="2059" y="6397"/>
                  <a:pt x="1893" y="6245"/>
                  <a:pt x="1771" y="6124"/>
                </a:cubicBezTo>
                <a:cubicBezTo>
                  <a:pt x="1590" y="5912"/>
                  <a:pt x="1393" y="5685"/>
                  <a:pt x="1211" y="5473"/>
                </a:cubicBezTo>
                <a:cubicBezTo>
                  <a:pt x="1060" y="5307"/>
                  <a:pt x="924" y="5140"/>
                  <a:pt x="833" y="4928"/>
                </a:cubicBezTo>
                <a:cubicBezTo>
                  <a:pt x="636" y="4550"/>
                  <a:pt x="454" y="4156"/>
                  <a:pt x="439" y="3702"/>
                </a:cubicBezTo>
                <a:cubicBezTo>
                  <a:pt x="439" y="3429"/>
                  <a:pt x="515" y="3157"/>
                  <a:pt x="560" y="2884"/>
                </a:cubicBezTo>
                <a:cubicBezTo>
                  <a:pt x="651" y="2581"/>
                  <a:pt x="772" y="2263"/>
                  <a:pt x="984" y="1991"/>
                </a:cubicBezTo>
                <a:cubicBezTo>
                  <a:pt x="1181" y="1734"/>
                  <a:pt x="1378" y="1416"/>
                  <a:pt x="1681" y="1204"/>
                </a:cubicBezTo>
                <a:cubicBezTo>
                  <a:pt x="1817" y="1113"/>
                  <a:pt x="1908" y="977"/>
                  <a:pt x="2059" y="901"/>
                </a:cubicBezTo>
                <a:cubicBezTo>
                  <a:pt x="2271" y="780"/>
                  <a:pt x="2468" y="674"/>
                  <a:pt x="2725" y="613"/>
                </a:cubicBezTo>
                <a:cubicBezTo>
                  <a:pt x="2907" y="583"/>
                  <a:pt x="3073" y="538"/>
                  <a:pt x="3255" y="462"/>
                </a:cubicBezTo>
                <a:cubicBezTo>
                  <a:pt x="3311" y="442"/>
                  <a:pt x="3366" y="435"/>
                  <a:pt x="3422" y="435"/>
                </a:cubicBezTo>
                <a:close/>
                <a:moveTo>
                  <a:pt x="3596" y="1"/>
                </a:moveTo>
                <a:cubicBezTo>
                  <a:pt x="3578" y="1"/>
                  <a:pt x="3560" y="3"/>
                  <a:pt x="3543" y="8"/>
                </a:cubicBezTo>
                <a:cubicBezTo>
                  <a:pt x="3331" y="83"/>
                  <a:pt x="3119" y="23"/>
                  <a:pt x="2937" y="98"/>
                </a:cubicBezTo>
                <a:cubicBezTo>
                  <a:pt x="2916" y="82"/>
                  <a:pt x="2896" y="78"/>
                  <a:pt x="2879" y="78"/>
                </a:cubicBezTo>
                <a:cubicBezTo>
                  <a:pt x="2856" y="78"/>
                  <a:pt x="2837" y="87"/>
                  <a:pt x="2825" y="87"/>
                </a:cubicBezTo>
                <a:cubicBezTo>
                  <a:pt x="2822" y="87"/>
                  <a:pt x="2818" y="86"/>
                  <a:pt x="2816" y="83"/>
                </a:cubicBezTo>
                <a:cubicBezTo>
                  <a:pt x="2680" y="144"/>
                  <a:pt x="2574" y="235"/>
                  <a:pt x="2438" y="280"/>
                </a:cubicBezTo>
                <a:cubicBezTo>
                  <a:pt x="2044" y="386"/>
                  <a:pt x="1711" y="628"/>
                  <a:pt x="1408" y="901"/>
                </a:cubicBezTo>
                <a:cubicBezTo>
                  <a:pt x="1090" y="1189"/>
                  <a:pt x="803" y="1506"/>
                  <a:pt x="575" y="1870"/>
                </a:cubicBezTo>
                <a:cubicBezTo>
                  <a:pt x="333" y="2263"/>
                  <a:pt x="242" y="2718"/>
                  <a:pt x="106" y="3157"/>
                </a:cubicBezTo>
                <a:cubicBezTo>
                  <a:pt x="0" y="3550"/>
                  <a:pt x="151" y="3929"/>
                  <a:pt x="227" y="4322"/>
                </a:cubicBezTo>
                <a:cubicBezTo>
                  <a:pt x="242" y="4474"/>
                  <a:pt x="318" y="4595"/>
                  <a:pt x="348" y="4701"/>
                </a:cubicBezTo>
                <a:cubicBezTo>
                  <a:pt x="424" y="4913"/>
                  <a:pt x="469" y="5125"/>
                  <a:pt x="651" y="5276"/>
                </a:cubicBezTo>
                <a:cubicBezTo>
                  <a:pt x="712" y="5307"/>
                  <a:pt x="772" y="5367"/>
                  <a:pt x="757" y="5443"/>
                </a:cubicBezTo>
                <a:cubicBezTo>
                  <a:pt x="727" y="5534"/>
                  <a:pt x="772" y="5579"/>
                  <a:pt x="848" y="5579"/>
                </a:cubicBezTo>
                <a:cubicBezTo>
                  <a:pt x="924" y="5579"/>
                  <a:pt x="939" y="5640"/>
                  <a:pt x="954" y="5700"/>
                </a:cubicBezTo>
                <a:cubicBezTo>
                  <a:pt x="1090" y="6003"/>
                  <a:pt x="1317" y="6230"/>
                  <a:pt x="1559" y="6427"/>
                </a:cubicBezTo>
                <a:cubicBezTo>
                  <a:pt x="1756" y="6563"/>
                  <a:pt x="1983" y="6669"/>
                  <a:pt x="2226" y="6745"/>
                </a:cubicBezTo>
                <a:cubicBezTo>
                  <a:pt x="2498" y="6821"/>
                  <a:pt x="2756" y="6942"/>
                  <a:pt x="3043" y="6957"/>
                </a:cubicBezTo>
                <a:cubicBezTo>
                  <a:pt x="3210" y="6968"/>
                  <a:pt x="3377" y="7004"/>
                  <a:pt x="3539" y="7004"/>
                </a:cubicBezTo>
                <a:cubicBezTo>
                  <a:pt x="3596" y="7004"/>
                  <a:pt x="3653" y="6999"/>
                  <a:pt x="3709" y="6987"/>
                </a:cubicBezTo>
                <a:cubicBezTo>
                  <a:pt x="4254" y="6896"/>
                  <a:pt x="4845" y="6836"/>
                  <a:pt x="5329" y="6518"/>
                </a:cubicBezTo>
                <a:cubicBezTo>
                  <a:pt x="5556" y="6382"/>
                  <a:pt x="5783" y="6260"/>
                  <a:pt x="5950" y="6064"/>
                </a:cubicBezTo>
                <a:cubicBezTo>
                  <a:pt x="6147" y="5882"/>
                  <a:pt x="6283" y="5655"/>
                  <a:pt x="6435" y="5443"/>
                </a:cubicBezTo>
                <a:cubicBezTo>
                  <a:pt x="6465" y="5382"/>
                  <a:pt x="6480" y="5261"/>
                  <a:pt x="6540" y="5231"/>
                </a:cubicBezTo>
                <a:cubicBezTo>
                  <a:pt x="6752" y="5064"/>
                  <a:pt x="6889" y="4792"/>
                  <a:pt x="6964" y="4565"/>
                </a:cubicBezTo>
                <a:cubicBezTo>
                  <a:pt x="7146" y="4020"/>
                  <a:pt x="7237" y="3444"/>
                  <a:pt x="7101" y="2839"/>
                </a:cubicBezTo>
                <a:cubicBezTo>
                  <a:pt x="7040" y="2597"/>
                  <a:pt x="6964" y="2339"/>
                  <a:pt x="6889" y="2112"/>
                </a:cubicBezTo>
                <a:cubicBezTo>
                  <a:pt x="6813" y="1840"/>
                  <a:pt x="6586" y="1612"/>
                  <a:pt x="6419" y="1385"/>
                </a:cubicBezTo>
                <a:cubicBezTo>
                  <a:pt x="6132" y="1037"/>
                  <a:pt x="5753" y="795"/>
                  <a:pt x="5390" y="538"/>
                </a:cubicBezTo>
                <a:cubicBezTo>
                  <a:pt x="5163" y="386"/>
                  <a:pt x="4921" y="295"/>
                  <a:pt x="4678" y="220"/>
                </a:cubicBezTo>
                <a:cubicBezTo>
                  <a:pt x="4481" y="159"/>
                  <a:pt x="4345" y="53"/>
                  <a:pt x="4148" y="53"/>
                </a:cubicBezTo>
                <a:cubicBezTo>
                  <a:pt x="4069" y="53"/>
                  <a:pt x="3998" y="79"/>
                  <a:pt x="3923" y="79"/>
                </a:cubicBezTo>
                <a:cubicBezTo>
                  <a:pt x="3898" y="79"/>
                  <a:pt x="3872" y="76"/>
                  <a:pt x="3846" y="68"/>
                </a:cubicBezTo>
                <a:cubicBezTo>
                  <a:pt x="3782" y="56"/>
                  <a:pt x="3687" y="1"/>
                  <a:pt x="3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99" name="Shape 99"/>
        <p:cNvGrpSpPr/>
        <p:nvPr/>
      </p:nvGrpSpPr>
      <p:grpSpPr>
        <a:xfrm>
          <a:off x="0" y="0"/>
          <a:ext cx="0" cy="0"/>
          <a:chOff x="0" y="0"/>
          <a:chExt cx="0" cy="0"/>
        </a:xfrm>
      </p:grpSpPr>
      <p:sp>
        <p:nvSpPr>
          <p:cNvPr id="100" name="Google Shape;100;p7"/>
          <p:cNvSpPr txBox="1"/>
          <p:nvPr>
            <p:ph type="title"/>
          </p:nvPr>
        </p:nvSpPr>
        <p:spPr>
          <a:xfrm>
            <a:off x="1974300" y="683125"/>
            <a:ext cx="5195400" cy="528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2700"/>
            </a:lvl1pPr>
            <a:lvl2pPr lvl="1" rtl="0">
              <a:spcBef>
                <a:spcPts val="0"/>
              </a:spcBef>
              <a:spcAft>
                <a:spcPts val="0"/>
              </a:spcAft>
              <a:buSzPts val="2700"/>
              <a:buNone/>
              <a:defRPr sz="2700"/>
            </a:lvl2pPr>
            <a:lvl3pPr lvl="2" rtl="0">
              <a:spcBef>
                <a:spcPts val="0"/>
              </a:spcBef>
              <a:spcAft>
                <a:spcPts val="0"/>
              </a:spcAft>
              <a:buSzPts val="2700"/>
              <a:buNone/>
              <a:defRPr sz="2700"/>
            </a:lvl3pPr>
            <a:lvl4pPr lvl="3" rtl="0">
              <a:spcBef>
                <a:spcPts val="0"/>
              </a:spcBef>
              <a:spcAft>
                <a:spcPts val="0"/>
              </a:spcAft>
              <a:buSzPts val="2700"/>
              <a:buNone/>
              <a:defRPr sz="2700"/>
            </a:lvl4pPr>
            <a:lvl5pPr lvl="4" rtl="0">
              <a:spcBef>
                <a:spcPts val="0"/>
              </a:spcBef>
              <a:spcAft>
                <a:spcPts val="0"/>
              </a:spcAft>
              <a:buSzPts val="2700"/>
              <a:buNone/>
              <a:defRPr sz="2700"/>
            </a:lvl5pPr>
            <a:lvl6pPr lvl="5" rtl="0">
              <a:spcBef>
                <a:spcPts val="0"/>
              </a:spcBef>
              <a:spcAft>
                <a:spcPts val="0"/>
              </a:spcAft>
              <a:buSzPts val="2700"/>
              <a:buNone/>
              <a:defRPr sz="2700"/>
            </a:lvl6pPr>
            <a:lvl7pPr lvl="6" rtl="0">
              <a:spcBef>
                <a:spcPts val="0"/>
              </a:spcBef>
              <a:spcAft>
                <a:spcPts val="0"/>
              </a:spcAft>
              <a:buSzPts val="2700"/>
              <a:buNone/>
              <a:defRPr sz="2700"/>
            </a:lvl7pPr>
            <a:lvl8pPr lvl="7" rtl="0">
              <a:spcBef>
                <a:spcPts val="0"/>
              </a:spcBef>
              <a:spcAft>
                <a:spcPts val="0"/>
              </a:spcAft>
              <a:buSzPts val="2700"/>
              <a:buNone/>
              <a:defRPr sz="2700"/>
            </a:lvl8pPr>
            <a:lvl9pPr lvl="8" rtl="0">
              <a:spcBef>
                <a:spcPts val="0"/>
              </a:spcBef>
              <a:spcAft>
                <a:spcPts val="0"/>
              </a:spcAft>
              <a:buSzPts val="2700"/>
              <a:buNone/>
              <a:defRPr sz="2700"/>
            </a:lvl9pPr>
          </a:lstStyle>
          <a:p/>
        </p:txBody>
      </p:sp>
      <p:sp>
        <p:nvSpPr>
          <p:cNvPr id="101" name="Google Shape;101;p7"/>
          <p:cNvSpPr txBox="1"/>
          <p:nvPr>
            <p:ph type="body" idx="1"/>
          </p:nvPr>
        </p:nvSpPr>
        <p:spPr>
          <a:xfrm>
            <a:off x="1195150" y="1660550"/>
            <a:ext cx="3468900" cy="20709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102" name="Google Shape;102;p7"/>
          <p:cNvSpPr/>
          <p:nvPr/>
        </p:nvSpPr>
        <p:spPr>
          <a:xfrm>
            <a:off x="478253" y="4685620"/>
            <a:ext cx="734059" cy="595107"/>
          </a:xfrm>
          <a:custGeom>
            <a:avLst/>
            <a:gdLst/>
            <a:ahLst/>
            <a:cxnLst/>
            <a:rect l="l" t="t" r="r" b="b"/>
            <a:pathLst>
              <a:path w="19408" h="14929" extrusionOk="0">
                <a:moveTo>
                  <a:pt x="0" y="0"/>
                </a:moveTo>
                <a:cubicBezTo>
                  <a:pt x="3237" y="3237"/>
                  <a:pt x="5827" y="7631"/>
                  <a:pt x="10077" y="9331"/>
                </a:cubicBezTo>
                <a:cubicBezTo>
                  <a:pt x="13280" y="10612"/>
                  <a:pt x="19408" y="10360"/>
                  <a:pt x="19408" y="13810"/>
                </a:cubicBezTo>
                <a:cubicBezTo>
                  <a:pt x="19408" y="15228"/>
                  <a:pt x="16648" y="14481"/>
                  <a:pt x="15303" y="14929"/>
                </a:cubicBezTo>
              </a:path>
            </a:pathLst>
          </a:custGeom>
          <a:noFill/>
          <a:ln w="228600" cap="flat" cmpd="sng">
            <a:solidFill>
              <a:schemeClr val="accent1"/>
            </a:solidFill>
            <a:prstDash val="solid"/>
            <a:round/>
            <a:headEnd type="none" w="med" len="med"/>
            <a:tailEnd type="none" w="med" len="med"/>
          </a:ln>
        </p:spPr>
      </p:sp>
      <p:sp>
        <p:nvSpPr>
          <p:cNvPr id="103" name="Google Shape;103;p7"/>
          <p:cNvSpPr/>
          <p:nvPr/>
        </p:nvSpPr>
        <p:spPr>
          <a:xfrm>
            <a:off x="352975" y="4476981"/>
            <a:ext cx="984648" cy="1012318"/>
          </a:xfrm>
          <a:custGeom>
            <a:avLst/>
            <a:gdLst/>
            <a:ahLst/>
            <a:cxnLst/>
            <a:rect l="l" t="t" r="r" b="b"/>
            <a:pathLst>
              <a:path w="4165" h="4282" extrusionOk="0">
                <a:moveTo>
                  <a:pt x="3241" y="294"/>
                </a:moveTo>
                <a:cubicBezTo>
                  <a:pt x="3377" y="430"/>
                  <a:pt x="3543" y="566"/>
                  <a:pt x="3665" y="717"/>
                </a:cubicBezTo>
                <a:cubicBezTo>
                  <a:pt x="3710" y="793"/>
                  <a:pt x="3604" y="884"/>
                  <a:pt x="3528" y="975"/>
                </a:cubicBezTo>
                <a:cubicBezTo>
                  <a:pt x="3226" y="1338"/>
                  <a:pt x="2938" y="1702"/>
                  <a:pt x="2650" y="2050"/>
                </a:cubicBezTo>
                <a:cubicBezTo>
                  <a:pt x="2620" y="2110"/>
                  <a:pt x="2696" y="2231"/>
                  <a:pt x="2771" y="2307"/>
                </a:cubicBezTo>
                <a:cubicBezTo>
                  <a:pt x="3104" y="2610"/>
                  <a:pt x="3453" y="2928"/>
                  <a:pt x="3786" y="3231"/>
                </a:cubicBezTo>
                <a:cubicBezTo>
                  <a:pt x="3892" y="3306"/>
                  <a:pt x="3861" y="3337"/>
                  <a:pt x="3786" y="3397"/>
                </a:cubicBezTo>
                <a:cubicBezTo>
                  <a:pt x="3619" y="3518"/>
                  <a:pt x="3589" y="3791"/>
                  <a:pt x="3316" y="3791"/>
                </a:cubicBezTo>
                <a:cubicBezTo>
                  <a:pt x="3165" y="3745"/>
                  <a:pt x="3029" y="3715"/>
                  <a:pt x="2908" y="3488"/>
                </a:cubicBezTo>
                <a:cubicBezTo>
                  <a:pt x="2756" y="3155"/>
                  <a:pt x="2408" y="2943"/>
                  <a:pt x="2090" y="2731"/>
                </a:cubicBezTo>
                <a:cubicBezTo>
                  <a:pt x="2074" y="2721"/>
                  <a:pt x="2057" y="2717"/>
                  <a:pt x="2041" y="2717"/>
                </a:cubicBezTo>
                <a:cubicBezTo>
                  <a:pt x="1983" y="2717"/>
                  <a:pt x="1929" y="2771"/>
                  <a:pt x="1893" y="2807"/>
                </a:cubicBezTo>
                <a:cubicBezTo>
                  <a:pt x="1621" y="3231"/>
                  <a:pt x="1136" y="3518"/>
                  <a:pt x="939" y="3988"/>
                </a:cubicBezTo>
                <a:cubicBezTo>
                  <a:pt x="911" y="4026"/>
                  <a:pt x="877" y="4058"/>
                  <a:pt x="836" y="4058"/>
                </a:cubicBezTo>
                <a:cubicBezTo>
                  <a:pt x="812" y="4058"/>
                  <a:pt x="786" y="4046"/>
                  <a:pt x="758" y="4018"/>
                </a:cubicBezTo>
                <a:cubicBezTo>
                  <a:pt x="606" y="3897"/>
                  <a:pt x="455" y="3761"/>
                  <a:pt x="334" y="3609"/>
                </a:cubicBezTo>
                <a:cubicBezTo>
                  <a:pt x="213" y="3473"/>
                  <a:pt x="364" y="3321"/>
                  <a:pt x="425" y="3291"/>
                </a:cubicBezTo>
                <a:cubicBezTo>
                  <a:pt x="652" y="3140"/>
                  <a:pt x="652" y="2837"/>
                  <a:pt x="879" y="2701"/>
                </a:cubicBezTo>
                <a:cubicBezTo>
                  <a:pt x="1030" y="2610"/>
                  <a:pt x="1045" y="2413"/>
                  <a:pt x="1197" y="2322"/>
                </a:cubicBezTo>
                <a:cubicBezTo>
                  <a:pt x="1394" y="2201"/>
                  <a:pt x="1333" y="2004"/>
                  <a:pt x="1212" y="1898"/>
                </a:cubicBezTo>
                <a:cubicBezTo>
                  <a:pt x="939" y="1671"/>
                  <a:pt x="803" y="1323"/>
                  <a:pt x="425" y="1202"/>
                </a:cubicBezTo>
                <a:cubicBezTo>
                  <a:pt x="334" y="1187"/>
                  <a:pt x="258" y="960"/>
                  <a:pt x="425" y="839"/>
                </a:cubicBezTo>
                <a:cubicBezTo>
                  <a:pt x="515" y="793"/>
                  <a:pt x="606" y="733"/>
                  <a:pt x="667" y="611"/>
                </a:cubicBezTo>
                <a:cubicBezTo>
                  <a:pt x="710" y="540"/>
                  <a:pt x="739" y="428"/>
                  <a:pt x="818" y="428"/>
                </a:cubicBezTo>
                <a:cubicBezTo>
                  <a:pt x="823" y="428"/>
                  <a:pt x="828" y="429"/>
                  <a:pt x="833" y="430"/>
                </a:cubicBezTo>
                <a:cubicBezTo>
                  <a:pt x="909" y="445"/>
                  <a:pt x="985" y="566"/>
                  <a:pt x="1030" y="657"/>
                </a:cubicBezTo>
                <a:cubicBezTo>
                  <a:pt x="1242" y="1035"/>
                  <a:pt x="1575" y="1293"/>
                  <a:pt x="1878" y="1565"/>
                </a:cubicBezTo>
                <a:cubicBezTo>
                  <a:pt x="1903" y="1585"/>
                  <a:pt x="1928" y="1593"/>
                  <a:pt x="1953" y="1593"/>
                </a:cubicBezTo>
                <a:cubicBezTo>
                  <a:pt x="2061" y="1593"/>
                  <a:pt x="2159" y="1430"/>
                  <a:pt x="2196" y="1368"/>
                </a:cubicBezTo>
                <a:cubicBezTo>
                  <a:pt x="2499" y="990"/>
                  <a:pt x="2862" y="672"/>
                  <a:pt x="3210" y="339"/>
                </a:cubicBezTo>
                <a:lnTo>
                  <a:pt x="3241" y="294"/>
                </a:lnTo>
                <a:close/>
                <a:moveTo>
                  <a:pt x="3312" y="0"/>
                </a:moveTo>
                <a:cubicBezTo>
                  <a:pt x="3240" y="0"/>
                  <a:pt x="3166" y="42"/>
                  <a:pt x="3104" y="97"/>
                </a:cubicBezTo>
                <a:cubicBezTo>
                  <a:pt x="2786" y="400"/>
                  <a:pt x="2469" y="733"/>
                  <a:pt x="2196" y="1096"/>
                </a:cubicBezTo>
                <a:cubicBezTo>
                  <a:pt x="2119" y="1207"/>
                  <a:pt x="2036" y="1258"/>
                  <a:pt x="1954" y="1258"/>
                </a:cubicBezTo>
                <a:cubicBezTo>
                  <a:pt x="1858" y="1258"/>
                  <a:pt x="1763" y="1188"/>
                  <a:pt x="1681" y="1066"/>
                </a:cubicBezTo>
                <a:cubicBezTo>
                  <a:pt x="1560" y="854"/>
                  <a:pt x="1424" y="672"/>
                  <a:pt x="1288" y="475"/>
                </a:cubicBezTo>
                <a:cubicBezTo>
                  <a:pt x="1178" y="311"/>
                  <a:pt x="1041" y="223"/>
                  <a:pt x="909" y="223"/>
                </a:cubicBezTo>
                <a:cubicBezTo>
                  <a:pt x="823" y="223"/>
                  <a:pt x="739" y="261"/>
                  <a:pt x="667" y="339"/>
                </a:cubicBezTo>
                <a:cubicBezTo>
                  <a:pt x="531" y="460"/>
                  <a:pt x="425" y="581"/>
                  <a:pt x="334" y="733"/>
                </a:cubicBezTo>
                <a:cubicBezTo>
                  <a:pt x="198" y="945"/>
                  <a:pt x="1" y="1141"/>
                  <a:pt x="349" y="1399"/>
                </a:cubicBezTo>
                <a:cubicBezTo>
                  <a:pt x="606" y="1580"/>
                  <a:pt x="803" y="1868"/>
                  <a:pt x="1045" y="2095"/>
                </a:cubicBezTo>
                <a:cubicBezTo>
                  <a:pt x="1136" y="2171"/>
                  <a:pt x="1136" y="2156"/>
                  <a:pt x="1061" y="2247"/>
                </a:cubicBezTo>
                <a:cubicBezTo>
                  <a:pt x="803" y="2565"/>
                  <a:pt x="531" y="2867"/>
                  <a:pt x="304" y="3216"/>
                </a:cubicBezTo>
                <a:cubicBezTo>
                  <a:pt x="228" y="3321"/>
                  <a:pt x="61" y="3443"/>
                  <a:pt x="76" y="3624"/>
                </a:cubicBezTo>
                <a:cubicBezTo>
                  <a:pt x="31" y="3791"/>
                  <a:pt x="152" y="3851"/>
                  <a:pt x="213" y="3942"/>
                </a:cubicBezTo>
                <a:cubicBezTo>
                  <a:pt x="472" y="4164"/>
                  <a:pt x="608" y="4281"/>
                  <a:pt x="730" y="4281"/>
                </a:cubicBezTo>
                <a:cubicBezTo>
                  <a:pt x="859" y="4281"/>
                  <a:pt x="972" y="4153"/>
                  <a:pt x="1197" y="3882"/>
                </a:cubicBezTo>
                <a:cubicBezTo>
                  <a:pt x="1439" y="3579"/>
                  <a:pt x="1833" y="3427"/>
                  <a:pt x="1984" y="3034"/>
                </a:cubicBezTo>
                <a:cubicBezTo>
                  <a:pt x="2009" y="3008"/>
                  <a:pt x="2030" y="2988"/>
                  <a:pt x="2054" y="2988"/>
                </a:cubicBezTo>
                <a:cubicBezTo>
                  <a:pt x="2073" y="2988"/>
                  <a:pt x="2094" y="3001"/>
                  <a:pt x="2120" y="3034"/>
                </a:cubicBezTo>
                <a:cubicBezTo>
                  <a:pt x="2423" y="3458"/>
                  <a:pt x="2817" y="3761"/>
                  <a:pt x="3195" y="4094"/>
                </a:cubicBezTo>
                <a:cubicBezTo>
                  <a:pt x="3236" y="4134"/>
                  <a:pt x="3310" y="4188"/>
                  <a:pt x="3363" y="4188"/>
                </a:cubicBezTo>
                <a:cubicBezTo>
                  <a:pt x="3390" y="4188"/>
                  <a:pt x="3412" y="4174"/>
                  <a:pt x="3422" y="4139"/>
                </a:cubicBezTo>
                <a:cubicBezTo>
                  <a:pt x="3498" y="3988"/>
                  <a:pt x="3634" y="3927"/>
                  <a:pt x="3755" y="3851"/>
                </a:cubicBezTo>
                <a:cubicBezTo>
                  <a:pt x="4134" y="3564"/>
                  <a:pt x="4164" y="3306"/>
                  <a:pt x="3831" y="2988"/>
                </a:cubicBezTo>
                <a:cubicBezTo>
                  <a:pt x="3543" y="2731"/>
                  <a:pt x="3256" y="2504"/>
                  <a:pt x="2968" y="2262"/>
                </a:cubicBezTo>
                <a:cubicBezTo>
                  <a:pt x="2817" y="2125"/>
                  <a:pt x="2847" y="1944"/>
                  <a:pt x="2998" y="1898"/>
                </a:cubicBezTo>
                <a:cubicBezTo>
                  <a:pt x="3150" y="1868"/>
                  <a:pt x="3180" y="1777"/>
                  <a:pt x="3195" y="1671"/>
                </a:cubicBezTo>
                <a:cubicBezTo>
                  <a:pt x="3241" y="1535"/>
                  <a:pt x="3362" y="1414"/>
                  <a:pt x="3407" y="1399"/>
                </a:cubicBezTo>
                <a:cubicBezTo>
                  <a:pt x="3649" y="1293"/>
                  <a:pt x="3710" y="1035"/>
                  <a:pt x="3861" y="884"/>
                </a:cubicBezTo>
                <a:cubicBezTo>
                  <a:pt x="4058" y="717"/>
                  <a:pt x="3922" y="505"/>
                  <a:pt x="3771" y="400"/>
                </a:cubicBezTo>
                <a:cubicBezTo>
                  <a:pt x="3649" y="339"/>
                  <a:pt x="3559" y="233"/>
                  <a:pt x="3498" y="142"/>
                </a:cubicBezTo>
                <a:cubicBezTo>
                  <a:pt x="3446" y="39"/>
                  <a:pt x="3380" y="0"/>
                  <a:pt x="3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7"/>
          <p:cNvSpPr/>
          <p:nvPr/>
        </p:nvSpPr>
        <p:spPr>
          <a:xfrm>
            <a:off x="8276375" y="227914"/>
            <a:ext cx="797975" cy="617525"/>
          </a:xfrm>
          <a:custGeom>
            <a:avLst/>
            <a:gdLst/>
            <a:ahLst/>
            <a:cxnLst/>
            <a:rect l="l" t="t" r="r" b="b"/>
            <a:pathLst>
              <a:path w="31919" h="24701" extrusionOk="0">
                <a:moveTo>
                  <a:pt x="9661" y="3071"/>
                </a:moveTo>
                <a:cubicBezTo>
                  <a:pt x="11010" y="1806"/>
                  <a:pt x="13613" y="-1110"/>
                  <a:pt x="14564" y="476"/>
                </a:cubicBezTo>
                <a:cubicBezTo>
                  <a:pt x="15709" y="2385"/>
                  <a:pt x="13109" y="4742"/>
                  <a:pt x="12978" y="6965"/>
                </a:cubicBezTo>
                <a:cubicBezTo>
                  <a:pt x="12948" y="7482"/>
                  <a:pt x="13037" y="8432"/>
                  <a:pt x="13554" y="8407"/>
                </a:cubicBezTo>
                <a:cubicBezTo>
                  <a:pt x="19656" y="8117"/>
                  <a:pt x="32677" y="1630"/>
                  <a:pt x="31868" y="7686"/>
                </a:cubicBezTo>
                <a:cubicBezTo>
                  <a:pt x="30273" y="19622"/>
                  <a:pt x="4740" y="13631"/>
                  <a:pt x="0" y="24701"/>
                </a:cubicBezTo>
              </a:path>
            </a:pathLst>
          </a:custGeom>
          <a:noFill/>
          <a:ln w="228600" cap="flat" cmpd="sng">
            <a:solidFill>
              <a:schemeClr val="dk2"/>
            </a:solidFill>
            <a:prstDash val="solid"/>
            <a:round/>
            <a:headEnd type="none" w="med" len="med"/>
            <a:tailEnd type="none" w="med" len="med"/>
          </a:ln>
        </p:spPr>
      </p:sp>
      <p:sp>
        <p:nvSpPr>
          <p:cNvPr id="105" name="Google Shape;105;p7"/>
          <p:cNvSpPr/>
          <p:nvPr/>
        </p:nvSpPr>
        <p:spPr>
          <a:xfrm>
            <a:off x="352975" y="-246325"/>
            <a:ext cx="454102" cy="1205820"/>
          </a:xfrm>
          <a:custGeom>
            <a:avLst/>
            <a:gdLst/>
            <a:ahLst/>
            <a:cxnLst/>
            <a:rect l="l" t="t" r="r" b="b"/>
            <a:pathLst>
              <a:path w="4997" h="13269" extrusionOk="0">
                <a:moveTo>
                  <a:pt x="1681" y="670"/>
                </a:moveTo>
                <a:cubicBezTo>
                  <a:pt x="1757" y="912"/>
                  <a:pt x="1893" y="1124"/>
                  <a:pt x="1953" y="1306"/>
                </a:cubicBezTo>
                <a:cubicBezTo>
                  <a:pt x="2007" y="1512"/>
                  <a:pt x="2145" y="1596"/>
                  <a:pt x="2290" y="1596"/>
                </a:cubicBezTo>
                <a:cubicBezTo>
                  <a:pt x="2390" y="1596"/>
                  <a:pt x="2494" y="1556"/>
                  <a:pt x="2574" y="1487"/>
                </a:cubicBezTo>
                <a:cubicBezTo>
                  <a:pt x="2786" y="1276"/>
                  <a:pt x="3059" y="1260"/>
                  <a:pt x="3331" y="1200"/>
                </a:cubicBezTo>
                <a:cubicBezTo>
                  <a:pt x="3390" y="1188"/>
                  <a:pt x="3431" y="1121"/>
                  <a:pt x="3504" y="1121"/>
                </a:cubicBezTo>
                <a:cubicBezTo>
                  <a:pt x="3524" y="1121"/>
                  <a:pt x="3547" y="1126"/>
                  <a:pt x="3573" y="1139"/>
                </a:cubicBezTo>
                <a:cubicBezTo>
                  <a:pt x="3498" y="1336"/>
                  <a:pt x="3422" y="1518"/>
                  <a:pt x="3331" y="1715"/>
                </a:cubicBezTo>
                <a:cubicBezTo>
                  <a:pt x="3074" y="2184"/>
                  <a:pt x="2953" y="2699"/>
                  <a:pt x="2741" y="3183"/>
                </a:cubicBezTo>
                <a:cubicBezTo>
                  <a:pt x="2604" y="3486"/>
                  <a:pt x="2574" y="3804"/>
                  <a:pt x="2483" y="4107"/>
                </a:cubicBezTo>
                <a:cubicBezTo>
                  <a:pt x="2408" y="4334"/>
                  <a:pt x="2438" y="4606"/>
                  <a:pt x="2408" y="4833"/>
                </a:cubicBezTo>
                <a:cubicBezTo>
                  <a:pt x="2347" y="5166"/>
                  <a:pt x="2332" y="5515"/>
                  <a:pt x="2347" y="5833"/>
                </a:cubicBezTo>
                <a:cubicBezTo>
                  <a:pt x="2377" y="6226"/>
                  <a:pt x="2302" y="6650"/>
                  <a:pt x="2408" y="7044"/>
                </a:cubicBezTo>
                <a:cubicBezTo>
                  <a:pt x="2438" y="7195"/>
                  <a:pt x="2453" y="7347"/>
                  <a:pt x="2453" y="7498"/>
                </a:cubicBezTo>
                <a:cubicBezTo>
                  <a:pt x="2453" y="7740"/>
                  <a:pt x="2574" y="7952"/>
                  <a:pt x="2604" y="8179"/>
                </a:cubicBezTo>
                <a:cubicBezTo>
                  <a:pt x="2665" y="8573"/>
                  <a:pt x="2771" y="8982"/>
                  <a:pt x="2953" y="9360"/>
                </a:cubicBezTo>
                <a:cubicBezTo>
                  <a:pt x="3119" y="9708"/>
                  <a:pt x="3271" y="10087"/>
                  <a:pt x="3513" y="10420"/>
                </a:cubicBezTo>
                <a:cubicBezTo>
                  <a:pt x="3584" y="10507"/>
                  <a:pt x="3643" y="10553"/>
                  <a:pt x="3704" y="10553"/>
                </a:cubicBezTo>
                <a:cubicBezTo>
                  <a:pt x="3761" y="10553"/>
                  <a:pt x="3819" y="10515"/>
                  <a:pt x="3891" y="10435"/>
                </a:cubicBezTo>
                <a:cubicBezTo>
                  <a:pt x="4012" y="10299"/>
                  <a:pt x="4164" y="10269"/>
                  <a:pt x="4285" y="10223"/>
                </a:cubicBezTo>
                <a:cubicBezTo>
                  <a:pt x="4305" y="10219"/>
                  <a:pt x="4325" y="10216"/>
                  <a:pt x="4343" y="10216"/>
                </a:cubicBezTo>
                <a:cubicBezTo>
                  <a:pt x="4446" y="10216"/>
                  <a:pt x="4512" y="10287"/>
                  <a:pt x="4512" y="10390"/>
                </a:cubicBezTo>
                <a:cubicBezTo>
                  <a:pt x="4512" y="10723"/>
                  <a:pt x="4542" y="11041"/>
                  <a:pt x="4497" y="11359"/>
                </a:cubicBezTo>
                <a:cubicBezTo>
                  <a:pt x="4467" y="11828"/>
                  <a:pt x="4330" y="12267"/>
                  <a:pt x="4164" y="12706"/>
                </a:cubicBezTo>
                <a:cubicBezTo>
                  <a:pt x="4134" y="12767"/>
                  <a:pt x="4118" y="12797"/>
                  <a:pt x="4073" y="12797"/>
                </a:cubicBezTo>
                <a:cubicBezTo>
                  <a:pt x="3957" y="12820"/>
                  <a:pt x="3832" y="12852"/>
                  <a:pt x="3718" y="12852"/>
                </a:cubicBezTo>
                <a:cubicBezTo>
                  <a:pt x="3684" y="12852"/>
                  <a:pt x="3650" y="12849"/>
                  <a:pt x="3619" y="12842"/>
                </a:cubicBezTo>
                <a:cubicBezTo>
                  <a:pt x="3165" y="12751"/>
                  <a:pt x="2665" y="12691"/>
                  <a:pt x="2211" y="12509"/>
                </a:cubicBezTo>
                <a:cubicBezTo>
                  <a:pt x="1984" y="12449"/>
                  <a:pt x="1757" y="12388"/>
                  <a:pt x="1575" y="12206"/>
                </a:cubicBezTo>
                <a:cubicBezTo>
                  <a:pt x="1454" y="12116"/>
                  <a:pt x="1423" y="12040"/>
                  <a:pt x="1575" y="11934"/>
                </a:cubicBezTo>
                <a:cubicBezTo>
                  <a:pt x="1757" y="11798"/>
                  <a:pt x="1893" y="11586"/>
                  <a:pt x="2105" y="11480"/>
                </a:cubicBezTo>
                <a:cubicBezTo>
                  <a:pt x="2135" y="11449"/>
                  <a:pt x="2180" y="11419"/>
                  <a:pt x="2135" y="11374"/>
                </a:cubicBezTo>
                <a:cubicBezTo>
                  <a:pt x="2059" y="11268"/>
                  <a:pt x="2044" y="11132"/>
                  <a:pt x="1999" y="11026"/>
                </a:cubicBezTo>
                <a:cubicBezTo>
                  <a:pt x="1953" y="10874"/>
                  <a:pt x="1908" y="10708"/>
                  <a:pt x="1817" y="10571"/>
                </a:cubicBezTo>
                <a:cubicBezTo>
                  <a:pt x="1651" y="10314"/>
                  <a:pt x="1575" y="10057"/>
                  <a:pt x="1454" y="9799"/>
                </a:cubicBezTo>
                <a:cubicBezTo>
                  <a:pt x="1287" y="9421"/>
                  <a:pt x="1166" y="9012"/>
                  <a:pt x="1015" y="8618"/>
                </a:cubicBezTo>
                <a:cubicBezTo>
                  <a:pt x="863" y="8240"/>
                  <a:pt x="757" y="7846"/>
                  <a:pt x="666" y="7422"/>
                </a:cubicBezTo>
                <a:cubicBezTo>
                  <a:pt x="561" y="7014"/>
                  <a:pt x="485" y="6590"/>
                  <a:pt x="470" y="6166"/>
                </a:cubicBezTo>
                <a:cubicBezTo>
                  <a:pt x="455" y="5681"/>
                  <a:pt x="409" y="5227"/>
                  <a:pt x="470" y="4773"/>
                </a:cubicBezTo>
                <a:cubicBezTo>
                  <a:pt x="515" y="4546"/>
                  <a:pt x="545" y="4303"/>
                  <a:pt x="591" y="4076"/>
                </a:cubicBezTo>
                <a:cubicBezTo>
                  <a:pt x="621" y="3743"/>
                  <a:pt x="682" y="3380"/>
                  <a:pt x="772" y="3032"/>
                </a:cubicBezTo>
                <a:cubicBezTo>
                  <a:pt x="894" y="2608"/>
                  <a:pt x="1015" y="2169"/>
                  <a:pt x="1212" y="1730"/>
                </a:cubicBezTo>
                <a:cubicBezTo>
                  <a:pt x="1348" y="1427"/>
                  <a:pt x="1529" y="1139"/>
                  <a:pt x="1605" y="821"/>
                </a:cubicBezTo>
                <a:cubicBezTo>
                  <a:pt x="1620" y="761"/>
                  <a:pt x="1666" y="730"/>
                  <a:pt x="1681" y="670"/>
                </a:cubicBezTo>
                <a:close/>
                <a:moveTo>
                  <a:pt x="1754" y="0"/>
                </a:moveTo>
                <a:cubicBezTo>
                  <a:pt x="1736" y="0"/>
                  <a:pt x="1717" y="6"/>
                  <a:pt x="1696" y="19"/>
                </a:cubicBezTo>
                <a:cubicBezTo>
                  <a:pt x="1590" y="95"/>
                  <a:pt x="1469" y="155"/>
                  <a:pt x="1423" y="291"/>
                </a:cubicBezTo>
                <a:cubicBezTo>
                  <a:pt x="1318" y="503"/>
                  <a:pt x="1196" y="670"/>
                  <a:pt x="1090" y="852"/>
                </a:cubicBezTo>
                <a:cubicBezTo>
                  <a:pt x="984" y="1094"/>
                  <a:pt x="894" y="1321"/>
                  <a:pt x="772" y="1533"/>
                </a:cubicBezTo>
                <a:cubicBezTo>
                  <a:pt x="636" y="1821"/>
                  <a:pt x="561" y="2123"/>
                  <a:pt x="515" y="2456"/>
                </a:cubicBezTo>
                <a:cubicBezTo>
                  <a:pt x="455" y="2744"/>
                  <a:pt x="318" y="3047"/>
                  <a:pt x="288" y="3380"/>
                </a:cubicBezTo>
                <a:cubicBezTo>
                  <a:pt x="227" y="3849"/>
                  <a:pt x="91" y="4303"/>
                  <a:pt x="76" y="4788"/>
                </a:cubicBezTo>
                <a:cubicBezTo>
                  <a:pt x="46" y="5136"/>
                  <a:pt x="46" y="5454"/>
                  <a:pt x="31" y="5802"/>
                </a:cubicBezTo>
                <a:cubicBezTo>
                  <a:pt x="31" y="5893"/>
                  <a:pt x="91" y="5969"/>
                  <a:pt x="76" y="6060"/>
                </a:cubicBezTo>
                <a:cubicBezTo>
                  <a:pt x="0" y="6347"/>
                  <a:pt x="121" y="6650"/>
                  <a:pt x="152" y="6938"/>
                </a:cubicBezTo>
                <a:cubicBezTo>
                  <a:pt x="167" y="7165"/>
                  <a:pt x="197" y="7392"/>
                  <a:pt x="243" y="7589"/>
                </a:cubicBezTo>
                <a:cubicBezTo>
                  <a:pt x="273" y="7831"/>
                  <a:pt x="318" y="8043"/>
                  <a:pt x="394" y="8285"/>
                </a:cubicBezTo>
                <a:cubicBezTo>
                  <a:pt x="500" y="8588"/>
                  <a:pt x="606" y="8906"/>
                  <a:pt x="712" y="9209"/>
                </a:cubicBezTo>
                <a:cubicBezTo>
                  <a:pt x="757" y="9345"/>
                  <a:pt x="772" y="9481"/>
                  <a:pt x="833" y="9602"/>
                </a:cubicBezTo>
                <a:cubicBezTo>
                  <a:pt x="939" y="9830"/>
                  <a:pt x="1015" y="10072"/>
                  <a:pt x="1151" y="10284"/>
                </a:cubicBezTo>
                <a:cubicBezTo>
                  <a:pt x="1318" y="10556"/>
                  <a:pt x="1423" y="10889"/>
                  <a:pt x="1651" y="11116"/>
                </a:cubicBezTo>
                <a:cubicBezTo>
                  <a:pt x="1817" y="11283"/>
                  <a:pt x="1757" y="11343"/>
                  <a:pt x="1605" y="11449"/>
                </a:cubicBezTo>
                <a:cubicBezTo>
                  <a:pt x="1439" y="11571"/>
                  <a:pt x="1212" y="11661"/>
                  <a:pt x="1106" y="11858"/>
                </a:cubicBezTo>
                <a:cubicBezTo>
                  <a:pt x="924" y="12237"/>
                  <a:pt x="1136" y="12540"/>
                  <a:pt x="1529" y="12691"/>
                </a:cubicBezTo>
                <a:cubicBezTo>
                  <a:pt x="1726" y="12767"/>
                  <a:pt x="1923" y="12827"/>
                  <a:pt x="2120" y="12888"/>
                </a:cubicBezTo>
                <a:cubicBezTo>
                  <a:pt x="2408" y="13003"/>
                  <a:pt x="3174" y="13268"/>
                  <a:pt x="3731" y="13268"/>
                </a:cubicBezTo>
                <a:cubicBezTo>
                  <a:pt x="3759" y="13268"/>
                  <a:pt x="3788" y="13268"/>
                  <a:pt x="3816" y="13266"/>
                </a:cubicBezTo>
                <a:cubicBezTo>
                  <a:pt x="4028" y="13266"/>
                  <a:pt x="4194" y="13236"/>
                  <a:pt x="4270" y="13130"/>
                </a:cubicBezTo>
                <a:cubicBezTo>
                  <a:pt x="4573" y="12857"/>
                  <a:pt x="4785" y="12176"/>
                  <a:pt x="4845" y="11798"/>
                </a:cubicBezTo>
                <a:cubicBezTo>
                  <a:pt x="4921" y="11207"/>
                  <a:pt x="4996" y="10647"/>
                  <a:pt x="4875" y="10057"/>
                </a:cubicBezTo>
                <a:cubicBezTo>
                  <a:pt x="4845" y="9905"/>
                  <a:pt x="4769" y="9784"/>
                  <a:pt x="4633" y="9739"/>
                </a:cubicBezTo>
                <a:cubicBezTo>
                  <a:pt x="4588" y="9722"/>
                  <a:pt x="4542" y="9715"/>
                  <a:pt x="4495" y="9715"/>
                </a:cubicBezTo>
                <a:cubicBezTo>
                  <a:pt x="4368" y="9715"/>
                  <a:pt x="4241" y="9771"/>
                  <a:pt x="4164" y="9860"/>
                </a:cubicBezTo>
                <a:cubicBezTo>
                  <a:pt x="4073" y="9966"/>
                  <a:pt x="3906" y="9966"/>
                  <a:pt x="3861" y="10072"/>
                </a:cubicBezTo>
                <a:cubicBezTo>
                  <a:pt x="3852" y="10086"/>
                  <a:pt x="3837" y="10091"/>
                  <a:pt x="3821" y="10091"/>
                </a:cubicBezTo>
                <a:cubicBezTo>
                  <a:pt x="3784" y="10091"/>
                  <a:pt x="3740" y="10063"/>
                  <a:pt x="3740" y="10041"/>
                </a:cubicBezTo>
                <a:cubicBezTo>
                  <a:pt x="3710" y="9830"/>
                  <a:pt x="3513" y="9693"/>
                  <a:pt x="3437" y="9512"/>
                </a:cubicBezTo>
                <a:cubicBezTo>
                  <a:pt x="3316" y="9178"/>
                  <a:pt x="3180" y="8861"/>
                  <a:pt x="3074" y="8527"/>
                </a:cubicBezTo>
                <a:cubicBezTo>
                  <a:pt x="2968" y="8149"/>
                  <a:pt x="2937" y="7770"/>
                  <a:pt x="2831" y="7407"/>
                </a:cubicBezTo>
                <a:cubicBezTo>
                  <a:pt x="2756" y="7119"/>
                  <a:pt x="2801" y="6817"/>
                  <a:pt x="2756" y="6544"/>
                </a:cubicBezTo>
                <a:cubicBezTo>
                  <a:pt x="2680" y="6105"/>
                  <a:pt x="2756" y="5651"/>
                  <a:pt x="2756" y="5212"/>
                </a:cubicBezTo>
                <a:cubicBezTo>
                  <a:pt x="2756" y="4758"/>
                  <a:pt x="2877" y="4303"/>
                  <a:pt x="2953" y="3849"/>
                </a:cubicBezTo>
                <a:cubicBezTo>
                  <a:pt x="3013" y="3592"/>
                  <a:pt x="3059" y="3319"/>
                  <a:pt x="3180" y="3077"/>
                </a:cubicBezTo>
                <a:cubicBezTo>
                  <a:pt x="3286" y="2850"/>
                  <a:pt x="3392" y="2608"/>
                  <a:pt x="3482" y="2350"/>
                </a:cubicBezTo>
                <a:cubicBezTo>
                  <a:pt x="3664" y="1911"/>
                  <a:pt x="3816" y="1487"/>
                  <a:pt x="4012" y="1064"/>
                </a:cubicBezTo>
                <a:cubicBezTo>
                  <a:pt x="4082" y="910"/>
                  <a:pt x="4010" y="665"/>
                  <a:pt x="3843" y="665"/>
                </a:cubicBezTo>
                <a:cubicBezTo>
                  <a:pt x="3829" y="665"/>
                  <a:pt x="3815" y="667"/>
                  <a:pt x="3800" y="670"/>
                </a:cubicBezTo>
                <a:cubicBezTo>
                  <a:pt x="3407" y="746"/>
                  <a:pt x="2983" y="836"/>
                  <a:pt x="2604" y="1003"/>
                </a:cubicBezTo>
                <a:cubicBezTo>
                  <a:pt x="2484" y="1056"/>
                  <a:pt x="2417" y="1092"/>
                  <a:pt x="2371" y="1092"/>
                </a:cubicBezTo>
                <a:cubicBezTo>
                  <a:pt x="2311" y="1092"/>
                  <a:pt x="2285" y="1034"/>
                  <a:pt x="2226" y="882"/>
                </a:cubicBezTo>
                <a:cubicBezTo>
                  <a:pt x="2135" y="609"/>
                  <a:pt x="2074" y="307"/>
                  <a:pt x="1878" y="79"/>
                </a:cubicBezTo>
                <a:cubicBezTo>
                  <a:pt x="1834" y="36"/>
                  <a:pt x="1799"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7"/>
          <p:cNvSpPr/>
          <p:nvPr/>
        </p:nvSpPr>
        <p:spPr>
          <a:xfrm>
            <a:off x="8410899" y="4536401"/>
            <a:ext cx="984648" cy="952894"/>
          </a:xfrm>
          <a:custGeom>
            <a:avLst/>
            <a:gdLst/>
            <a:ahLst/>
            <a:cxnLst/>
            <a:rect l="l" t="t" r="r" b="b"/>
            <a:pathLst>
              <a:path w="7237" h="7004" extrusionOk="0">
                <a:moveTo>
                  <a:pt x="3422" y="435"/>
                </a:moveTo>
                <a:cubicBezTo>
                  <a:pt x="3533" y="435"/>
                  <a:pt x="3644" y="462"/>
                  <a:pt x="3755" y="462"/>
                </a:cubicBezTo>
                <a:cubicBezTo>
                  <a:pt x="4133" y="477"/>
                  <a:pt x="4512" y="522"/>
                  <a:pt x="4860" y="689"/>
                </a:cubicBezTo>
                <a:cubicBezTo>
                  <a:pt x="5193" y="840"/>
                  <a:pt x="5450" y="1128"/>
                  <a:pt x="5708" y="1385"/>
                </a:cubicBezTo>
                <a:cubicBezTo>
                  <a:pt x="5905" y="1597"/>
                  <a:pt x="6071" y="1809"/>
                  <a:pt x="6223" y="2052"/>
                </a:cubicBezTo>
                <a:cubicBezTo>
                  <a:pt x="6374" y="2294"/>
                  <a:pt x="6540" y="2566"/>
                  <a:pt x="6601" y="2884"/>
                </a:cubicBezTo>
                <a:cubicBezTo>
                  <a:pt x="6677" y="3369"/>
                  <a:pt x="6662" y="3853"/>
                  <a:pt x="6540" y="4322"/>
                </a:cubicBezTo>
                <a:cubicBezTo>
                  <a:pt x="6465" y="4565"/>
                  <a:pt x="6329" y="4822"/>
                  <a:pt x="6162" y="5049"/>
                </a:cubicBezTo>
                <a:cubicBezTo>
                  <a:pt x="6026" y="5231"/>
                  <a:pt x="5874" y="5382"/>
                  <a:pt x="5783" y="5594"/>
                </a:cubicBezTo>
                <a:cubicBezTo>
                  <a:pt x="5753" y="5700"/>
                  <a:pt x="5617" y="5730"/>
                  <a:pt x="5541" y="5806"/>
                </a:cubicBezTo>
                <a:cubicBezTo>
                  <a:pt x="5329" y="5988"/>
                  <a:pt x="5087" y="6154"/>
                  <a:pt x="4830" y="6276"/>
                </a:cubicBezTo>
                <a:cubicBezTo>
                  <a:pt x="4572" y="6366"/>
                  <a:pt x="4345" y="6427"/>
                  <a:pt x="4088" y="6457"/>
                </a:cubicBezTo>
                <a:cubicBezTo>
                  <a:pt x="3785" y="6503"/>
                  <a:pt x="3482" y="6563"/>
                  <a:pt x="3164" y="6563"/>
                </a:cubicBezTo>
                <a:cubicBezTo>
                  <a:pt x="2831" y="6563"/>
                  <a:pt x="2528" y="6442"/>
                  <a:pt x="2211" y="6427"/>
                </a:cubicBezTo>
                <a:cubicBezTo>
                  <a:pt x="2059" y="6397"/>
                  <a:pt x="1893" y="6245"/>
                  <a:pt x="1771" y="6124"/>
                </a:cubicBezTo>
                <a:cubicBezTo>
                  <a:pt x="1590" y="5912"/>
                  <a:pt x="1393" y="5685"/>
                  <a:pt x="1211" y="5473"/>
                </a:cubicBezTo>
                <a:cubicBezTo>
                  <a:pt x="1060" y="5307"/>
                  <a:pt x="924" y="5140"/>
                  <a:pt x="833" y="4928"/>
                </a:cubicBezTo>
                <a:cubicBezTo>
                  <a:pt x="636" y="4550"/>
                  <a:pt x="454" y="4156"/>
                  <a:pt x="439" y="3702"/>
                </a:cubicBezTo>
                <a:cubicBezTo>
                  <a:pt x="439" y="3429"/>
                  <a:pt x="515" y="3157"/>
                  <a:pt x="560" y="2884"/>
                </a:cubicBezTo>
                <a:cubicBezTo>
                  <a:pt x="651" y="2581"/>
                  <a:pt x="772" y="2263"/>
                  <a:pt x="984" y="1991"/>
                </a:cubicBezTo>
                <a:cubicBezTo>
                  <a:pt x="1181" y="1734"/>
                  <a:pt x="1378" y="1416"/>
                  <a:pt x="1681" y="1204"/>
                </a:cubicBezTo>
                <a:cubicBezTo>
                  <a:pt x="1817" y="1113"/>
                  <a:pt x="1908" y="977"/>
                  <a:pt x="2059" y="901"/>
                </a:cubicBezTo>
                <a:cubicBezTo>
                  <a:pt x="2271" y="780"/>
                  <a:pt x="2468" y="674"/>
                  <a:pt x="2725" y="613"/>
                </a:cubicBezTo>
                <a:cubicBezTo>
                  <a:pt x="2907" y="583"/>
                  <a:pt x="3073" y="538"/>
                  <a:pt x="3255" y="462"/>
                </a:cubicBezTo>
                <a:cubicBezTo>
                  <a:pt x="3311" y="442"/>
                  <a:pt x="3366" y="435"/>
                  <a:pt x="3422" y="435"/>
                </a:cubicBezTo>
                <a:close/>
                <a:moveTo>
                  <a:pt x="3596" y="1"/>
                </a:moveTo>
                <a:cubicBezTo>
                  <a:pt x="3578" y="1"/>
                  <a:pt x="3560" y="3"/>
                  <a:pt x="3543" y="8"/>
                </a:cubicBezTo>
                <a:cubicBezTo>
                  <a:pt x="3331" y="83"/>
                  <a:pt x="3119" y="23"/>
                  <a:pt x="2937" y="98"/>
                </a:cubicBezTo>
                <a:cubicBezTo>
                  <a:pt x="2916" y="82"/>
                  <a:pt x="2896" y="78"/>
                  <a:pt x="2879" y="78"/>
                </a:cubicBezTo>
                <a:cubicBezTo>
                  <a:pt x="2856" y="78"/>
                  <a:pt x="2837" y="87"/>
                  <a:pt x="2825" y="87"/>
                </a:cubicBezTo>
                <a:cubicBezTo>
                  <a:pt x="2822" y="87"/>
                  <a:pt x="2818" y="86"/>
                  <a:pt x="2816" y="83"/>
                </a:cubicBezTo>
                <a:cubicBezTo>
                  <a:pt x="2680" y="144"/>
                  <a:pt x="2574" y="235"/>
                  <a:pt x="2438" y="280"/>
                </a:cubicBezTo>
                <a:cubicBezTo>
                  <a:pt x="2044" y="386"/>
                  <a:pt x="1711" y="628"/>
                  <a:pt x="1408" y="901"/>
                </a:cubicBezTo>
                <a:cubicBezTo>
                  <a:pt x="1090" y="1189"/>
                  <a:pt x="803" y="1506"/>
                  <a:pt x="575" y="1870"/>
                </a:cubicBezTo>
                <a:cubicBezTo>
                  <a:pt x="333" y="2263"/>
                  <a:pt x="242" y="2718"/>
                  <a:pt x="106" y="3157"/>
                </a:cubicBezTo>
                <a:cubicBezTo>
                  <a:pt x="0" y="3550"/>
                  <a:pt x="151" y="3929"/>
                  <a:pt x="227" y="4322"/>
                </a:cubicBezTo>
                <a:cubicBezTo>
                  <a:pt x="242" y="4474"/>
                  <a:pt x="318" y="4595"/>
                  <a:pt x="348" y="4701"/>
                </a:cubicBezTo>
                <a:cubicBezTo>
                  <a:pt x="424" y="4913"/>
                  <a:pt x="469" y="5125"/>
                  <a:pt x="651" y="5276"/>
                </a:cubicBezTo>
                <a:cubicBezTo>
                  <a:pt x="712" y="5307"/>
                  <a:pt x="772" y="5367"/>
                  <a:pt x="757" y="5443"/>
                </a:cubicBezTo>
                <a:cubicBezTo>
                  <a:pt x="727" y="5534"/>
                  <a:pt x="772" y="5579"/>
                  <a:pt x="848" y="5579"/>
                </a:cubicBezTo>
                <a:cubicBezTo>
                  <a:pt x="924" y="5579"/>
                  <a:pt x="939" y="5640"/>
                  <a:pt x="954" y="5700"/>
                </a:cubicBezTo>
                <a:cubicBezTo>
                  <a:pt x="1090" y="6003"/>
                  <a:pt x="1317" y="6230"/>
                  <a:pt x="1559" y="6427"/>
                </a:cubicBezTo>
                <a:cubicBezTo>
                  <a:pt x="1756" y="6563"/>
                  <a:pt x="1983" y="6669"/>
                  <a:pt x="2226" y="6745"/>
                </a:cubicBezTo>
                <a:cubicBezTo>
                  <a:pt x="2498" y="6821"/>
                  <a:pt x="2756" y="6942"/>
                  <a:pt x="3043" y="6957"/>
                </a:cubicBezTo>
                <a:cubicBezTo>
                  <a:pt x="3210" y="6968"/>
                  <a:pt x="3377" y="7004"/>
                  <a:pt x="3539" y="7004"/>
                </a:cubicBezTo>
                <a:cubicBezTo>
                  <a:pt x="3596" y="7004"/>
                  <a:pt x="3653" y="6999"/>
                  <a:pt x="3709" y="6987"/>
                </a:cubicBezTo>
                <a:cubicBezTo>
                  <a:pt x="4254" y="6896"/>
                  <a:pt x="4845" y="6836"/>
                  <a:pt x="5329" y="6518"/>
                </a:cubicBezTo>
                <a:cubicBezTo>
                  <a:pt x="5556" y="6382"/>
                  <a:pt x="5783" y="6260"/>
                  <a:pt x="5950" y="6064"/>
                </a:cubicBezTo>
                <a:cubicBezTo>
                  <a:pt x="6147" y="5882"/>
                  <a:pt x="6283" y="5655"/>
                  <a:pt x="6435" y="5443"/>
                </a:cubicBezTo>
                <a:cubicBezTo>
                  <a:pt x="6465" y="5382"/>
                  <a:pt x="6480" y="5261"/>
                  <a:pt x="6540" y="5231"/>
                </a:cubicBezTo>
                <a:cubicBezTo>
                  <a:pt x="6752" y="5064"/>
                  <a:pt x="6889" y="4792"/>
                  <a:pt x="6964" y="4565"/>
                </a:cubicBezTo>
                <a:cubicBezTo>
                  <a:pt x="7146" y="4020"/>
                  <a:pt x="7237" y="3444"/>
                  <a:pt x="7101" y="2839"/>
                </a:cubicBezTo>
                <a:cubicBezTo>
                  <a:pt x="7040" y="2597"/>
                  <a:pt x="6964" y="2339"/>
                  <a:pt x="6889" y="2112"/>
                </a:cubicBezTo>
                <a:cubicBezTo>
                  <a:pt x="6813" y="1840"/>
                  <a:pt x="6586" y="1612"/>
                  <a:pt x="6419" y="1385"/>
                </a:cubicBezTo>
                <a:cubicBezTo>
                  <a:pt x="6132" y="1037"/>
                  <a:pt x="5753" y="795"/>
                  <a:pt x="5390" y="538"/>
                </a:cubicBezTo>
                <a:cubicBezTo>
                  <a:pt x="5163" y="386"/>
                  <a:pt x="4921" y="295"/>
                  <a:pt x="4678" y="220"/>
                </a:cubicBezTo>
                <a:cubicBezTo>
                  <a:pt x="4481" y="159"/>
                  <a:pt x="4345" y="53"/>
                  <a:pt x="4148" y="53"/>
                </a:cubicBezTo>
                <a:cubicBezTo>
                  <a:pt x="4069" y="53"/>
                  <a:pt x="3998" y="79"/>
                  <a:pt x="3923" y="79"/>
                </a:cubicBezTo>
                <a:cubicBezTo>
                  <a:pt x="3898" y="79"/>
                  <a:pt x="3872" y="76"/>
                  <a:pt x="3846" y="68"/>
                </a:cubicBezTo>
                <a:cubicBezTo>
                  <a:pt x="3782" y="56"/>
                  <a:pt x="3687" y="1"/>
                  <a:pt x="3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7"/>
          <p:cNvSpPr/>
          <p:nvPr/>
        </p:nvSpPr>
        <p:spPr>
          <a:xfrm>
            <a:off x="8028250" y="-78363"/>
            <a:ext cx="1367309" cy="1037869"/>
          </a:xfrm>
          <a:custGeom>
            <a:avLst/>
            <a:gdLst/>
            <a:ahLst/>
            <a:cxnLst/>
            <a:rect l="l" t="t" r="r" b="b"/>
            <a:pathLst>
              <a:path w="27621" h="20966" extrusionOk="0">
                <a:moveTo>
                  <a:pt x="12470" y="732"/>
                </a:moveTo>
                <a:cubicBezTo>
                  <a:pt x="14599" y="732"/>
                  <a:pt x="16245" y="2692"/>
                  <a:pt x="17079" y="4584"/>
                </a:cubicBezTo>
                <a:cubicBezTo>
                  <a:pt x="17136" y="4719"/>
                  <a:pt x="17234" y="4774"/>
                  <a:pt x="17338" y="4774"/>
                </a:cubicBezTo>
                <a:cubicBezTo>
                  <a:pt x="17542" y="4774"/>
                  <a:pt x="17769" y="4560"/>
                  <a:pt x="17747" y="4317"/>
                </a:cubicBezTo>
                <a:cubicBezTo>
                  <a:pt x="18958" y="2972"/>
                  <a:pt x="20681" y="1762"/>
                  <a:pt x="22430" y="1762"/>
                </a:cubicBezTo>
                <a:cubicBezTo>
                  <a:pt x="23283" y="1762"/>
                  <a:pt x="24143" y="2049"/>
                  <a:pt x="24952" y="2749"/>
                </a:cubicBezTo>
                <a:cubicBezTo>
                  <a:pt x="27620" y="5084"/>
                  <a:pt x="25119" y="8086"/>
                  <a:pt x="23584" y="10154"/>
                </a:cubicBezTo>
                <a:cubicBezTo>
                  <a:pt x="22150" y="12022"/>
                  <a:pt x="20649" y="13824"/>
                  <a:pt x="19048" y="15492"/>
                </a:cubicBezTo>
                <a:cubicBezTo>
                  <a:pt x="18414" y="16159"/>
                  <a:pt x="16913" y="17026"/>
                  <a:pt x="16546" y="17993"/>
                </a:cubicBezTo>
                <a:cubicBezTo>
                  <a:pt x="14378" y="15291"/>
                  <a:pt x="11776" y="12690"/>
                  <a:pt x="10108" y="9621"/>
                </a:cubicBezTo>
                <a:cubicBezTo>
                  <a:pt x="10108" y="9587"/>
                  <a:pt x="10074" y="9487"/>
                  <a:pt x="10041" y="9454"/>
                </a:cubicBezTo>
                <a:cubicBezTo>
                  <a:pt x="9708" y="8820"/>
                  <a:pt x="9407" y="8153"/>
                  <a:pt x="9140" y="7453"/>
                </a:cubicBezTo>
                <a:cubicBezTo>
                  <a:pt x="8407" y="5184"/>
                  <a:pt x="8573" y="1982"/>
                  <a:pt x="11142" y="981"/>
                </a:cubicBezTo>
                <a:cubicBezTo>
                  <a:pt x="11602" y="809"/>
                  <a:pt x="12045" y="732"/>
                  <a:pt x="12470" y="732"/>
                </a:cubicBezTo>
                <a:close/>
                <a:moveTo>
                  <a:pt x="9441" y="10088"/>
                </a:moveTo>
                <a:cubicBezTo>
                  <a:pt x="9574" y="10288"/>
                  <a:pt x="9708" y="10521"/>
                  <a:pt x="9808" y="10755"/>
                </a:cubicBezTo>
                <a:cubicBezTo>
                  <a:pt x="10541" y="11622"/>
                  <a:pt x="11209" y="12656"/>
                  <a:pt x="11909" y="13657"/>
                </a:cubicBezTo>
                <a:cubicBezTo>
                  <a:pt x="10541" y="15692"/>
                  <a:pt x="9407" y="18027"/>
                  <a:pt x="8607" y="20362"/>
                </a:cubicBezTo>
                <a:cubicBezTo>
                  <a:pt x="6372" y="19661"/>
                  <a:pt x="4204" y="18761"/>
                  <a:pt x="2236" y="17360"/>
                </a:cubicBezTo>
                <a:cubicBezTo>
                  <a:pt x="701" y="16259"/>
                  <a:pt x="1068" y="14424"/>
                  <a:pt x="2636" y="13590"/>
                </a:cubicBezTo>
                <a:cubicBezTo>
                  <a:pt x="3145" y="13302"/>
                  <a:pt x="3697" y="13177"/>
                  <a:pt x="4248" y="13177"/>
                </a:cubicBezTo>
                <a:cubicBezTo>
                  <a:pt x="4781" y="13177"/>
                  <a:pt x="5313" y="13294"/>
                  <a:pt x="5805" y="13490"/>
                </a:cubicBezTo>
                <a:lnTo>
                  <a:pt x="5805" y="13590"/>
                </a:lnTo>
                <a:cubicBezTo>
                  <a:pt x="5842" y="13684"/>
                  <a:pt x="5922" y="13725"/>
                  <a:pt x="6009" y="13725"/>
                </a:cubicBezTo>
                <a:cubicBezTo>
                  <a:pt x="6076" y="13725"/>
                  <a:pt x="6147" y="13701"/>
                  <a:pt x="6205" y="13657"/>
                </a:cubicBezTo>
                <a:cubicBezTo>
                  <a:pt x="6305" y="13657"/>
                  <a:pt x="6472" y="13490"/>
                  <a:pt x="6305" y="13357"/>
                </a:cubicBezTo>
                <a:cubicBezTo>
                  <a:pt x="6272" y="13323"/>
                  <a:pt x="6272" y="13323"/>
                  <a:pt x="6238" y="13323"/>
                </a:cubicBezTo>
                <a:cubicBezTo>
                  <a:pt x="6305" y="11489"/>
                  <a:pt x="7706" y="10255"/>
                  <a:pt x="9441" y="10088"/>
                </a:cubicBezTo>
                <a:close/>
                <a:moveTo>
                  <a:pt x="12405" y="0"/>
                </a:moveTo>
                <a:cubicBezTo>
                  <a:pt x="10464" y="0"/>
                  <a:pt x="8938" y="1351"/>
                  <a:pt x="8307" y="3149"/>
                </a:cubicBezTo>
                <a:cubicBezTo>
                  <a:pt x="7573" y="5284"/>
                  <a:pt x="8173" y="7419"/>
                  <a:pt x="9140" y="9321"/>
                </a:cubicBezTo>
                <a:cubicBezTo>
                  <a:pt x="7406" y="9354"/>
                  <a:pt x="5771" y="11122"/>
                  <a:pt x="5771" y="12923"/>
                </a:cubicBezTo>
                <a:cubicBezTo>
                  <a:pt x="5261" y="12649"/>
                  <a:pt x="4690" y="12521"/>
                  <a:pt x="4117" y="12521"/>
                </a:cubicBezTo>
                <a:cubicBezTo>
                  <a:pt x="2594" y="12521"/>
                  <a:pt x="1052" y="13431"/>
                  <a:pt x="568" y="14958"/>
                </a:cubicBezTo>
                <a:cubicBezTo>
                  <a:pt x="1" y="16759"/>
                  <a:pt x="1435" y="17593"/>
                  <a:pt x="2769" y="18460"/>
                </a:cubicBezTo>
                <a:cubicBezTo>
                  <a:pt x="4571" y="19595"/>
                  <a:pt x="6572" y="20495"/>
                  <a:pt x="8607" y="20962"/>
                </a:cubicBezTo>
                <a:cubicBezTo>
                  <a:pt x="8624" y="20964"/>
                  <a:pt x="8641" y="20965"/>
                  <a:pt x="8657" y="20965"/>
                </a:cubicBezTo>
                <a:cubicBezTo>
                  <a:pt x="8890" y="20965"/>
                  <a:pt x="9003" y="20751"/>
                  <a:pt x="8940" y="20595"/>
                </a:cubicBezTo>
                <a:lnTo>
                  <a:pt x="8974" y="20529"/>
                </a:lnTo>
                <a:cubicBezTo>
                  <a:pt x="10074" y="18360"/>
                  <a:pt x="11142" y="16292"/>
                  <a:pt x="12276" y="14157"/>
                </a:cubicBezTo>
                <a:cubicBezTo>
                  <a:pt x="13544" y="15792"/>
                  <a:pt x="14911" y="17293"/>
                  <a:pt x="16446" y="18594"/>
                </a:cubicBezTo>
                <a:cubicBezTo>
                  <a:pt x="16479" y="18661"/>
                  <a:pt x="16579" y="18761"/>
                  <a:pt x="16646" y="18761"/>
                </a:cubicBezTo>
                <a:lnTo>
                  <a:pt x="16779" y="18761"/>
                </a:lnTo>
                <a:cubicBezTo>
                  <a:pt x="16802" y="18765"/>
                  <a:pt x="16823" y="18767"/>
                  <a:pt x="16845" y="18767"/>
                </a:cubicBezTo>
                <a:cubicBezTo>
                  <a:pt x="16982" y="18767"/>
                  <a:pt x="17097" y="18681"/>
                  <a:pt x="17213" y="18594"/>
                </a:cubicBezTo>
                <a:lnTo>
                  <a:pt x="17280" y="18460"/>
                </a:lnTo>
                <a:cubicBezTo>
                  <a:pt x="17346" y="18360"/>
                  <a:pt x="17313" y="18194"/>
                  <a:pt x="17280" y="18127"/>
                </a:cubicBezTo>
                <a:cubicBezTo>
                  <a:pt x="18914" y="16759"/>
                  <a:pt x="23084" y="11789"/>
                  <a:pt x="23484" y="11289"/>
                </a:cubicBezTo>
                <a:cubicBezTo>
                  <a:pt x="24918" y="9621"/>
                  <a:pt x="27153" y="7286"/>
                  <a:pt x="26886" y="4851"/>
                </a:cubicBezTo>
                <a:cubicBezTo>
                  <a:pt x="26653" y="2983"/>
                  <a:pt x="24985" y="1515"/>
                  <a:pt x="23217" y="1181"/>
                </a:cubicBezTo>
                <a:cubicBezTo>
                  <a:pt x="22938" y="1132"/>
                  <a:pt x="22661" y="1109"/>
                  <a:pt x="22388" y="1109"/>
                </a:cubicBezTo>
                <a:cubicBezTo>
                  <a:pt x="20451" y="1109"/>
                  <a:pt x="18720" y="2296"/>
                  <a:pt x="17580" y="3817"/>
                </a:cubicBezTo>
                <a:cubicBezTo>
                  <a:pt x="16612" y="1915"/>
                  <a:pt x="15045" y="181"/>
                  <a:pt x="12743" y="14"/>
                </a:cubicBezTo>
                <a:cubicBezTo>
                  <a:pt x="12629" y="5"/>
                  <a:pt x="12517" y="0"/>
                  <a:pt x="1240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08" name="Shape 108"/>
        <p:cNvGrpSpPr/>
        <p:nvPr/>
      </p:nvGrpSpPr>
      <p:grpSpPr>
        <a:xfrm>
          <a:off x="0" y="0"/>
          <a:ext cx="0" cy="0"/>
          <a:chOff x="0" y="0"/>
          <a:chExt cx="0" cy="0"/>
        </a:xfrm>
      </p:grpSpPr>
      <p:sp>
        <p:nvSpPr>
          <p:cNvPr id="109" name="Google Shape;109;p8"/>
          <p:cNvSpPr txBox="1"/>
          <p:nvPr>
            <p:ph type="title"/>
          </p:nvPr>
        </p:nvSpPr>
        <p:spPr>
          <a:xfrm>
            <a:off x="2257050" y="1103700"/>
            <a:ext cx="4629900" cy="293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0" name="Google Shape;110;p8"/>
          <p:cNvSpPr/>
          <p:nvPr/>
        </p:nvSpPr>
        <p:spPr>
          <a:xfrm rot="740959">
            <a:off x="8118979" y="4023274"/>
            <a:ext cx="820587" cy="952633"/>
          </a:xfrm>
          <a:prstGeom prst="hear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8"/>
          <p:cNvSpPr/>
          <p:nvPr/>
        </p:nvSpPr>
        <p:spPr>
          <a:xfrm>
            <a:off x="7603450" y="3986425"/>
            <a:ext cx="1367309" cy="1037869"/>
          </a:xfrm>
          <a:custGeom>
            <a:avLst/>
            <a:gdLst/>
            <a:ahLst/>
            <a:cxnLst/>
            <a:rect l="l" t="t" r="r" b="b"/>
            <a:pathLst>
              <a:path w="27621" h="20966" extrusionOk="0">
                <a:moveTo>
                  <a:pt x="12470" y="732"/>
                </a:moveTo>
                <a:cubicBezTo>
                  <a:pt x="14599" y="732"/>
                  <a:pt x="16245" y="2692"/>
                  <a:pt x="17079" y="4584"/>
                </a:cubicBezTo>
                <a:cubicBezTo>
                  <a:pt x="17136" y="4719"/>
                  <a:pt x="17234" y="4774"/>
                  <a:pt x="17338" y="4774"/>
                </a:cubicBezTo>
                <a:cubicBezTo>
                  <a:pt x="17542" y="4774"/>
                  <a:pt x="17769" y="4560"/>
                  <a:pt x="17747" y="4317"/>
                </a:cubicBezTo>
                <a:cubicBezTo>
                  <a:pt x="18958" y="2972"/>
                  <a:pt x="20681" y="1762"/>
                  <a:pt x="22430" y="1762"/>
                </a:cubicBezTo>
                <a:cubicBezTo>
                  <a:pt x="23283" y="1762"/>
                  <a:pt x="24143" y="2049"/>
                  <a:pt x="24952" y="2749"/>
                </a:cubicBezTo>
                <a:cubicBezTo>
                  <a:pt x="27620" y="5084"/>
                  <a:pt x="25119" y="8086"/>
                  <a:pt x="23584" y="10154"/>
                </a:cubicBezTo>
                <a:cubicBezTo>
                  <a:pt x="22150" y="12022"/>
                  <a:pt x="20649" y="13824"/>
                  <a:pt x="19048" y="15492"/>
                </a:cubicBezTo>
                <a:cubicBezTo>
                  <a:pt x="18414" y="16159"/>
                  <a:pt x="16913" y="17026"/>
                  <a:pt x="16546" y="17993"/>
                </a:cubicBezTo>
                <a:cubicBezTo>
                  <a:pt x="14378" y="15291"/>
                  <a:pt x="11776" y="12690"/>
                  <a:pt x="10108" y="9621"/>
                </a:cubicBezTo>
                <a:cubicBezTo>
                  <a:pt x="10108" y="9587"/>
                  <a:pt x="10074" y="9487"/>
                  <a:pt x="10041" y="9454"/>
                </a:cubicBezTo>
                <a:cubicBezTo>
                  <a:pt x="9708" y="8820"/>
                  <a:pt x="9407" y="8153"/>
                  <a:pt x="9140" y="7453"/>
                </a:cubicBezTo>
                <a:cubicBezTo>
                  <a:pt x="8407" y="5184"/>
                  <a:pt x="8573" y="1982"/>
                  <a:pt x="11142" y="981"/>
                </a:cubicBezTo>
                <a:cubicBezTo>
                  <a:pt x="11602" y="809"/>
                  <a:pt x="12045" y="732"/>
                  <a:pt x="12470" y="732"/>
                </a:cubicBezTo>
                <a:close/>
                <a:moveTo>
                  <a:pt x="9441" y="10088"/>
                </a:moveTo>
                <a:cubicBezTo>
                  <a:pt x="9574" y="10288"/>
                  <a:pt x="9708" y="10521"/>
                  <a:pt x="9808" y="10755"/>
                </a:cubicBezTo>
                <a:cubicBezTo>
                  <a:pt x="10541" y="11622"/>
                  <a:pt x="11209" y="12656"/>
                  <a:pt x="11909" y="13657"/>
                </a:cubicBezTo>
                <a:cubicBezTo>
                  <a:pt x="10541" y="15692"/>
                  <a:pt x="9407" y="18027"/>
                  <a:pt x="8607" y="20362"/>
                </a:cubicBezTo>
                <a:cubicBezTo>
                  <a:pt x="6372" y="19661"/>
                  <a:pt x="4204" y="18761"/>
                  <a:pt x="2236" y="17360"/>
                </a:cubicBezTo>
                <a:cubicBezTo>
                  <a:pt x="701" y="16259"/>
                  <a:pt x="1068" y="14424"/>
                  <a:pt x="2636" y="13590"/>
                </a:cubicBezTo>
                <a:cubicBezTo>
                  <a:pt x="3145" y="13302"/>
                  <a:pt x="3697" y="13177"/>
                  <a:pt x="4248" y="13177"/>
                </a:cubicBezTo>
                <a:cubicBezTo>
                  <a:pt x="4781" y="13177"/>
                  <a:pt x="5313" y="13294"/>
                  <a:pt x="5805" y="13490"/>
                </a:cubicBezTo>
                <a:lnTo>
                  <a:pt x="5805" y="13590"/>
                </a:lnTo>
                <a:cubicBezTo>
                  <a:pt x="5842" y="13684"/>
                  <a:pt x="5922" y="13725"/>
                  <a:pt x="6009" y="13725"/>
                </a:cubicBezTo>
                <a:cubicBezTo>
                  <a:pt x="6076" y="13725"/>
                  <a:pt x="6147" y="13701"/>
                  <a:pt x="6205" y="13657"/>
                </a:cubicBezTo>
                <a:cubicBezTo>
                  <a:pt x="6305" y="13657"/>
                  <a:pt x="6472" y="13490"/>
                  <a:pt x="6305" y="13357"/>
                </a:cubicBezTo>
                <a:cubicBezTo>
                  <a:pt x="6272" y="13323"/>
                  <a:pt x="6272" y="13323"/>
                  <a:pt x="6238" y="13323"/>
                </a:cubicBezTo>
                <a:cubicBezTo>
                  <a:pt x="6305" y="11489"/>
                  <a:pt x="7706" y="10255"/>
                  <a:pt x="9441" y="10088"/>
                </a:cubicBezTo>
                <a:close/>
                <a:moveTo>
                  <a:pt x="12405" y="0"/>
                </a:moveTo>
                <a:cubicBezTo>
                  <a:pt x="10464" y="0"/>
                  <a:pt x="8938" y="1351"/>
                  <a:pt x="8307" y="3149"/>
                </a:cubicBezTo>
                <a:cubicBezTo>
                  <a:pt x="7573" y="5284"/>
                  <a:pt x="8173" y="7419"/>
                  <a:pt x="9140" y="9321"/>
                </a:cubicBezTo>
                <a:cubicBezTo>
                  <a:pt x="7406" y="9354"/>
                  <a:pt x="5771" y="11122"/>
                  <a:pt x="5771" y="12923"/>
                </a:cubicBezTo>
                <a:cubicBezTo>
                  <a:pt x="5261" y="12649"/>
                  <a:pt x="4690" y="12521"/>
                  <a:pt x="4117" y="12521"/>
                </a:cubicBezTo>
                <a:cubicBezTo>
                  <a:pt x="2594" y="12521"/>
                  <a:pt x="1052" y="13431"/>
                  <a:pt x="568" y="14958"/>
                </a:cubicBezTo>
                <a:cubicBezTo>
                  <a:pt x="1" y="16759"/>
                  <a:pt x="1435" y="17593"/>
                  <a:pt x="2769" y="18460"/>
                </a:cubicBezTo>
                <a:cubicBezTo>
                  <a:pt x="4571" y="19595"/>
                  <a:pt x="6572" y="20495"/>
                  <a:pt x="8607" y="20962"/>
                </a:cubicBezTo>
                <a:cubicBezTo>
                  <a:pt x="8624" y="20964"/>
                  <a:pt x="8641" y="20965"/>
                  <a:pt x="8657" y="20965"/>
                </a:cubicBezTo>
                <a:cubicBezTo>
                  <a:pt x="8890" y="20965"/>
                  <a:pt x="9003" y="20751"/>
                  <a:pt x="8940" y="20595"/>
                </a:cubicBezTo>
                <a:lnTo>
                  <a:pt x="8974" y="20529"/>
                </a:lnTo>
                <a:cubicBezTo>
                  <a:pt x="10074" y="18360"/>
                  <a:pt x="11142" y="16292"/>
                  <a:pt x="12276" y="14157"/>
                </a:cubicBezTo>
                <a:cubicBezTo>
                  <a:pt x="13544" y="15792"/>
                  <a:pt x="14911" y="17293"/>
                  <a:pt x="16446" y="18594"/>
                </a:cubicBezTo>
                <a:cubicBezTo>
                  <a:pt x="16479" y="18661"/>
                  <a:pt x="16579" y="18761"/>
                  <a:pt x="16646" y="18761"/>
                </a:cubicBezTo>
                <a:lnTo>
                  <a:pt x="16779" y="18761"/>
                </a:lnTo>
                <a:cubicBezTo>
                  <a:pt x="16802" y="18765"/>
                  <a:pt x="16823" y="18767"/>
                  <a:pt x="16845" y="18767"/>
                </a:cubicBezTo>
                <a:cubicBezTo>
                  <a:pt x="16982" y="18767"/>
                  <a:pt x="17097" y="18681"/>
                  <a:pt x="17213" y="18594"/>
                </a:cubicBezTo>
                <a:lnTo>
                  <a:pt x="17280" y="18460"/>
                </a:lnTo>
                <a:cubicBezTo>
                  <a:pt x="17346" y="18360"/>
                  <a:pt x="17313" y="18194"/>
                  <a:pt x="17280" y="18127"/>
                </a:cubicBezTo>
                <a:cubicBezTo>
                  <a:pt x="18914" y="16759"/>
                  <a:pt x="23084" y="11789"/>
                  <a:pt x="23484" y="11289"/>
                </a:cubicBezTo>
                <a:cubicBezTo>
                  <a:pt x="24918" y="9621"/>
                  <a:pt x="27153" y="7286"/>
                  <a:pt x="26886" y="4851"/>
                </a:cubicBezTo>
                <a:cubicBezTo>
                  <a:pt x="26653" y="2983"/>
                  <a:pt x="24985" y="1515"/>
                  <a:pt x="23217" y="1181"/>
                </a:cubicBezTo>
                <a:cubicBezTo>
                  <a:pt x="22938" y="1132"/>
                  <a:pt x="22661" y="1109"/>
                  <a:pt x="22388" y="1109"/>
                </a:cubicBezTo>
                <a:cubicBezTo>
                  <a:pt x="20451" y="1109"/>
                  <a:pt x="18720" y="2296"/>
                  <a:pt x="17580" y="3817"/>
                </a:cubicBezTo>
                <a:cubicBezTo>
                  <a:pt x="16612" y="1915"/>
                  <a:pt x="15045" y="181"/>
                  <a:pt x="12743" y="14"/>
                </a:cubicBezTo>
                <a:cubicBezTo>
                  <a:pt x="12629" y="5"/>
                  <a:pt x="12517" y="0"/>
                  <a:pt x="1240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8"/>
          <p:cNvSpPr/>
          <p:nvPr/>
        </p:nvSpPr>
        <p:spPr>
          <a:xfrm>
            <a:off x="8023688" y="754900"/>
            <a:ext cx="526820" cy="541630"/>
          </a:xfrm>
          <a:custGeom>
            <a:avLst/>
            <a:gdLst/>
            <a:ahLst/>
            <a:cxnLst/>
            <a:rect l="l" t="t" r="r" b="b"/>
            <a:pathLst>
              <a:path w="4165" h="4282" extrusionOk="0">
                <a:moveTo>
                  <a:pt x="3241" y="294"/>
                </a:moveTo>
                <a:cubicBezTo>
                  <a:pt x="3377" y="430"/>
                  <a:pt x="3543" y="566"/>
                  <a:pt x="3665" y="717"/>
                </a:cubicBezTo>
                <a:cubicBezTo>
                  <a:pt x="3710" y="793"/>
                  <a:pt x="3604" y="884"/>
                  <a:pt x="3528" y="975"/>
                </a:cubicBezTo>
                <a:cubicBezTo>
                  <a:pt x="3226" y="1338"/>
                  <a:pt x="2938" y="1702"/>
                  <a:pt x="2650" y="2050"/>
                </a:cubicBezTo>
                <a:cubicBezTo>
                  <a:pt x="2620" y="2110"/>
                  <a:pt x="2696" y="2231"/>
                  <a:pt x="2771" y="2307"/>
                </a:cubicBezTo>
                <a:cubicBezTo>
                  <a:pt x="3104" y="2610"/>
                  <a:pt x="3453" y="2928"/>
                  <a:pt x="3786" y="3231"/>
                </a:cubicBezTo>
                <a:cubicBezTo>
                  <a:pt x="3892" y="3306"/>
                  <a:pt x="3861" y="3337"/>
                  <a:pt x="3786" y="3397"/>
                </a:cubicBezTo>
                <a:cubicBezTo>
                  <a:pt x="3619" y="3518"/>
                  <a:pt x="3589" y="3791"/>
                  <a:pt x="3316" y="3791"/>
                </a:cubicBezTo>
                <a:cubicBezTo>
                  <a:pt x="3165" y="3745"/>
                  <a:pt x="3029" y="3715"/>
                  <a:pt x="2908" y="3488"/>
                </a:cubicBezTo>
                <a:cubicBezTo>
                  <a:pt x="2756" y="3155"/>
                  <a:pt x="2408" y="2943"/>
                  <a:pt x="2090" y="2731"/>
                </a:cubicBezTo>
                <a:cubicBezTo>
                  <a:pt x="2074" y="2721"/>
                  <a:pt x="2057" y="2717"/>
                  <a:pt x="2041" y="2717"/>
                </a:cubicBezTo>
                <a:cubicBezTo>
                  <a:pt x="1983" y="2717"/>
                  <a:pt x="1929" y="2771"/>
                  <a:pt x="1893" y="2807"/>
                </a:cubicBezTo>
                <a:cubicBezTo>
                  <a:pt x="1621" y="3231"/>
                  <a:pt x="1136" y="3518"/>
                  <a:pt x="939" y="3988"/>
                </a:cubicBezTo>
                <a:cubicBezTo>
                  <a:pt x="911" y="4026"/>
                  <a:pt x="877" y="4058"/>
                  <a:pt x="836" y="4058"/>
                </a:cubicBezTo>
                <a:cubicBezTo>
                  <a:pt x="812" y="4058"/>
                  <a:pt x="786" y="4046"/>
                  <a:pt x="758" y="4018"/>
                </a:cubicBezTo>
                <a:cubicBezTo>
                  <a:pt x="606" y="3897"/>
                  <a:pt x="455" y="3761"/>
                  <a:pt x="334" y="3609"/>
                </a:cubicBezTo>
                <a:cubicBezTo>
                  <a:pt x="213" y="3473"/>
                  <a:pt x="364" y="3321"/>
                  <a:pt x="425" y="3291"/>
                </a:cubicBezTo>
                <a:cubicBezTo>
                  <a:pt x="652" y="3140"/>
                  <a:pt x="652" y="2837"/>
                  <a:pt x="879" y="2701"/>
                </a:cubicBezTo>
                <a:cubicBezTo>
                  <a:pt x="1030" y="2610"/>
                  <a:pt x="1045" y="2413"/>
                  <a:pt x="1197" y="2322"/>
                </a:cubicBezTo>
                <a:cubicBezTo>
                  <a:pt x="1394" y="2201"/>
                  <a:pt x="1333" y="2004"/>
                  <a:pt x="1212" y="1898"/>
                </a:cubicBezTo>
                <a:cubicBezTo>
                  <a:pt x="939" y="1671"/>
                  <a:pt x="803" y="1323"/>
                  <a:pt x="425" y="1202"/>
                </a:cubicBezTo>
                <a:cubicBezTo>
                  <a:pt x="334" y="1187"/>
                  <a:pt x="258" y="960"/>
                  <a:pt x="425" y="839"/>
                </a:cubicBezTo>
                <a:cubicBezTo>
                  <a:pt x="515" y="793"/>
                  <a:pt x="606" y="733"/>
                  <a:pt x="667" y="611"/>
                </a:cubicBezTo>
                <a:cubicBezTo>
                  <a:pt x="710" y="540"/>
                  <a:pt x="739" y="428"/>
                  <a:pt x="818" y="428"/>
                </a:cubicBezTo>
                <a:cubicBezTo>
                  <a:pt x="823" y="428"/>
                  <a:pt x="828" y="429"/>
                  <a:pt x="833" y="430"/>
                </a:cubicBezTo>
                <a:cubicBezTo>
                  <a:pt x="909" y="445"/>
                  <a:pt x="985" y="566"/>
                  <a:pt x="1030" y="657"/>
                </a:cubicBezTo>
                <a:cubicBezTo>
                  <a:pt x="1242" y="1035"/>
                  <a:pt x="1575" y="1293"/>
                  <a:pt x="1878" y="1565"/>
                </a:cubicBezTo>
                <a:cubicBezTo>
                  <a:pt x="1903" y="1585"/>
                  <a:pt x="1928" y="1593"/>
                  <a:pt x="1953" y="1593"/>
                </a:cubicBezTo>
                <a:cubicBezTo>
                  <a:pt x="2061" y="1593"/>
                  <a:pt x="2159" y="1430"/>
                  <a:pt x="2196" y="1368"/>
                </a:cubicBezTo>
                <a:cubicBezTo>
                  <a:pt x="2499" y="990"/>
                  <a:pt x="2862" y="672"/>
                  <a:pt x="3210" y="339"/>
                </a:cubicBezTo>
                <a:lnTo>
                  <a:pt x="3241" y="294"/>
                </a:lnTo>
                <a:close/>
                <a:moveTo>
                  <a:pt x="3312" y="0"/>
                </a:moveTo>
                <a:cubicBezTo>
                  <a:pt x="3240" y="0"/>
                  <a:pt x="3166" y="42"/>
                  <a:pt x="3104" y="97"/>
                </a:cubicBezTo>
                <a:cubicBezTo>
                  <a:pt x="2786" y="400"/>
                  <a:pt x="2469" y="733"/>
                  <a:pt x="2196" y="1096"/>
                </a:cubicBezTo>
                <a:cubicBezTo>
                  <a:pt x="2119" y="1207"/>
                  <a:pt x="2036" y="1258"/>
                  <a:pt x="1954" y="1258"/>
                </a:cubicBezTo>
                <a:cubicBezTo>
                  <a:pt x="1858" y="1258"/>
                  <a:pt x="1763" y="1188"/>
                  <a:pt x="1681" y="1066"/>
                </a:cubicBezTo>
                <a:cubicBezTo>
                  <a:pt x="1560" y="854"/>
                  <a:pt x="1424" y="672"/>
                  <a:pt x="1288" y="475"/>
                </a:cubicBezTo>
                <a:cubicBezTo>
                  <a:pt x="1178" y="311"/>
                  <a:pt x="1041" y="223"/>
                  <a:pt x="909" y="223"/>
                </a:cubicBezTo>
                <a:cubicBezTo>
                  <a:pt x="823" y="223"/>
                  <a:pt x="739" y="261"/>
                  <a:pt x="667" y="339"/>
                </a:cubicBezTo>
                <a:cubicBezTo>
                  <a:pt x="531" y="460"/>
                  <a:pt x="425" y="581"/>
                  <a:pt x="334" y="733"/>
                </a:cubicBezTo>
                <a:cubicBezTo>
                  <a:pt x="198" y="945"/>
                  <a:pt x="1" y="1141"/>
                  <a:pt x="349" y="1399"/>
                </a:cubicBezTo>
                <a:cubicBezTo>
                  <a:pt x="606" y="1580"/>
                  <a:pt x="803" y="1868"/>
                  <a:pt x="1045" y="2095"/>
                </a:cubicBezTo>
                <a:cubicBezTo>
                  <a:pt x="1136" y="2171"/>
                  <a:pt x="1136" y="2156"/>
                  <a:pt x="1061" y="2247"/>
                </a:cubicBezTo>
                <a:cubicBezTo>
                  <a:pt x="803" y="2565"/>
                  <a:pt x="531" y="2867"/>
                  <a:pt x="304" y="3216"/>
                </a:cubicBezTo>
                <a:cubicBezTo>
                  <a:pt x="228" y="3321"/>
                  <a:pt x="61" y="3443"/>
                  <a:pt x="76" y="3624"/>
                </a:cubicBezTo>
                <a:cubicBezTo>
                  <a:pt x="31" y="3791"/>
                  <a:pt x="152" y="3851"/>
                  <a:pt x="213" y="3942"/>
                </a:cubicBezTo>
                <a:cubicBezTo>
                  <a:pt x="472" y="4164"/>
                  <a:pt x="608" y="4281"/>
                  <a:pt x="730" y="4281"/>
                </a:cubicBezTo>
                <a:cubicBezTo>
                  <a:pt x="859" y="4281"/>
                  <a:pt x="972" y="4153"/>
                  <a:pt x="1197" y="3882"/>
                </a:cubicBezTo>
                <a:cubicBezTo>
                  <a:pt x="1439" y="3579"/>
                  <a:pt x="1833" y="3427"/>
                  <a:pt x="1984" y="3034"/>
                </a:cubicBezTo>
                <a:cubicBezTo>
                  <a:pt x="2009" y="3008"/>
                  <a:pt x="2030" y="2988"/>
                  <a:pt x="2054" y="2988"/>
                </a:cubicBezTo>
                <a:cubicBezTo>
                  <a:pt x="2073" y="2988"/>
                  <a:pt x="2094" y="3001"/>
                  <a:pt x="2120" y="3034"/>
                </a:cubicBezTo>
                <a:cubicBezTo>
                  <a:pt x="2423" y="3458"/>
                  <a:pt x="2817" y="3761"/>
                  <a:pt x="3195" y="4094"/>
                </a:cubicBezTo>
                <a:cubicBezTo>
                  <a:pt x="3236" y="4134"/>
                  <a:pt x="3310" y="4188"/>
                  <a:pt x="3363" y="4188"/>
                </a:cubicBezTo>
                <a:cubicBezTo>
                  <a:pt x="3390" y="4188"/>
                  <a:pt x="3412" y="4174"/>
                  <a:pt x="3422" y="4139"/>
                </a:cubicBezTo>
                <a:cubicBezTo>
                  <a:pt x="3498" y="3988"/>
                  <a:pt x="3634" y="3927"/>
                  <a:pt x="3755" y="3851"/>
                </a:cubicBezTo>
                <a:cubicBezTo>
                  <a:pt x="4134" y="3564"/>
                  <a:pt x="4164" y="3306"/>
                  <a:pt x="3831" y="2988"/>
                </a:cubicBezTo>
                <a:cubicBezTo>
                  <a:pt x="3543" y="2731"/>
                  <a:pt x="3256" y="2504"/>
                  <a:pt x="2968" y="2262"/>
                </a:cubicBezTo>
                <a:cubicBezTo>
                  <a:pt x="2817" y="2125"/>
                  <a:pt x="2847" y="1944"/>
                  <a:pt x="2998" y="1898"/>
                </a:cubicBezTo>
                <a:cubicBezTo>
                  <a:pt x="3150" y="1868"/>
                  <a:pt x="3180" y="1777"/>
                  <a:pt x="3195" y="1671"/>
                </a:cubicBezTo>
                <a:cubicBezTo>
                  <a:pt x="3241" y="1535"/>
                  <a:pt x="3362" y="1414"/>
                  <a:pt x="3407" y="1399"/>
                </a:cubicBezTo>
                <a:cubicBezTo>
                  <a:pt x="3649" y="1293"/>
                  <a:pt x="3710" y="1035"/>
                  <a:pt x="3861" y="884"/>
                </a:cubicBezTo>
                <a:cubicBezTo>
                  <a:pt x="4058" y="717"/>
                  <a:pt x="3922" y="505"/>
                  <a:pt x="3771" y="400"/>
                </a:cubicBezTo>
                <a:cubicBezTo>
                  <a:pt x="3649" y="339"/>
                  <a:pt x="3559" y="233"/>
                  <a:pt x="3498" y="142"/>
                </a:cubicBezTo>
                <a:cubicBezTo>
                  <a:pt x="3446" y="39"/>
                  <a:pt x="3380" y="0"/>
                  <a:pt x="33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 name="Google Shape;113;p8"/>
          <p:cNvGrpSpPr/>
          <p:nvPr/>
        </p:nvGrpSpPr>
        <p:grpSpPr>
          <a:xfrm>
            <a:off x="524350" y="-5"/>
            <a:ext cx="894906" cy="1024649"/>
            <a:chOff x="5731825" y="4473182"/>
            <a:chExt cx="894906" cy="1024649"/>
          </a:xfrm>
        </p:grpSpPr>
        <p:sp>
          <p:nvSpPr>
            <p:cNvPr id="114" name="Google Shape;114;p8"/>
            <p:cNvSpPr/>
            <p:nvPr/>
          </p:nvSpPr>
          <p:spPr>
            <a:xfrm>
              <a:off x="5832430" y="4560965"/>
              <a:ext cx="773932" cy="847479"/>
            </a:xfrm>
            <a:custGeom>
              <a:avLst/>
              <a:gdLst/>
              <a:ahLst/>
              <a:cxnLst/>
              <a:rect l="l" t="t" r="r" b="b"/>
              <a:pathLst>
                <a:path w="8208" h="8988" extrusionOk="0">
                  <a:moveTo>
                    <a:pt x="5717" y="0"/>
                  </a:moveTo>
                  <a:cubicBezTo>
                    <a:pt x="5427" y="0"/>
                    <a:pt x="5149" y="154"/>
                    <a:pt x="5101" y="497"/>
                  </a:cubicBezTo>
                  <a:cubicBezTo>
                    <a:pt x="5008" y="1130"/>
                    <a:pt x="4931" y="1779"/>
                    <a:pt x="4853" y="2429"/>
                  </a:cubicBezTo>
                  <a:cubicBezTo>
                    <a:pt x="4765" y="2396"/>
                    <a:pt x="4672" y="2379"/>
                    <a:pt x="4581" y="2379"/>
                  </a:cubicBezTo>
                  <a:cubicBezTo>
                    <a:pt x="4326" y="2379"/>
                    <a:pt x="4091" y="2519"/>
                    <a:pt x="4034" y="2861"/>
                  </a:cubicBezTo>
                  <a:cubicBezTo>
                    <a:pt x="3880" y="3773"/>
                    <a:pt x="3710" y="4670"/>
                    <a:pt x="3493" y="5551"/>
                  </a:cubicBezTo>
                  <a:cubicBezTo>
                    <a:pt x="3416" y="4747"/>
                    <a:pt x="3401" y="3912"/>
                    <a:pt x="3169" y="3155"/>
                  </a:cubicBezTo>
                  <a:cubicBezTo>
                    <a:pt x="3069" y="2835"/>
                    <a:pt x="2796" y="2680"/>
                    <a:pt x="2519" y="2680"/>
                  </a:cubicBezTo>
                  <a:cubicBezTo>
                    <a:pt x="2408" y="2680"/>
                    <a:pt x="2296" y="2705"/>
                    <a:pt x="2195" y="2753"/>
                  </a:cubicBezTo>
                  <a:lnTo>
                    <a:pt x="2195" y="1733"/>
                  </a:lnTo>
                  <a:cubicBezTo>
                    <a:pt x="2195" y="1312"/>
                    <a:pt x="1821" y="1062"/>
                    <a:pt x="1471" y="1062"/>
                  </a:cubicBezTo>
                  <a:cubicBezTo>
                    <a:pt x="1255" y="1062"/>
                    <a:pt x="1049" y="1156"/>
                    <a:pt x="943" y="1362"/>
                  </a:cubicBezTo>
                  <a:cubicBezTo>
                    <a:pt x="870" y="1339"/>
                    <a:pt x="792" y="1327"/>
                    <a:pt x="713" y="1327"/>
                  </a:cubicBezTo>
                  <a:cubicBezTo>
                    <a:pt x="376" y="1327"/>
                    <a:pt x="31" y="1542"/>
                    <a:pt x="31" y="1980"/>
                  </a:cubicBezTo>
                  <a:cubicBezTo>
                    <a:pt x="16" y="2908"/>
                    <a:pt x="0" y="3820"/>
                    <a:pt x="0" y="4747"/>
                  </a:cubicBezTo>
                  <a:cubicBezTo>
                    <a:pt x="0" y="5141"/>
                    <a:pt x="369" y="5424"/>
                    <a:pt x="736" y="5424"/>
                  </a:cubicBezTo>
                  <a:cubicBezTo>
                    <a:pt x="800" y="5424"/>
                    <a:pt x="865" y="5415"/>
                    <a:pt x="928" y="5396"/>
                  </a:cubicBezTo>
                  <a:cubicBezTo>
                    <a:pt x="1020" y="5844"/>
                    <a:pt x="1252" y="6215"/>
                    <a:pt x="1654" y="6493"/>
                  </a:cubicBezTo>
                  <a:cubicBezTo>
                    <a:pt x="1773" y="6573"/>
                    <a:pt x="1893" y="6608"/>
                    <a:pt x="2008" y="6608"/>
                  </a:cubicBezTo>
                  <a:cubicBezTo>
                    <a:pt x="2116" y="6608"/>
                    <a:pt x="2221" y="6577"/>
                    <a:pt x="2319" y="6524"/>
                  </a:cubicBezTo>
                  <a:cubicBezTo>
                    <a:pt x="2411" y="7112"/>
                    <a:pt x="2597" y="7715"/>
                    <a:pt x="2968" y="8255"/>
                  </a:cubicBezTo>
                  <a:cubicBezTo>
                    <a:pt x="3126" y="8462"/>
                    <a:pt x="3352" y="8574"/>
                    <a:pt x="3569" y="8574"/>
                  </a:cubicBezTo>
                  <a:cubicBezTo>
                    <a:pt x="3627" y="8574"/>
                    <a:pt x="3685" y="8566"/>
                    <a:pt x="3741" y="8549"/>
                  </a:cubicBezTo>
                  <a:lnTo>
                    <a:pt x="3803" y="8657"/>
                  </a:lnTo>
                  <a:cubicBezTo>
                    <a:pt x="3943" y="8884"/>
                    <a:pt x="4155" y="8987"/>
                    <a:pt x="4368" y="8987"/>
                  </a:cubicBezTo>
                  <a:cubicBezTo>
                    <a:pt x="4646" y="8987"/>
                    <a:pt x="4925" y="8810"/>
                    <a:pt x="5039" y="8503"/>
                  </a:cubicBezTo>
                  <a:cubicBezTo>
                    <a:pt x="5178" y="8116"/>
                    <a:pt x="5302" y="7761"/>
                    <a:pt x="5410" y="7374"/>
                  </a:cubicBezTo>
                  <a:cubicBezTo>
                    <a:pt x="5420" y="7375"/>
                    <a:pt x="5429" y="7375"/>
                    <a:pt x="5439" y="7375"/>
                  </a:cubicBezTo>
                  <a:cubicBezTo>
                    <a:pt x="5738" y="7375"/>
                    <a:pt x="6032" y="7149"/>
                    <a:pt x="6136" y="6864"/>
                  </a:cubicBezTo>
                  <a:cubicBezTo>
                    <a:pt x="6291" y="6416"/>
                    <a:pt x="6445" y="5999"/>
                    <a:pt x="6600" y="5551"/>
                  </a:cubicBezTo>
                  <a:cubicBezTo>
                    <a:pt x="6690" y="5587"/>
                    <a:pt x="6787" y="5604"/>
                    <a:pt x="6884" y="5604"/>
                  </a:cubicBezTo>
                  <a:cubicBezTo>
                    <a:pt x="7119" y="5604"/>
                    <a:pt x="7354" y="5500"/>
                    <a:pt x="7496" y="5303"/>
                  </a:cubicBezTo>
                  <a:cubicBezTo>
                    <a:pt x="7836" y="4732"/>
                    <a:pt x="8053" y="4160"/>
                    <a:pt x="8146" y="3495"/>
                  </a:cubicBezTo>
                  <a:cubicBezTo>
                    <a:pt x="8207" y="3124"/>
                    <a:pt x="8037" y="2861"/>
                    <a:pt x="7806" y="2738"/>
                  </a:cubicBezTo>
                  <a:cubicBezTo>
                    <a:pt x="7821" y="2599"/>
                    <a:pt x="7821" y="2475"/>
                    <a:pt x="7836" y="2351"/>
                  </a:cubicBezTo>
                  <a:cubicBezTo>
                    <a:pt x="7883" y="1779"/>
                    <a:pt x="7790" y="1424"/>
                    <a:pt x="7326" y="1069"/>
                  </a:cubicBezTo>
                  <a:cubicBezTo>
                    <a:pt x="7229" y="1000"/>
                    <a:pt x="7115" y="969"/>
                    <a:pt x="7000" y="969"/>
                  </a:cubicBezTo>
                  <a:cubicBezTo>
                    <a:pt x="6751" y="969"/>
                    <a:pt x="6495" y="1114"/>
                    <a:pt x="6368" y="1347"/>
                  </a:cubicBezTo>
                  <a:cubicBezTo>
                    <a:pt x="6399" y="1115"/>
                    <a:pt x="6415" y="898"/>
                    <a:pt x="6430" y="667"/>
                  </a:cubicBezTo>
                  <a:cubicBezTo>
                    <a:pt x="6464" y="245"/>
                    <a:pt x="6081" y="0"/>
                    <a:pt x="57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8"/>
            <p:cNvSpPr/>
            <p:nvPr/>
          </p:nvSpPr>
          <p:spPr>
            <a:xfrm>
              <a:off x="5731825" y="4473182"/>
              <a:ext cx="894906" cy="1024649"/>
            </a:xfrm>
            <a:custGeom>
              <a:avLst/>
              <a:gdLst/>
              <a:ahLst/>
              <a:cxnLst/>
              <a:rect l="l" t="t" r="r" b="b"/>
              <a:pathLst>
                <a:path w="9491" h="10867" extrusionOk="0">
                  <a:moveTo>
                    <a:pt x="6926" y="528"/>
                  </a:moveTo>
                  <a:cubicBezTo>
                    <a:pt x="8293" y="528"/>
                    <a:pt x="8615" y="2778"/>
                    <a:pt x="8455" y="3870"/>
                  </a:cubicBezTo>
                  <a:cubicBezTo>
                    <a:pt x="8138" y="6123"/>
                    <a:pt x="7154" y="8243"/>
                    <a:pt x="6012" y="10186"/>
                  </a:cubicBezTo>
                  <a:lnTo>
                    <a:pt x="6012" y="10186"/>
                  </a:lnTo>
                  <a:cubicBezTo>
                    <a:pt x="4203" y="8572"/>
                    <a:pt x="2346" y="6754"/>
                    <a:pt x="1237" y="4612"/>
                  </a:cubicBezTo>
                  <a:cubicBezTo>
                    <a:pt x="944" y="4055"/>
                    <a:pt x="758" y="3452"/>
                    <a:pt x="743" y="2819"/>
                  </a:cubicBezTo>
                  <a:cubicBezTo>
                    <a:pt x="707" y="2061"/>
                    <a:pt x="1214" y="1368"/>
                    <a:pt x="1885" y="1368"/>
                  </a:cubicBezTo>
                  <a:cubicBezTo>
                    <a:pt x="2076" y="1368"/>
                    <a:pt x="2280" y="1425"/>
                    <a:pt x="2489" y="1551"/>
                  </a:cubicBezTo>
                  <a:cubicBezTo>
                    <a:pt x="3509" y="2170"/>
                    <a:pt x="3942" y="3282"/>
                    <a:pt x="4390" y="4318"/>
                  </a:cubicBezTo>
                  <a:cubicBezTo>
                    <a:pt x="4430" y="4421"/>
                    <a:pt x="4515" y="4465"/>
                    <a:pt x="4606" y="4465"/>
                  </a:cubicBezTo>
                  <a:cubicBezTo>
                    <a:pt x="4760" y="4465"/>
                    <a:pt x="4931" y="4338"/>
                    <a:pt x="4931" y="4163"/>
                  </a:cubicBezTo>
                  <a:cubicBezTo>
                    <a:pt x="4931" y="2989"/>
                    <a:pt x="4931" y="1319"/>
                    <a:pt x="6183" y="717"/>
                  </a:cubicBezTo>
                  <a:cubicBezTo>
                    <a:pt x="6460" y="586"/>
                    <a:pt x="6706" y="528"/>
                    <a:pt x="6926" y="528"/>
                  </a:cubicBezTo>
                  <a:close/>
                  <a:moveTo>
                    <a:pt x="6788" y="1"/>
                  </a:moveTo>
                  <a:cubicBezTo>
                    <a:pt x="6450" y="1"/>
                    <a:pt x="6107" y="90"/>
                    <a:pt x="5781" y="284"/>
                  </a:cubicBezTo>
                  <a:cubicBezTo>
                    <a:pt x="4819" y="859"/>
                    <a:pt x="4498" y="1878"/>
                    <a:pt x="4393" y="2920"/>
                  </a:cubicBezTo>
                  <a:lnTo>
                    <a:pt x="4393" y="2920"/>
                  </a:lnTo>
                  <a:cubicBezTo>
                    <a:pt x="3958" y="2051"/>
                    <a:pt x="3407" y="1247"/>
                    <a:pt x="2474" y="840"/>
                  </a:cubicBezTo>
                  <a:cubicBezTo>
                    <a:pt x="2271" y="752"/>
                    <a:pt x="2067" y="711"/>
                    <a:pt x="1870" y="711"/>
                  </a:cubicBezTo>
                  <a:cubicBezTo>
                    <a:pt x="999" y="711"/>
                    <a:pt x="244" y="1497"/>
                    <a:pt x="155" y="2417"/>
                  </a:cubicBezTo>
                  <a:cubicBezTo>
                    <a:pt x="1" y="3947"/>
                    <a:pt x="990" y="5338"/>
                    <a:pt x="1840" y="6482"/>
                  </a:cubicBezTo>
                  <a:cubicBezTo>
                    <a:pt x="3015" y="8089"/>
                    <a:pt x="4390" y="9480"/>
                    <a:pt x="5874" y="10763"/>
                  </a:cubicBezTo>
                  <a:cubicBezTo>
                    <a:pt x="5936" y="10836"/>
                    <a:pt x="6009" y="10866"/>
                    <a:pt x="6079" y="10866"/>
                  </a:cubicBezTo>
                  <a:cubicBezTo>
                    <a:pt x="6188" y="10866"/>
                    <a:pt x="6290" y="10795"/>
                    <a:pt x="6335" y="10701"/>
                  </a:cubicBezTo>
                  <a:lnTo>
                    <a:pt x="6335" y="10701"/>
                  </a:lnTo>
                  <a:cubicBezTo>
                    <a:pt x="6371" y="10677"/>
                    <a:pt x="6404" y="10641"/>
                    <a:pt x="6431" y="10593"/>
                  </a:cubicBezTo>
                  <a:cubicBezTo>
                    <a:pt x="7358" y="9032"/>
                    <a:pt x="8177" y="7378"/>
                    <a:pt x="8672" y="5616"/>
                  </a:cubicBezTo>
                  <a:cubicBezTo>
                    <a:pt x="9058" y="4225"/>
                    <a:pt x="9491" y="2432"/>
                    <a:pt x="8656" y="1103"/>
                  </a:cubicBezTo>
                  <a:cubicBezTo>
                    <a:pt x="8232" y="425"/>
                    <a:pt x="7525" y="1"/>
                    <a:pt x="6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16" name="Shape 116"/>
        <p:cNvGrpSpPr/>
        <p:nvPr/>
      </p:nvGrpSpPr>
      <p:grpSpPr>
        <a:xfrm>
          <a:off x="0" y="0"/>
          <a:ext cx="0" cy="0"/>
          <a:chOff x="0" y="0"/>
          <a:chExt cx="0" cy="0"/>
        </a:xfrm>
      </p:grpSpPr>
      <p:sp>
        <p:nvSpPr>
          <p:cNvPr id="117" name="Google Shape;117;p9"/>
          <p:cNvSpPr txBox="1"/>
          <p:nvPr>
            <p:ph type="ctrTitle"/>
          </p:nvPr>
        </p:nvSpPr>
        <p:spPr>
          <a:xfrm>
            <a:off x="3082050" y="1564604"/>
            <a:ext cx="2979900" cy="113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10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18" name="Google Shape;118;p9"/>
          <p:cNvSpPr txBox="1"/>
          <p:nvPr>
            <p:ph type="subTitle" idx="1"/>
          </p:nvPr>
        </p:nvSpPr>
        <p:spPr>
          <a:xfrm>
            <a:off x="2689650" y="2783829"/>
            <a:ext cx="3764700" cy="79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a:latin typeface="Barlow"/>
                <a:ea typeface="Barlow"/>
                <a:cs typeface="Barlow"/>
                <a:sym typeface="Barlow"/>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1"/>
        </a:solidFill>
        <a:effectLst/>
      </p:bgPr>
    </p:bg>
    <p:spTree>
      <p:nvGrpSpPr>
        <p:cNvPr id="119" name="Shape 119"/>
        <p:cNvGrpSpPr/>
        <p:nvPr/>
      </p:nvGrpSpPr>
      <p:grpSpPr>
        <a:xfrm>
          <a:off x="0" y="0"/>
          <a:ext cx="0" cy="0"/>
          <a:chOff x="0" y="0"/>
          <a:chExt cx="0" cy="0"/>
        </a:xfrm>
      </p:grpSpPr>
      <p:sp>
        <p:nvSpPr>
          <p:cNvPr id="120" name="Google Shape;120;p10"/>
          <p:cNvSpPr txBox="1"/>
          <p:nvPr>
            <p:ph type="title"/>
          </p:nvPr>
        </p:nvSpPr>
        <p:spPr>
          <a:xfrm>
            <a:off x="5016150" y="1496375"/>
            <a:ext cx="3438300" cy="1462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solidFill>
                  <a:schemeClr val="dk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8" Type="http://schemas.openxmlformats.org/officeDocument/2006/relationships/theme" Target="../theme/theme1.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800"/>
              <a:buFont typeface="Patrick Hand"/>
              <a:buNone/>
              <a:defRPr sz="2800">
                <a:solidFill>
                  <a:schemeClr val="hlink"/>
                </a:solidFill>
                <a:latin typeface="Patrick Hand"/>
                <a:ea typeface="Patrick Hand"/>
                <a:cs typeface="Patrick Hand"/>
                <a:sym typeface="Patrick Hand"/>
              </a:defRPr>
            </a:lvl1pPr>
            <a:lvl2pPr lvl="1">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2pPr>
            <a:lvl3pPr lvl="2">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3pPr>
            <a:lvl4pPr lvl="3">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4pPr>
            <a:lvl5pPr lvl="4">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5pPr>
            <a:lvl6pPr lvl="5">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6pPr>
            <a:lvl7pPr lvl="6">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7pPr>
            <a:lvl8pPr lvl="7">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8pPr>
            <a:lvl9pPr lvl="8">
              <a:spcBef>
                <a:spcPts val="0"/>
              </a:spcBef>
              <a:spcAft>
                <a:spcPts val="0"/>
              </a:spcAft>
              <a:buClr>
                <a:schemeClr val="hlink"/>
              </a:buClr>
              <a:buSzPts val="3000"/>
              <a:buFont typeface="Barlow Condensed Light"/>
              <a:buNone/>
              <a:defRPr sz="3000">
                <a:solidFill>
                  <a:schemeClr val="hlink"/>
                </a:solidFill>
                <a:latin typeface="Barlow Condensed Light"/>
                <a:ea typeface="Barlow Condensed Light"/>
                <a:cs typeface="Barlow Condensed Light"/>
                <a:sym typeface="Barlow Condensed Light"/>
              </a:defRPr>
            </a:lvl9pPr>
          </a:lstStyle>
          <a:p/>
        </p:txBody>
      </p:sp>
      <p:sp>
        <p:nvSpPr>
          <p:cNvPr id="7" name="Google Shape;7;p1"/>
          <p:cNvSpPr txBox="1"/>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hlink"/>
              </a:buClr>
              <a:buSzPts val="1800"/>
              <a:buFont typeface="Manjari"/>
              <a:buChar char="●"/>
              <a:defRPr sz="1800">
                <a:solidFill>
                  <a:schemeClr val="hlink"/>
                </a:solidFill>
                <a:latin typeface="Manjari"/>
                <a:ea typeface="Manjari"/>
                <a:cs typeface="Manjari"/>
                <a:sym typeface="Manjari"/>
              </a:defRPr>
            </a:lvl1pPr>
            <a:lvl2pPr marL="914400" lvl="1" indent="-31750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2pPr>
            <a:lvl3pPr marL="1371600" lvl="2" indent="-31750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3pPr>
            <a:lvl4pPr marL="1828800" lvl="3" indent="-31750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4pPr>
            <a:lvl5pPr marL="2286000" lvl="4" indent="-31750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5pPr>
            <a:lvl6pPr marL="2743200" lvl="5" indent="-31750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6pPr>
            <a:lvl7pPr marL="3200400" lvl="6" indent="-31750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7pPr>
            <a:lvl8pPr marL="3657600" lvl="7" indent="-317500">
              <a:lnSpc>
                <a:spcPct val="115000"/>
              </a:lnSpc>
              <a:spcBef>
                <a:spcPts val="1600"/>
              </a:spcBef>
              <a:spcAft>
                <a:spcPts val="0"/>
              </a:spcAft>
              <a:buClr>
                <a:schemeClr val="hlink"/>
              </a:buClr>
              <a:buSzPts val="1400"/>
              <a:buFont typeface="Manjari"/>
              <a:buChar char="○"/>
              <a:defRPr>
                <a:solidFill>
                  <a:schemeClr val="hlink"/>
                </a:solidFill>
                <a:latin typeface="Manjari"/>
                <a:ea typeface="Manjari"/>
                <a:cs typeface="Manjari"/>
                <a:sym typeface="Manjari"/>
              </a:defRPr>
            </a:lvl8pPr>
            <a:lvl9pPr marL="4114800" lvl="8" indent="-317500">
              <a:lnSpc>
                <a:spcPct val="115000"/>
              </a:lnSpc>
              <a:spcBef>
                <a:spcPts val="1600"/>
              </a:spcBef>
              <a:spcAft>
                <a:spcPts val="1600"/>
              </a:spcAft>
              <a:buClr>
                <a:schemeClr val="hlink"/>
              </a:buClr>
              <a:buSzPts val="1400"/>
              <a:buFont typeface="Manjari"/>
              <a:buChar char="■"/>
              <a:defRPr>
                <a:solidFill>
                  <a:schemeClr val="hlink"/>
                </a:solidFill>
                <a:latin typeface="Manjari"/>
                <a:ea typeface="Manjari"/>
                <a:cs typeface="Manjari"/>
                <a:sym typeface="Manjari"/>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4.jpe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image" Target="../media/image22.jpeg"/><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image" Target="../media/image19.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24.jpe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7.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1.png"/><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32.png"/><Relationship Id="rId2" Type="http://schemas.microsoft.com/office/2007/relationships/media" Target="../media/media1.mp4"/><Relationship Id="rId1" Type="http://schemas.openxmlformats.org/officeDocument/2006/relationships/video" Target="../media/media1.mp4"/></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image" Target="../media/image33.jpe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3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7" name="Shape 537"/>
        <p:cNvGrpSpPr/>
        <p:nvPr/>
      </p:nvGrpSpPr>
      <p:grpSpPr>
        <a:xfrm>
          <a:off x="0" y="0"/>
          <a:ext cx="0" cy="0"/>
          <a:chOff x="0" y="0"/>
          <a:chExt cx="0" cy="0"/>
        </a:xfrm>
      </p:grpSpPr>
      <p:sp>
        <p:nvSpPr>
          <p:cNvPr id="538" name="Google Shape;538;p43"/>
          <p:cNvSpPr/>
          <p:nvPr/>
        </p:nvSpPr>
        <p:spPr>
          <a:xfrm>
            <a:off x="1259205" y="2860040"/>
            <a:ext cx="6354445" cy="603885"/>
          </a:xfrm>
          <a:custGeom>
            <a:avLst/>
            <a:gdLst/>
            <a:ahLst/>
            <a:cxnLst/>
            <a:rect l="l" t="t" r="r" b="b"/>
            <a:pathLst>
              <a:path w="22984" h="3679" extrusionOk="0">
                <a:moveTo>
                  <a:pt x="1840" y="0"/>
                </a:moveTo>
                <a:cubicBezTo>
                  <a:pt x="835" y="0"/>
                  <a:pt x="0" y="835"/>
                  <a:pt x="0" y="1840"/>
                </a:cubicBezTo>
                <a:cubicBezTo>
                  <a:pt x="0" y="2844"/>
                  <a:pt x="835" y="3679"/>
                  <a:pt x="1840" y="3679"/>
                </a:cubicBezTo>
                <a:lnTo>
                  <a:pt x="21144" y="3679"/>
                </a:lnTo>
                <a:cubicBezTo>
                  <a:pt x="22164" y="3679"/>
                  <a:pt x="22983" y="2860"/>
                  <a:pt x="22983" y="1840"/>
                </a:cubicBezTo>
                <a:cubicBezTo>
                  <a:pt x="22983" y="835"/>
                  <a:pt x="22148" y="0"/>
                  <a:pt x="21144" y="0"/>
                </a:cubicBezTo>
                <a:close/>
              </a:path>
            </a:pathLst>
          </a:custGeom>
          <a:solidFill>
            <a:schemeClr val="lt2"/>
          </a:solidFill>
          <a:ln>
            <a:solidFill>
              <a:schemeClr val="tx2">
                <a:lumMod val="7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43"/>
          <p:cNvSpPr txBox="1"/>
          <p:nvPr>
            <p:ph type="ctrTitle"/>
          </p:nvPr>
        </p:nvSpPr>
        <p:spPr>
          <a:xfrm>
            <a:off x="1257935" y="1551940"/>
            <a:ext cx="6412865" cy="774065"/>
          </a:xfrm>
          <a:prstGeom prst="rect">
            <a:avLst/>
          </a:prstGeom>
          <a:solidFill>
            <a:schemeClr val="accent3"/>
          </a:solidFill>
          <a:ln w="9525" cap="flat" cmpd="sng" algn="ctr">
            <a:noFill/>
            <a:prstDash val="dash"/>
          </a:ln>
        </p:spPr>
        <p:style>
          <a:lnRef idx="0">
            <a:schemeClr val="accent1"/>
          </a:lnRef>
          <a:fillRef idx="0">
            <a:srgbClr val="FFFFFF"/>
          </a:fillRef>
          <a:effectRef idx="0">
            <a:srgbClr val="FFFFFF"/>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None/>
            </a:pPr>
            <a:r>
              <a:rPr lang="en-IN" sz="3200">
                <a:solidFill>
                  <a:srgbClr val="FFC000"/>
                </a:solidFill>
                <a:uFillTx/>
                <a:latin typeface="Arial" panose="020B0604020202020204" pitchFamily="34" charset="0"/>
                <a:cs typeface="Arial" panose="020B0604020202020204" pitchFamily="34" charset="0"/>
              </a:rPr>
              <a:t>Digital Marketing Project Phase 2</a:t>
            </a:r>
            <a:endParaRPr lang="en-IN" sz="3200">
              <a:solidFill>
                <a:srgbClr val="FFC000"/>
              </a:solidFill>
              <a:uFillTx/>
              <a:latin typeface="Arial" panose="020B0604020202020204" pitchFamily="34" charset="0"/>
              <a:cs typeface="Arial" panose="020B0604020202020204" pitchFamily="34" charset="0"/>
            </a:endParaRPr>
          </a:p>
        </p:txBody>
      </p:sp>
      <p:sp>
        <p:nvSpPr>
          <p:cNvPr id="4" name="Subtitle 3"/>
          <p:cNvSpPr/>
          <p:nvPr>
            <p:ph type="subTitle" idx="1"/>
          </p:nvPr>
        </p:nvSpPr>
        <p:spPr>
          <a:xfrm>
            <a:off x="1257300" y="2865120"/>
            <a:ext cx="6355080" cy="612775"/>
          </a:xfrm>
          <a:solidFill>
            <a:srgbClr val="00B050"/>
          </a:solidFill>
        </p:spPr>
        <p:txBody>
          <a:bodyPr/>
          <a:p>
            <a:r>
              <a:rPr lang="en-IN" altLang="en-US" sz="2000">
                <a:solidFill>
                  <a:schemeClr val="bg1"/>
                </a:solidFill>
                <a:uFillTx/>
                <a:latin typeface="Arial" panose="020B0604020202020204" pitchFamily="34" charset="0"/>
                <a:cs typeface="Arial" panose="020B0604020202020204" pitchFamily="34" charset="0"/>
              </a:rPr>
              <a:t>Comprehensive </a:t>
            </a:r>
            <a:r>
              <a:rPr lang="en-IN" altLang="en-US" sz="2000">
                <a:solidFill>
                  <a:schemeClr val="bg1"/>
                </a:solidFill>
                <a:latin typeface="Arial" panose="020B0604020202020204" pitchFamily="34" charset="0"/>
                <a:cs typeface="Arial" panose="020B0604020202020204" pitchFamily="34" charset="0"/>
              </a:rPr>
              <a:t>Digital Marketing For Mother Dairy</a:t>
            </a:r>
            <a:endParaRPr lang="en-IN" altLang="en-US" sz="2000">
              <a:solidFill>
                <a:schemeClr val="bg1"/>
              </a:solidFill>
              <a:latin typeface="Arial" panose="020B0604020202020204" pitchFamily="34" charset="0"/>
              <a:cs typeface="Arial" panose="020B0604020202020204" pitchFamily="34" charset="0"/>
            </a:endParaRPr>
          </a:p>
        </p:txBody>
      </p:sp>
      <p:pic>
        <p:nvPicPr>
          <p:cNvPr id="2" name="Picture 1"/>
          <p:cNvPicPr preferRelativeResize="0">
            <a:picLocks noChangeAspect="1"/>
          </p:cNvPicPr>
          <p:nvPr/>
        </p:nvPicPr>
        <p:blipFill>
          <a:blip r:embed="rId1">
            <a:alphaModFix amt="83000"/>
          </a:blip>
          <a:srcRect t="33042" r="792" b="33875"/>
          <a:stretch>
            <a:fillRect/>
          </a:stretch>
        </p:blipFill>
        <p:spPr>
          <a:xfrm>
            <a:off x="1547495" y="843280"/>
            <a:ext cx="1511935" cy="504190"/>
          </a:xfrm>
          <a:prstGeom prst="rect">
            <a:avLst/>
          </a:prstGeom>
          <a:noFill/>
          <a:ln>
            <a:noFill/>
          </a:ln>
          <a:effectLst>
            <a:glow rad="63500">
              <a:schemeClr val="accent3">
                <a:satMod val="175000"/>
                <a:alpha val="40000"/>
              </a:schemeClr>
            </a:glo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95605" y="195580"/>
            <a:ext cx="4824095" cy="414020"/>
          </a:xfrm>
          <a:prstGeom prst="rect">
            <a:avLst/>
          </a:prstGeom>
          <a:solidFill>
            <a:srgbClr val="FF0000"/>
          </a:solidFill>
        </p:spPr>
        <p:txBody>
          <a:bodyPr wrap="square" rtlCol="0">
            <a:noAutofit/>
          </a:bodyPr>
          <a:p>
            <a:r>
              <a:rPr lang="en-IN" altLang="en-US" sz="1800" b="1"/>
              <a:t> </a:t>
            </a:r>
            <a:r>
              <a:rPr lang="en-IN" altLang="en-US" sz="1800" b="1">
                <a:solidFill>
                  <a:srgbClr val="FBF9FB"/>
                </a:solidFill>
              </a:rPr>
              <a:t>    COMPETITOR ANALYSIS</a:t>
            </a:r>
            <a:endParaRPr lang="en-IN" altLang="en-US" sz="1800" b="1">
              <a:solidFill>
                <a:srgbClr val="FBF9FB"/>
              </a:solidFill>
            </a:endParaRPr>
          </a:p>
        </p:txBody>
      </p:sp>
      <p:sp>
        <p:nvSpPr>
          <p:cNvPr id="6" name="Text Box 5"/>
          <p:cNvSpPr txBox="1"/>
          <p:nvPr/>
        </p:nvSpPr>
        <p:spPr>
          <a:xfrm>
            <a:off x="46355" y="923290"/>
            <a:ext cx="2874010" cy="1289050"/>
          </a:xfrm>
          <a:prstGeom prst="rect">
            <a:avLst/>
          </a:prstGeom>
          <a:noFill/>
        </p:spPr>
        <p:txBody>
          <a:bodyPr wrap="square" rtlCol="0">
            <a:noAutofit/>
          </a:bodyPr>
          <a:p>
            <a:r>
              <a:rPr lang="en-IN" altLang="en-US"/>
              <a:t>              AMUL</a:t>
            </a:r>
            <a:endParaRPr lang="en-IN" altLang="en-US"/>
          </a:p>
        </p:txBody>
      </p:sp>
      <p:pic>
        <p:nvPicPr>
          <p:cNvPr id="106" name="Picture 105"/>
          <p:cNvPicPr/>
          <p:nvPr/>
        </p:nvPicPr>
        <p:blipFill>
          <a:blip r:embed="rId1"/>
          <a:srcRect l="17364" t="21389" r="19035" b="24603"/>
          <a:stretch>
            <a:fillRect/>
          </a:stretch>
        </p:blipFill>
        <p:spPr>
          <a:xfrm>
            <a:off x="459105" y="1347470"/>
            <a:ext cx="1296035" cy="864235"/>
          </a:xfrm>
          <a:prstGeom prst="rect">
            <a:avLst/>
          </a:prstGeom>
          <a:noFill/>
          <a:ln w="9525">
            <a:noFill/>
          </a:ln>
        </p:spPr>
      </p:pic>
      <p:sp>
        <p:nvSpPr>
          <p:cNvPr id="7" name="Text Box 6"/>
          <p:cNvSpPr txBox="1"/>
          <p:nvPr/>
        </p:nvSpPr>
        <p:spPr>
          <a:xfrm>
            <a:off x="-8890" y="2283460"/>
            <a:ext cx="2573655" cy="2842895"/>
          </a:xfrm>
          <a:prstGeom prst="rect">
            <a:avLst/>
          </a:prstGeom>
          <a:noFill/>
        </p:spPr>
        <p:txBody>
          <a:bodyPr wrap="square" rtlCol="0">
            <a:noAutofit/>
          </a:bodyPr>
          <a:p>
            <a:pPr marL="0" indent="0">
              <a:buFont typeface="Arial" panose="020B0604020202020204" pitchFamily="34" charset="0"/>
              <a:buNone/>
            </a:pPr>
            <a:r>
              <a:rPr lang="en-IN" altLang="en-US" sz="1000"/>
              <a:t>USP (Unique Selling Proposition)</a:t>
            </a:r>
            <a:endParaRPr lang="en-IN" altLang="en-US" sz="1000"/>
          </a:p>
          <a:p>
            <a:pPr marL="171450" indent="-171450">
              <a:buFont typeface="Arial" panose="020B0604020202020204" pitchFamily="34" charset="0"/>
              <a:buChar char="•"/>
            </a:pPr>
            <a:r>
              <a:rPr lang="en-IN" altLang="en-US" sz="900"/>
              <a:t>Diversity of Products: Amul has a wide range of dairy products, from milk to ice cream, cheese. chocolates, and more.</a:t>
            </a:r>
            <a:endParaRPr lang="en-IN" altLang="en-US" sz="900"/>
          </a:p>
          <a:p>
            <a:pPr marL="171450" indent="-171450">
              <a:buFont typeface="Arial" panose="020B0604020202020204" pitchFamily="34" charset="0"/>
              <a:buChar char="•"/>
            </a:pPr>
            <a:r>
              <a:rPr lang="en-IN" altLang="en-US" sz="900"/>
              <a:t>Trust and Purity. Known as the "Taste of India" Amul has a strong reputation for quality and authenticity.</a:t>
            </a:r>
            <a:endParaRPr lang="en-IN" altLang="en-US" sz="900"/>
          </a:p>
          <a:p>
            <a:pPr marL="171450" indent="-171450">
              <a:buFont typeface="Arial" panose="020B0604020202020204" pitchFamily="34" charset="0"/>
              <a:buChar char="•"/>
            </a:pPr>
            <a:r>
              <a:rPr lang="en-IN" altLang="en-US" sz="900"/>
              <a:t>Cooperative Model: Sourcing directly from farmers emphasizing its cooperative model that supports local dairy farmers.</a:t>
            </a:r>
            <a:endParaRPr lang="en-IN" altLang="en-US" sz="900"/>
          </a:p>
          <a:p>
            <a:pPr marL="171450" indent="-171450">
              <a:buFont typeface="Arial" panose="020B0604020202020204" pitchFamily="34" charset="0"/>
              <a:buChar char="•"/>
            </a:pPr>
            <a:endParaRPr lang="en-IN" altLang="en-US" sz="900"/>
          </a:p>
          <a:p>
            <a:pPr marL="0" indent="0">
              <a:buFont typeface="Arial" panose="020B0604020202020204" pitchFamily="34" charset="0"/>
              <a:buNone/>
            </a:pPr>
            <a:r>
              <a:rPr lang="en-IN" altLang="en-US" sz="1000"/>
              <a:t>online Communication</a:t>
            </a:r>
            <a:endParaRPr lang="en-IN" altLang="en-US" sz="1000" b="1"/>
          </a:p>
          <a:p>
            <a:pPr marL="171450" indent="-171450">
              <a:buFont typeface="Arial" panose="020B0604020202020204" pitchFamily="34" charset="0"/>
              <a:buChar char="•"/>
            </a:pPr>
            <a:endParaRPr lang="en-IN" altLang="en-US" sz="900"/>
          </a:p>
          <a:p>
            <a:pPr marL="171450" indent="-171450">
              <a:buFont typeface="Arial" panose="020B0604020202020204" pitchFamily="34" charset="0"/>
              <a:buChar char="•"/>
            </a:pPr>
            <a:r>
              <a:rPr lang="en-IN" altLang="en-US" sz="900"/>
              <a:t> Interactive Website: Detailed product information, recipes, and dairy industry insights.</a:t>
            </a:r>
            <a:endParaRPr lang="en-IN" altLang="en-US" sz="900"/>
          </a:p>
          <a:p>
            <a:pPr marL="171450" indent="-171450">
              <a:buFont typeface="Arial" panose="020B0604020202020204" pitchFamily="34" charset="0"/>
              <a:buChar char="•"/>
            </a:pPr>
            <a:r>
              <a:rPr lang="en-IN" altLang="en-US" sz="900"/>
              <a:t>Strong Social Media Presence Engaging advertisements, often revolving around current affairs, shared across platforms like Twitter, Instagram, and YouTube.  </a:t>
            </a:r>
            <a:endParaRPr lang="en-IN" altLang="en-US" sz="900"/>
          </a:p>
        </p:txBody>
      </p:sp>
      <p:sp>
        <p:nvSpPr>
          <p:cNvPr id="8" name="Text Box 7"/>
          <p:cNvSpPr txBox="1"/>
          <p:nvPr/>
        </p:nvSpPr>
        <p:spPr>
          <a:xfrm>
            <a:off x="2771775" y="1563370"/>
            <a:ext cx="3295650" cy="4239895"/>
          </a:xfrm>
          <a:prstGeom prst="rect">
            <a:avLst/>
          </a:prstGeom>
          <a:noFill/>
        </p:spPr>
        <p:txBody>
          <a:bodyPr wrap="square" rtlCol="0">
            <a:noAutofit/>
          </a:bodyPr>
          <a:p>
            <a:endParaRPr lang="en-IN" altLang="en-US" sz="1000"/>
          </a:p>
          <a:p>
            <a:endParaRPr lang="en-IN" altLang="en-US" sz="1000"/>
          </a:p>
          <a:p>
            <a:endParaRPr lang="en-IN" altLang="en-US" sz="1000"/>
          </a:p>
          <a:p>
            <a:endParaRPr lang="en-IN" altLang="en-US" sz="1000"/>
          </a:p>
          <a:p>
            <a:endParaRPr lang="en-IN" altLang="en-US" sz="1000"/>
          </a:p>
          <a:p>
            <a:r>
              <a:rPr lang="en-IN" altLang="en-US" sz="1200"/>
              <a:t>USP:</a:t>
            </a:r>
            <a:endParaRPr lang="en-IN" altLang="en-US" sz="1200"/>
          </a:p>
          <a:p>
            <a:endParaRPr lang="en-IN" altLang="en-US" sz="1000"/>
          </a:p>
          <a:p>
            <a:pPr marL="171450" indent="-171450">
              <a:buFont typeface="Arial" panose="020B0604020202020204" pitchFamily="34" charset="0"/>
              <a:buChar char="•"/>
            </a:pPr>
            <a:r>
              <a:rPr lang="en-IN" altLang="en-US" sz="1000"/>
              <a:t>Diverse Dairy Portfolio: Known for its cheese, ghee, and yogurt, but also for bakery products like biscuits and cakes</a:t>
            </a:r>
            <a:endParaRPr lang="en-IN" altLang="en-US" sz="1000"/>
          </a:p>
          <a:p>
            <a:endParaRPr lang="en-IN" altLang="en-US" sz="1000"/>
          </a:p>
          <a:p>
            <a:pPr marL="171450" indent="-171450">
              <a:buFont typeface="Arial" panose="020B0604020202020204" pitchFamily="34" charset="0"/>
              <a:buChar char="•"/>
            </a:pPr>
            <a:r>
              <a:rPr lang="en-IN" altLang="en-US" sz="1000"/>
              <a:t>Quality and Taste: Emphasis on unique flavors</a:t>
            </a:r>
            <a:endParaRPr lang="en-IN" altLang="en-US" sz="1000"/>
          </a:p>
          <a:p>
            <a:endParaRPr lang="en-IN" altLang="en-US" sz="1000"/>
          </a:p>
          <a:p>
            <a:r>
              <a:rPr lang="en-IN" altLang="en-US" sz="1200"/>
              <a:t>Online Communication</a:t>
            </a:r>
            <a:endParaRPr lang="en-IN" altLang="en-US" sz="1200"/>
          </a:p>
          <a:p>
            <a:endParaRPr lang="en-IN" altLang="en-US" sz="1000"/>
          </a:p>
          <a:p>
            <a:pPr marL="171450" indent="-171450">
              <a:buFont typeface="Arial" panose="020B0604020202020204" pitchFamily="34" charset="0"/>
              <a:buChar char="•"/>
            </a:pPr>
            <a:r>
              <a:rPr lang="en-IN" altLang="en-US" sz="1000"/>
              <a:t>Engaging Website: Provides info and corporate initiatives.</a:t>
            </a:r>
            <a:endParaRPr lang="en-IN" altLang="en-US" sz="1000"/>
          </a:p>
          <a:p>
            <a:endParaRPr lang="en-IN" altLang="en-US" sz="1000"/>
          </a:p>
          <a:p>
            <a:pPr marL="171450" indent="-171450">
              <a:buFont typeface="Arial" panose="020B0604020202020204" pitchFamily="34" charset="0"/>
              <a:buChar char="•"/>
            </a:pPr>
            <a:r>
              <a:rPr lang="en-IN" altLang="en-US" sz="1000"/>
              <a:t>Active Social Media: Uses platfo Facebook to engage with consu and campaigns</a:t>
            </a:r>
            <a:endParaRPr lang="en-IN" altLang="en-US" sz="1000"/>
          </a:p>
        </p:txBody>
      </p:sp>
      <p:pic>
        <p:nvPicPr>
          <p:cNvPr id="107" name="Picture 106"/>
          <p:cNvPicPr/>
          <p:nvPr/>
        </p:nvPicPr>
        <p:blipFill>
          <a:blip r:embed="rId2"/>
          <a:stretch>
            <a:fillRect/>
          </a:stretch>
        </p:blipFill>
        <p:spPr>
          <a:xfrm>
            <a:off x="2843530" y="1491615"/>
            <a:ext cx="1670685" cy="720090"/>
          </a:xfrm>
          <a:prstGeom prst="rect">
            <a:avLst/>
          </a:prstGeom>
          <a:noFill/>
          <a:ln w="9525">
            <a:noFill/>
          </a:ln>
        </p:spPr>
      </p:pic>
      <p:sp>
        <p:nvSpPr>
          <p:cNvPr id="9" name="Text Box 8"/>
          <p:cNvSpPr txBox="1"/>
          <p:nvPr/>
        </p:nvSpPr>
        <p:spPr>
          <a:xfrm>
            <a:off x="2642870" y="932815"/>
            <a:ext cx="1569720" cy="399415"/>
          </a:xfrm>
          <a:prstGeom prst="rect">
            <a:avLst/>
          </a:prstGeom>
          <a:noFill/>
        </p:spPr>
        <p:txBody>
          <a:bodyPr wrap="square" rtlCol="0">
            <a:noAutofit/>
          </a:bodyPr>
          <a:p>
            <a:r>
              <a:rPr lang="en-IN" altLang="en-US"/>
              <a:t>     BRITANNIA</a:t>
            </a:r>
            <a:endParaRPr lang="en-IN" altLang="en-US"/>
          </a:p>
        </p:txBody>
      </p:sp>
      <p:sp>
        <p:nvSpPr>
          <p:cNvPr id="10" name="Text Box 9"/>
          <p:cNvSpPr txBox="1"/>
          <p:nvPr/>
        </p:nvSpPr>
        <p:spPr>
          <a:xfrm>
            <a:off x="6333490" y="922655"/>
            <a:ext cx="3048000" cy="260350"/>
          </a:xfrm>
          <a:prstGeom prst="rect">
            <a:avLst/>
          </a:prstGeom>
          <a:noFill/>
        </p:spPr>
        <p:txBody>
          <a:bodyPr wrap="square" rtlCol="0">
            <a:noAutofit/>
          </a:bodyPr>
          <a:p>
            <a:r>
              <a:rPr lang="en-IN" altLang="en-US"/>
              <a:t>                KWALITY</a:t>
            </a:r>
            <a:endParaRPr lang="en-IN" altLang="en-US"/>
          </a:p>
        </p:txBody>
      </p:sp>
      <p:pic>
        <p:nvPicPr>
          <p:cNvPr id="108" name="Picture 107"/>
          <p:cNvPicPr/>
          <p:nvPr/>
        </p:nvPicPr>
        <p:blipFill>
          <a:blip r:embed="rId3"/>
          <a:srcRect l="3363" t="17751" r="5940" b="15037"/>
          <a:stretch>
            <a:fillRect/>
          </a:stretch>
        </p:blipFill>
        <p:spPr>
          <a:xfrm>
            <a:off x="6588125" y="1332230"/>
            <a:ext cx="1944370" cy="951230"/>
          </a:xfrm>
          <a:prstGeom prst="rect">
            <a:avLst/>
          </a:prstGeom>
          <a:noFill/>
          <a:ln w="9525">
            <a:noFill/>
          </a:ln>
        </p:spPr>
      </p:pic>
      <p:sp>
        <p:nvSpPr>
          <p:cNvPr id="11" name="Text Box 10"/>
          <p:cNvSpPr txBox="1"/>
          <p:nvPr/>
        </p:nvSpPr>
        <p:spPr>
          <a:xfrm>
            <a:off x="6393180" y="2432685"/>
            <a:ext cx="3235325" cy="443230"/>
          </a:xfrm>
          <a:prstGeom prst="rect">
            <a:avLst/>
          </a:prstGeom>
          <a:noFill/>
        </p:spPr>
        <p:txBody>
          <a:bodyPr wrap="square" rtlCol="0">
            <a:noAutofit/>
          </a:bodyPr>
          <a:p>
            <a:endParaRPr lang="en-US"/>
          </a:p>
        </p:txBody>
      </p:sp>
      <p:sp>
        <p:nvSpPr>
          <p:cNvPr id="12" name="Text Box 11"/>
          <p:cNvSpPr txBox="1"/>
          <p:nvPr/>
        </p:nvSpPr>
        <p:spPr>
          <a:xfrm>
            <a:off x="6209665" y="2283460"/>
            <a:ext cx="2882900" cy="2843530"/>
          </a:xfrm>
          <a:prstGeom prst="rect">
            <a:avLst/>
          </a:prstGeom>
          <a:noFill/>
        </p:spPr>
        <p:txBody>
          <a:bodyPr wrap="square" rtlCol="0">
            <a:noAutofit/>
          </a:bodyPr>
          <a:p>
            <a:r>
              <a:rPr lang="en-US" sz="1000"/>
              <a:t>USP:</a:t>
            </a:r>
            <a:endParaRPr lang="en-US" sz="1000"/>
          </a:p>
          <a:p>
            <a:endParaRPr lang="en-US" sz="1000"/>
          </a:p>
          <a:p>
            <a:pPr marL="171450" indent="-171450">
              <a:buFont typeface="Arial" panose="020B0604020202020204" pitchFamily="34" charset="0"/>
              <a:buChar char="•"/>
            </a:pPr>
            <a:r>
              <a:rPr lang="en-US" sz="1000"/>
              <a:t>Variety in Milk Products: Offers a range of milk products, from full cream to toned milk, ghee. and curd.</a:t>
            </a:r>
            <a:endParaRPr lang="en-US" sz="1000"/>
          </a:p>
          <a:p>
            <a:endParaRPr lang="en-US" sz="1000"/>
          </a:p>
          <a:p>
            <a:pPr marL="171450" indent="-171450">
              <a:buFont typeface="Arial" panose="020B0604020202020204" pitchFamily="34" charset="0"/>
              <a:buChar char="•"/>
            </a:pPr>
            <a:r>
              <a:rPr lang="en-US" sz="1000"/>
              <a:t>Focus on Health Markets its products emphasizing health benefits, especially for growing children.</a:t>
            </a:r>
            <a:endParaRPr lang="en-US" sz="1000"/>
          </a:p>
          <a:p>
            <a:endParaRPr lang="en-US" sz="1000"/>
          </a:p>
          <a:p>
            <a:r>
              <a:rPr lang="en-US" sz="1000"/>
              <a:t>Online Communication</a:t>
            </a:r>
            <a:endParaRPr lang="en-US" sz="1000"/>
          </a:p>
          <a:p>
            <a:endParaRPr lang="en-US" sz="1000"/>
          </a:p>
          <a:p>
            <a:pPr marL="171450" indent="-171450">
              <a:buFont typeface="Arial" panose="020B0604020202020204" pitchFamily="34" charset="0"/>
              <a:buChar char="•"/>
            </a:pPr>
            <a:r>
              <a:rPr lang="en-US" sz="1000"/>
              <a:t>User-friendly Website: Focus on product benefits and health aspects.</a:t>
            </a:r>
            <a:endParaRPr lang="en-US" sz="1000"/>
          </a:p>
          <a:p>
            <a:endParaRPr lang="en-US" sz="1000"/>
          </a:p>
          <a:p>
            <a:pPr marL="171450" indent="-171450">
              <a:buFont typeface="Arial" panose="020B0604020202020204" pitchFamily="34" charset="0"/>
              <a:buChar char="•"/>
            </a:pPr>
            <a:r>
              <a:rPr lang="en-US" sz="1000"/>
              <a:t>Social Media Engagement Regular posts about product features, health benefits, and consumer engagement</a:t>
            </a:r>
            <a:endParaRPr lang="en-US"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9" name="Picture 108"/>
          <p:cNvPicPr/>
          <p:nvPr/>
        </p:nvPicPr>
        <p:blipFill>
          <a:blip r:embed="rId1"/>
          <a:srcRect l="4704" t="7506" r="4296" b="11296"/>
          <a:stretch>
            <a:fillRect/>
          </a:stretch>
        </p:blipFill>
        <p:spPr>
          <a:xfrm>
            <a:off x="7130415" y="1419225"/>
            <a:ext cx="2013585" cy="1416685"/>
          </a:xfrm>
          <a:prstGeom prst="rect">
            <a:avLst/>
          </a:prstGeom>
          <a:noFill/>
          <a:ln w="9525">
            <a:noFill/>
          </a:ln>
        </p:spPr>
      </p:pic>
      <p:sp>
        <p:nvSpPr>
          <p:cNvPr id="2" name="Text Box 1"/>
          <p:cNvSpPr txBox="1"/>
          <p:nvPr/>
        </p:nvSpPr>
        <p:spPr>
          <a:xfrm>
            <a:off x="1882140" y="306705"/>
            <a:ext cx="4273550" cy="398780"/>
          </a:xfrm>
          <a:prstGeom prst="rect">
            <a:avLst/>
          </a:prstGeom>
          <a:noFill/>
        </p:spPr>
        <p:txBody>
          <a:bodyPr wrap="square" rtlCol="0">
            <a:spAutoFit/>
          </a:bodyPr>
          <a:p>
            <a:r>
              <a:rPr lang="en-IN" altLang="en-US" b="1"/>
              <a:t>        </a:t>
            </a:r>
            <a:r>
              <a:rPr lang="en-IN" altLang="en-US" sz="2000" b="1"/>
              <a:t>    SWOT  ANALYSIS </a:t>
            </a:r>
            <a:endParaRPr lang="en-IN" altLang="en-US" sz="2000" b="1"/>
          </a:p>
        </p:txBody>
      </p:sp>
      <p:sp>
        <p:nvSpPr>
          <p:cNvPr id="3" name="Text Box 2"/>
          <p:cNvSpPr txBox="1"/>
          <p:nvPr/>
        </p:nvSpPr>
        <p:spPr>
          <a:xfrm>
            <a:off x="9525" y="842010"/>
            <a:ext cx="3418205" cy="4301490"/>
          </a:xfrm>
          <a:prstGeom prst="rect">
            <a:avLst/>
          </a:prstGeom>
          <a:noFill/>
        </p:spPr>
        <p:txBody>
          <a:bodyPr wrap="square" rtlCol="0">
            <a:noAutofit/>
          </a:bodyPr>
          <a:p>
            <a:r>
              <a:rPr lang="en-US">
                <a:solidFill>
                  <a:srgbClr val="00B050"/>
                </a:solidFill>
              </a:rPr>
              <a:t>Mother Dairy</a:t>
            </a:r>
            <a:endParaRPr lang="en-US"/>
          </a:p>
          <a:p>
            <a:endParaRPr lang="en-US"/>
          </a:p>
          <a:p>
            <a:r>
              <a:rPr lang="en-US" sz="1200" b="1">
                <a:solidFill>
                  <a:schemeClr val="bg1">
                    <a:lumMod val="10000"/>
                  </a:schemeClr>
                </a:solidFill>
              </a:rPr>
              <a:t>Strengths:</a:t>
            </a:r>
            <a:endParaRPr lang="en-US" sz="1200" b="1">
              <a:solidFill>
                <a:schemeClr val="bg1">
                  <a:lumMod val="10000"/>
                </a:schemeClr>
              </a:solidFill>
            </a:endParaRPr>
          </a:p>
          <a:p>
            <a:endParaRPr lang="en-US" sz="1200"/>
          </a:p>
          <a:p>
            <a:pPr marL="171450" indent="-171450">
              <a:buFont typeface="Arial" panose="020B0604020202020204" pitchFamily="34" charset="0"/>
              <a:buChar char="•"/>
            </a:pPr>
            <a:r>
              <a:rPr lang="en-US" sz="1200"/>
              <a:t>Strong brand reputation in Northern India.</a:t>
            </a:r>
            <a:endParaRPr lang="en-US" sz="1200"/>
          </a:p>
          <a:p>
            <a:endParaRPr lang="en-US" sz="1200"/>
          </a:p>
          <a:p>
            <a:pPr marL="171450" indent="-171450">
              <a:buFont typeface="Arial" panose="020B0604020202020204" pitchFamily="34" charset="0"/>
              <a:buChar char="•"/>
            </a:pPr>
            <a:r>
              <a:rPr lang="en-US" sz="1200"/>
              <a:t>Wide distribution network. Diverse range of dairy products.</a:t>
            </a:r>
            <a:endParaRPr lang="en-US" sz="1200"/>
          </a:p>
          <a:p>
            <a:endParaRPr lang="en-US" sz="1200"/>
          </a:p>
          <a:p>
            <a:r>
              <a:rPr lang="en-US" sz="1200" b="1"/>
              <a:t>Weaknesses</a:t>
            </a:r>
            <a:r>
              <a:rPr lang="en-US" sz="1200"/>
              <a:t>: Limited international presence. Dependence on local markets.</a:t>
            </a:r>
            <a:endParaRPr lang="en-US" sz="1200"/>
          </a:p>
          <a:p>
            <a:endParaRPr lang="en-US" sz="1200"/>
          </a:p>
          <a:p>
            <a:r>
              <a:rPr lang="en-US" sz="1200" b="1"/>
              <a:t>Opportunities</a:t>
            </a:r>
            <a:r>
              <a:rPr lang="en-US" sz="1200"/>
              <a:t>:</a:t>
            </a:r>
            <a:endParaRPr lang="en-US" sz="1200"/>
          </a:p>
          <a:p>
            <a:endParaRPr lang="en-US" sz="1200"/>
          </a:p>
          <a:p>
            <a:pPr marL="171450" indent="-171450">
              <a:buFont typeface="Arial" panose="020B0604020202020204" pitchFamily="34" charset="0"/>
              <a:buChar char="•"/>
            </a:pPr>
            <a:r>
              <a:rPr lang="en-US" sz="1200"/>
              <a:t>Expansion to southern and western Indian markets. Launch of dairy alternatives (e.g., almond, oat milk).</a:t>
            </a:r>
            <a:endParaRPr lang="en-US" sz="1200"/>
          </a:p>
          <a:p>
            <a:endParaRPr lang="en-US" sz="1200"/>
          </a:p>
          <a:p>
            <a:r>
              <a:rPr lang="en-US" sz="1200" b="1"/>
              <a:t>Threats</a:t>
            </a:r>
            <a:r>
              <a:rPr lang="en-US" sz="1200"/>
              <a:t>: Intense competition from local and national brands. Price volatility in the dairy industry.</a:t>
            </a:r>
            <a:endParaRPr lang="en-US" sz="1200"/>
          </a:p>
        </p:txBody>
      </p:sp>
      <p:sp>
        <p:nvSpPr>
          <p:cNvPr id="4" name="Text Box 3"/>
          <p:cNvSpPr txBox="1"/>
          <p:nvPr/>
        </p:nvSpPr>
        <p:spPr>
          <a:xfrm>
            <a:off x="3749675" y="859155"/>
            <a:ext cx="3422015" cy="4282440"/>
          </a:xfrm>
          <a:prstGeom prst="rect">
            <a:avLst/>
          </a:prstGeom>
          <a:noFill/>
        </p:spPr>
        <p:txBody>
          <a:bodyPr wrap="square" rtlCol="0">
            <a:noAutofit/>
          </a:bodyPr>
          <a:p>
            <a:r>
              <a:rPr lang="en-US">
                <a:solidFill>
                  <a:srgbClr val="00B050"/>
                </a:solidFill>
                <a:uFillTx/>
                <a:latin typeface="Arial" panose="020B0604020202020204" pitchFamily="34" charset="0"/>
              </a:rPr>
              <a:t>Amul</a:t>
            </a:r>
            <a:endParaRPr lang="en-US"/>
          </a:p>
          <a:p>
            <a:endParaRPr lang="en-US"/>
          </a:p>
          <a:p>
            <a:r>
              <a:rPr lang="en-IN" altLang="en-US" sz="1200" b="1"/>
              <a:t>S</a:t>
            </a:r>
            <a:r>
              <a:rPr lang="en-US" sz="1200" b="1"/>
              <a:t>trengths:</a:t>
            </a:r>
            <a:endParaRPr lang="en-US" sz="1200"/>
          </a:p>
          <a:p>
            <a:pPr marL="171450" indent="-171450">
              <a:buFont typeface="Arial" panose="020B0604020202020204" pitchFamily="34" charset="0"/>
              <a:buChar char="•"/>
            </a:pPr>
            <a:r>
              <a:rPr lang="en-US" sz="1200"/>
              <a:t>Highly diversified product range. Strong cooperative model supporting Indian farmers.</a:t>
            </a:r>
            <a:endParaRPr lang="en-US" sz="1200"/>
          </a:p>
          <a:p>
            <a:pPr marL="171450" indent="-171450">
              <a:buFont typeface="Arial" panose="020B0604020202020204" pitchFamily="34" charset="0"/>
              <a:buChar char="•"/>
            </a:pPr>
            <a:r>
              <a:rPr lang="en-US" sz="1200"/>
              <a:t>Robust brand image and wide- scale recognition as the "Taste of India".</a:t>
            </a:r>
            <a:endParaRPr lang="en-US" sz="1200"/>
          </a:p>
          <a:p>
            <a:endParaRPr lang="en-US" sz="1200"/>
          </a:p>
          <a:p>
            <a:r>
              <a:rPr lang="en-US" sz="1200" b="1"/>
              <a:t>Weaknesses:</a:t>
            </a:r>
            <a:endParaRPr lang="en-US" sz="1200"/>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Challenges in maintaining consistent quality across such a diverse product range.Over-reliance on the Indian market.</a:t>
            </a:r>
            <a:endParaRPr lang="en-US" sz="1200"/>
          </a:p>
          <a:p>
            <a:endParaRPr lang="en-US" sz="1200" b="1"/>
          </a:p>
          <a:p>
            <a:r>
              <a:rPr lang="en-US" sz="1200" b="1"/>
              <a:t>Opportunities:</a:t>
            </a:r>
            <a:endParaRPr lang="en-US" sz="1200"/>
          </a:p>
          <a:p>
            <a:pPr marL="171450" indent="-171450">
              <a:buFont typeface="Arial" panose="020B0604020202020204" pitchFamily="34" charset="0"/>
              <a:buChar char="•"/>
            </a:pPr>
            <a:r>
              <a:rPr lang="en-US" sz="1200"/>
              <a:t>International market expansic Tapping into dairy-alternative segments.</a:t>
            </a:r>
            <a:endParaRPr lang="en-US" sz="1200"/>
          </a:p>
          <a:p>
            <a:endParaRPr lang="en-US" sz="1200" b="1"/>
          </a:p>
          <a:p>
            <a:r>
              <a:rPr lang="en-US" sz="1200" b="1"/>
              <a:t>Threats:</a:t>
            </a:r>
            <a:endParaRPr lang="en-US" sz="1200" b="1"/>
          </a:p>
          <a:p>
            <a:pPr marL="171450" indent="-171450">
              <a:buFont typeface="Arial" panose="020B0604020202020204" pitchFamily="34" charset="0"/>
              <a:buChar char="•"/>
            </a:pPr>
            <a:r>
              <a:rPr lang="en-US" sz="1200"/>
              <a:t>Counterfeit products using the Amul name.</a:t>
            </a:r>
            <a:endParaRPr lang="en-US" sz="1200"/>
          </a:p>
          <a:p>
            <a:r>
              <a:rPr lang="en-US" sz="1200"/>
              <a:t>Price wars with other major do players.</a:t>
            </a:r>
            <a:endParaRPr 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5605" y="202565"/>
            <a:ext cx="4288790" cy="502285"/>
          </a:xfrm>
          <a:prstGeom prst="rect">
            <a:avLst/>
          </a:prstGeom>
          <a:solidFill>
            <a:srgbClr val="FF0000"/>
          </a:solidFill>
        </p:spPr>
        <p:txBody>
          <a:bodyPr wrap="square" rtlCol="0">
            <a:noAutofit/>
          </a:bodyPr>
          <a:p>
            <a:r>
              <a:rPr lang="en-IN" altLang="en-US" sz="2000" b="1">
                <a:solidFill>
                  <a:srgbClr val="FBF9FB"/>
                </a:solidFill>
              </a:rPr>
              <a:t>Buyer’s/Audience’s Persona</a:t>
            </a:r>
            <a:r>
              <a:rPr lang="en-IN" altLang="en-US" sz="2000" b="1"/>
              <a:t> </a:t>
            </a:r>
            <a:endParaRPr lang="en-IN" altLang="en-US" sz="2000" b="1"/>
          </a:p>
        </p:txBody>
      </p:sp>
      <p:pic>
        <p:nvPicPr>
          <p:cNvPr id="38" name="Picture 37"/>
          <p:cNvPicPr>
            <a:picLocks noChangeAspect="1"/>
          </p:cNvPicPr>
          <p:nvPr/>
        </p:nvPicPr>
        <p:blipFill>
          <a:blip r:embed="rId1"/>
          <a:stretch>
            <a:fillRect/>
          </a:stretch>
        </p:blipFill>
        <p:spPr>
          <a:xfrm>
            <a:off x="1115695" y="1491615"/>
            <a:ext cx="3368040" cy="2834640"/>
          </a:xfrm>
          <a:prstGeom prst="rect">
            <a:avLst/>
          </a:prstGeom>
        </p:spPr>
      </p:pic>
      <p:pic>
        <p:nvPicPr>
          <p:cNvPr id="101" name="Picture 100"/>
          <p:cNvPicPr/>
          <p:nvPr/>
        </p:nvPicPr>
        <p:blipFill>
          <a:blip r:embed="rId2"/>
          <a:stretch>
            <a:fillRect/>
          </a:stretch>
        </p:blipFill>
        <p:spPr>
          <a:xfrm>
            <a:off x="6012180" y="771525"/>
            <a:ext cx="2286000" cy="1280160"/>
          </a:xfrm>
          <a:prstGeom prst="rect">
            <a:avLst/>
          </a:prstGeom>
          <a:noFill/>
          <a:ln w="9525">
            <a:noFill/>
          </a:ln>
        </p:spPr>
      </p:pic>
      <p:sp>
        <p:nvSpPr>
          <p:cNvPr id="39" name="Text Box 38"/>
          <p:cNvSpPr txBox="1"/>
          <p:nvPr/>
        </p:nvSpPr>
        <p:spPr>
          <a:xfrm>
            <a:off x="5026660" y="2698750"/>
            <a:ext cx="850265" cy="306705"/>
          </a:xfrm>
          <a:prstGeom prst="rect">
            <a:avLst/>
          </a:prstGeom>
          <a:solidFill>
            <a:srgbClr val="92D050"/>
          </a:solidFill>
        </p:spPr>
        <p:txBody>
          <a:bodyPr wrap="square" rtlCol="0">
            <a:spAutoFit/>
          </a:bodyPr>
          <a:p>
            <a:r>
              <a:rPr lang="en-IN" altLang="en-US">
                <a:solidFill>
                  <a:schemeClr val="bg1"/>
                </a:solidFill>
              </a:rPr>
              <a:t>50k litre</a:t>
            </a:r>
            <a:endParaRPr lang="en-IN" altLang="en-US">
              <a:solidFill>
                <a:schemeClr val="bg1"/>
              </a:solidFill>
            </a:endParaRPr>
          </a:p>
        </p:txBody>
      </p:sp>
      <p:sp>
        <p:nvSpPr>
          <p:cNvPr id="40" name="Text Box 39"/>
          <p:cNvSpPr txBox="1"/>
          <p:nvPr/>
        </p:nvSpPr>
        <p:spPr>
          <a:xfrm>
            <a:off x="4956175" y="3061335"/>
            <a:ext cx="898525" cy="339090"/>
          </a:xfrm>
          <a:prstGeom prst="rect">
            <a:avLst/>
          </a:prstGeom>
          <a:noFill/>
        </p:spPr>
        <p:txBody>
          <a:bodyPr wrap="square" rtlCol="0">
            <a:noAutofit/>
          </a:bodyPr>
          <a:p>
            <a:r>
              <a:rPr lang="en-IN" altLang="en-US"/>
              <a:t>per day</a:t>
            </a:r>
            <a:endParaRPr lang="en-IN" altLang="en-US"/>
          </a:p>
        </p:txBody>
      </p:sp>
      <p:sp>
        <p:nvSpPr>
          <p:cNvPr id="41" name="Text Box 40"/>
          <p:cNvSpPr txBox="1"/>
          <p:nvPr/>
        </p:nvSpPr>
        <p:spPr>
          <a:xfrm>
            <a:off x="6370955" y="2698750"/>
            <a:ext cx="654050" cy="306705"/>
          </a:xfrm>
          <a:prstGeom prst="rect">
            <a:avLst/>
          </a:prstGeom>
          <a:solidFill>
            <a:srgbClr val="92D050"/>
          </a:solidFill>
        </p:spPr>
        <p:txBody>
          <a:bodyPr wrap="square" rtlCol="0">
            <a:spAutoFit/>
          </a:bodyPr>
          <a:p>
            <a:r>
              <a:rPr lang="en-IN" altLang="en-US">
                <a:solidFill>
                  <a:schemeClr val="bg1"/>
                </a:solidFill>
              </a:rPr>
              <a:t>66%</a:t>
            </a:r>
            <a:endParaRPr lang="en-IN" altLang="en-US">
              <a:solidFill>
                <a:schemeClr val="bg1"/>
              </a:solidFill>
            </a:endParaRPr>
          </a:p>
        </p:txBody>
      </p:sp>
      <p:sp>
        <p:nvSpPr>
          <p:cNvPr id="42" name="Text Box 41"/>
          <p:cNvSpPr txBox="1"/>
          <p:nvPr/>
        </p:nvSpPr>
        <p:spPr>
          <a:xfrm>
            <a:off x="6316345" y="3093720"/>
            <a:ext cx="763905" cy="521970"/>
          </a:xfrm>
          <a:prstGeom prst="rect">
            <a:avLst/>
          </a:prstGeom>
          <a:noFill/>
        </p:spPr>
        <p:txBody>
          <a:bodyPr wrap="square" rtlCol="0">
            <a:spAutoFit/>
          </a:bodyPr>
          <a:p>
            <a:r>
              <a:rPr lang="en-IN" altLang="en-US"/>
              <a:t>Market Share</a:t>
            </a:r>
            <a:endParaRPr lang="en-IN" altLang="en-US"/>
          </a:p>
        </p:txBody>
      </p:sp>
      <p:sp>
        <p:nvSpPr>
          <p:cNvPr id="43" name="Text Box 42"/>
          <p:cNvSpPr txBox="1"/>
          <p:nvPr/>
        </p:nvSpPr>
        <p:spPr>
          <a:xfrm>
            <a:off x="7519035" y="2698750"/>
            <a:ext cx="955675" cy="306705"/>
          </a:xfrm>
          <a:prstGeom prst="rect">
            <a:avLst/>
          </a:prstGeom>
          <a:solidFill>
            <a:srgbClr val="92D050"/>
          </a:solidFill>
        </p:spPr>
        <p:txBody>
          <a:bodyPr wrap="square" rtlCol="0">
            <a:spAutoFit/>
          </a:bodyPr>
          <a:p>
            <a:r>
              <a:rPr lang="en-IN" altLang="en-US">
                <a:solidFill>
                  <a:schemeClr val="bg1"/>
                </a:solidFill>
              </a:rPr>
              <a:t>20 Cr+</a:t>
            </a:r>
            <a:endParaRPr lang="en-IN" altLang="en-US">
              <a:solidFill>
                <a:schemeClr val="bg1"/>
              </a:solidFill>
            </a:endParaRPr>
          </a:p>
        </p:txBody>
      </p:sp>
      <p:sp>
        <p:nvSpPr>
          <p:cNvPr id="44" name="Text Box 43"/>
          <p:cNvSpPr txBox="1"/>
          <p:nvPr/>
        </p:nvSpPr>
        <p:spPr>
          <a:xfrm>
            <a:off x="7481570" y="3201035"/>
            <a:ext cx="1290320" cy="737235"/>
          </a:xfrm>
          <a:prstGeom prst="rect">
            <a:avLst/>
          </a:prstGeom>
          <a:noFill/>
        </p:spPr>
        <p:txBody>
          <a:bodyPr wrap="square" rtlCol="0">
            <a:spAutoFit/>
          </a:bodyPr>
          <a:p>
            <a:r>
              <a:rPr lang="en-IN" altLang="en-US"/>
              <a:t>Number of daily Customers</a:t>
            </a: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p:nvPr>
            <p:ph type="title"/>
          </p:nvPr>
        </p:nvSpPr>
        <p:spPr>
          <a:xfrm>
            <a:off x="1481455" y="1962150"/>
            <a:ext cx="5913755" cy="1179195"/>
          </a:xfrm>
          <a:solidFill>
            <a:srgbClr val="00B050"/>
          </a:solidFill>
        </p:spPr>
        <p:txBody>
          <a:bodyPr/>
          <a:p>
            <a:r>
              <a:rPr lang="en-IN" altLang="en-US" sz="6000">
                <a:solidFill>
                  <a:schemeClr val="bg1"/>
                </a:solidFill>
                <a:latin typeface="Arial" panose="020B0604020202020204" pitchFamily="34" charset="0"/>
                <a:cs typeface="Arial" panose="020B0604020202020204" pitchFamily="34" charset="0"/>
              </a:rPr>
              <a:t>CHAPTER  II</a:t>
            </a:r>
            <a:endParaRPr lang="en-IN" altLang="en-US" sz="600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solidFill>
            <a:srgbClr val="FFC000"/>
          </a:solidFill>
        </p:spPr>
        <p:txBody>
          <a:bodyPr/>
          <a:p>
            <a:r>
              <a:rPr lang="en-IN" altLang="en-US" sz="2000" b="1">
                <a:latin typeface="Arial" panose="020B0604020202020204" pitchFamily="34" charset="0"/>
                <a:cs typeface="Arial" panose="020B0604020202020204" pitchFamily="34" charset="0"/>
              </a:rPr>
              <a:t>           </a:t>
            </a:r>
            <a:r>
              <a:rPr lang="en-IN" altLang="en-US" sz="2000" b="1">
                <a:solidFill>
                  <a:srgbClr val="FBF9FB"/>
                </a:solidFill>
                <a:latin typeface="Arial" panose="020B0604020202020204" pitchFamily="34" charset="0"/>
                <a:cs typeface="Arial" panose="020B0604020202020204" pitchFamily="34" charset="0"/>
              </a:rPr>
              <a:t>SEO &amp;  KEYWORD RESEARCH</a:t>
            </a:r>
            <a:endParaRPr lang="en-IN" altLang="en-US" sz="2000" b="1">
              <a:solidFill>
                <a:srgbClr val="FBF9FB"/>
              </a:solidFill>
              <a:latin typeface="Arial" panose="020B0604020202020204" pitchFamily="34" charset="0"/>
              <a:cs typeface="Arial" panose="020B0604020202020204" pitchFamily="34" charset="0"/>
            </a:endParaRPr>
          </a:p>
        </p:txBody>
      </p:sp>
      <p:sp>
        <p:nvSpPr>
          <p:cNvPr id="5" name="Text Placeholder 4"/>
          <p:cNvSpPr/>
          <p:nvPr>
            <p:ph type="body" idx="1"/>
          </p:nvPr>
        </p:nvSpPr>
        <p:spPr>
          <a:xfrm>
            <a:off x="2623185" y="1348740"/>
            <a:ext cx="5807710" cy="3255010"/>
          </a:xfrm>
        </p:spPr>
        <p:txBody>
          <a:bodyPr/>
          <a:p>
            <a:endParaRPr lang="en-IN" altLang="en-US" sz="1600">
              <a:latin typeface="Arial" panose="020B0604020202020204" pitchFamily="34" charset="0"/>
              <a:cs typeface="Arial" panose="020B0604020202020204" pitchFamily="34" charset="0"/>
            </a:endParaRPr>
          </a:p>
          <a:p>
            <a:pPr>
              <a:buFont typeface="Arial" panose="020B0604020202020204" pitchFamily="34" charset="0"/>
              <a:buChar char="•"/>
            </a:pPr>
            <a:endParaRPr lang="en-IN" altLang="en-US" sz="1600">
              <a:latin typeface="Arial" panose="020B0604020202020204" pitchFamily="34" charset="0"/>
              <a:cs typeface="Arial" panose="020B0604020202020204" pitchFamily="34" charset="0"/>
            </a:endParaRPr>
          </a:p>
          <a:p>
            <a:endParaRPr lang="en-IN" altLang="en-US" sz="1600">
              <a:latin typeface="Arial" panose="020B0604020202020204" pitchFamily="34" charset="0"/>
              <a:cs typeface="Arial" panose="020B0604020202020204" pitchFamily="34" charset="0"/>
            </a:endParaRPr>
          </a:p>
          <a:p>
            <a:pPr marL="400050" indent="-285750">
              <a:buFont typeface="Arial" panose="020B0604020202020204" pitchFamily="34" charset="0"/>
              <a:buChar char="•"/>
            </a:pPr>
            <a:r>
              <a:rPr lang="en-IN" altLang="en-US" sz="1600">
                <a:latin typeface="Arial" panose="020B0604020202020204" pitchFamily="34" charset="0"/>
                <a:cs typeface="Arial" panose="020B0604020202020204" pitchFamily="34" charset="0"/>
              </a:rPr>
              <a:t>SEO Audit</a:t>
            </a:r>
            <a:endParaRPr lang="en-IN" altLang="en-US" sz="1600">
              <a:latin typeface="Arial" panose="020B0604020202020204" pitchFamily="34" charset="0"/>
              <a:cs typeface="Arial" panose="020B0604020202020204" pitchFamily="34" charset="0"/>
            </a:endParaRPr>
          </a:p>
          <a:p>
            <a:pPr marL="114300" indent="0">
              <a:buNone/>
            </a:pPr>
            <a:r>
              <a:rPr lang="en-IN" altLang="en-US" sz="1600">
                <a:latin typeface="Arial" panose="020B0604020202020204" pitchFamily="34" charset="0"/>
                <a:cs typeface="Arial" panose="020B0604020202020204" pitchFamily="34" charset="0"/>
              </a:rPr>
              <a:t>                                                              </a:t>
            </a:r>
            <a:endParaRPr lang="en-IN" altLang="en-US" sz="1600">
              <a:latin typeface="Arial" panose="020B0604020202020204" pitchFamily="34" charset="0"/>
              <a:cs typeface="Arial" panose="020B0604020202020204" pitchFamily="34" charset="0"/>
            </a:endParaRPr>
          </a:p>
          <a:p>
            <a:pPr marL="400050" indent="-285750">
              <a:buFont typeface="Arial" panose="020B0604020202020204" pitchFamily="34" charset="0"/>
              <a:buChar char="•"/>
            </a:pPr>
            <a:r>
              <a:rPr lang="en-IN" altLang="en-US" sz="1600">
                <a:latin typeface="Arial" panose="020B0604020202020204" pitchFamily="34" charset="0"/>
                <a:cs typeface="Arial" panose="020B0604020202020204" pitchFamily="34" charset="0"/>
              </a:rPr>
              <a:t> Keyword Research</a:t>
            </a:r>
            <a:endParaRPr lang="en-IN" altLang="en-US" sz="1600">
              <a:latin typeface="Arial" panose="020B0604020202020204" pitchFamily="34" charset="0"/>
              <a:cs typeface="Arial" panose="020B0604020202020204" pitchFamily="34" charset="0"/>
            </a:endParaRPr>
          </a:p>
          <a:p>
            <a:pPr marL="114300" indent="0">
              <a:buFont typeface="Arial" panose="020B0604020202020204" pitchFamily="34" charset="0"/>
              <a:buNone/>
            </a:pPr>
            <a:endParaRPr lang="en-IN" altLang="en-US" sz="1600">
              <a:latin typeface="Arial" panose="020B0604020202020204" pitchFamily="34" charset="0"/>
              <a:cs typeface="Arial" panose="020B0604020202020204" pitchFamily="34" charset="0"/>
            </a:endParaRPr>
          </a:p>
          <a:p>
            <a:pPr marL="400050" indent="-285750">
              <a:buFont typeface="Arial" panose="020B0604020202020204" pitchFamily="34" charset="0"/>
              <a:buChar char="•"/>
            </a:pPr>
            <a:r>
              <a:rPr lang="en-IN" altLang="en-US" sz="1600">
                <a:latin typeface="Arial" panose="020B0604020202020204" pitchFamily="34" charset="0"/>
                <a:cs typeface="Arial" panose="020B0604020202020204" pitchFamily="34" charset="0"/>
              </a:rPr>
              <a:t> On Page Optimization</a:t>
            </a:r>
            <a:endParaRPr lang="en-IN" altLang="en-US" sz="1600">
              <a:latin typeface="Arial" panose="020B0604020202020204" pitchFamily="34" charset="0"/>
              <a:cs typeface="Arial" panose="020B0604020202020204" pitchFamily="34" charset="0"/>
            </a:endParaRPr>
          </a:p>
          <a:p>
            <a:endParaRPr lang="en-IN" altLang="en-US" sz="1600">
              <a:latin typeface="Arial" panose="020B0604020202020204" pitchFamily="34" charset="0"/>
              <a:cs typeface="Arial" panose="020B0604020202020204" pitchFamily="34" charset="0"/>
            </a:endParaRPr>
          </a:p>
          <a:p>
            <a:endParaRPr lang="en-IN" altLang="en-US" sz="1600">
              <a:latin typeface="Arial" panose="020B0604020202020204" pitchFamily="34" charset="0"/>
              <a:cs typeface="Arial" panose="020B0604020202020204" pitchFamily="34" charset="0"/>
            </a:endParaRPr>
          </a:p>
          <a:p>
            <a:pPr marL="114300" indent="0">
              <a:buNone/>
            </a:pPr>
            <a:endParaRPr lang="en-IN" altLang="en-US" sz="160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683260" y="987425"/>
            <a:ext cx="1584960" cy="1515745"/>
          </a:xfrm>
          <a:prstGeom prst="rect">
            <a:avLst/>
          </a:prstGeom>
        </p:spPr>
      </p:pic>
      <p:pic>
        <p:nvPicPr>
          <p:cNvPr id="5" name="Picture 4"/>
          <p:cNvPicPr>
            <a:picLocks noChangeAspect="1"/>
          </p:cNvPicPr>
          <p:nvPr/>
        </p:nvPicPr>
        <p:blipFill>
          <a:blip r:embed="rId2"/>
          <a:srcRect t="3231"/>
          <a:stretch>
            <a:fillRect/>
          </a:stretch>
        </p:blipFill>
        <p:spPr>
          <a:xfrm>
            <a:off x="3275330" y="842010"/>
            <a:ext cx="2583180" cy="1806575"/>
          </a:xfrm>
          <a:prstGeom prst="rect">
            <a:avLst/>
          </a:prstGeom>
        </p:spPr>
      </p:pic>
      <p:pic>
        <p:nvPicPr>
          <p:cNvPr id="6" name="Picture 5"/>
          <p:cNvPicPr>
            <a:picLocks noChangeAspect="1"/>
          </p:cNvPicPr>
          <p:nvPr/>
        </p:nvPicPr>
        <p:blipFill>
          <a:blip r:embed="rId3"/>
          <a:srcRect l="1234" t="3636" r="917" b="12452"/>
          <a:stretch>
            <a:fillRect/>
          </a:stretch>
        </p:blipFill>
        <p:spPr>
          <a:xfrm>
            <a:off x="395605" y="2859405"/>
            <a:ext cx="5688965" cy="1656080"/>
          </a:xfrm>
          <a:prstGeom prst="rect">
            <a:avLst/>
          </a:prstGeom>
        </p:spPr>
      </p:pic>
      <p:pic>
        <p:nvPicPr>
          <p:cNvPr id="7" name="Picture 6"/>
          <p:cNvPicPr>
            <a:picLocks noChangeAspect="1"/>
          </p:cNvPicPr>
          <p:nvPr/>
        </p:nvPicPr>
        <p:blipFill>
          <a:blip r:embed="rId4"/>
          <a:srcRect l="2729" t="6341" r="4130"/>
          <a:stretch>
            <a:fillRect/>
          </a:stretch>
        </p:blipFill>
        <p:spPr>
          <a:xfrm>
            <a:off x="6372225" y="699135"/>
            <a:ext cx="2448560" cy="2119630"/>
          </a:xfrm>
          <a:prstGeom prst="rect">
            <a:avLst/>
          </a:prstGeom>
        </p:spPr>
      </p:pic>
      <p:sp>
        <p:nvSpPr>
          <p:cNvPr id="8" name="Text Box 7"/>
          <p:cNvSpPr txBox="1"/>
          <p:nvPr/>
        </p:nvSpPr>
        <p:spPr>
          <a:xfrm>
            <a:off x="619760" y="245110"/>
            <a:ext cx="3807460" cy="429895"/>
          </a:xfrm>
          <a:prstGeom prst="rect">
            <a:avLst/>
          </a:prstGeom>
          <a:solidFill>
            <a:srgbClr val="FF0000"/>
          </a:solidFill>
        </p:spPr>
        <p:txBody>
          <a:bodyPr wrap="square" rtlCol="0">
            <a:noAutofit/>
          </a:bodyPr>
          <a:p>
            <a:r>
              <a:rPr lang="en-IN" altLang="en-US" sz="2000" b="1"/>
              <a:t> </a:t>
            </a:r>
            <a:r>
              <a:rPr lang="en-IN" altLang="en-US" sz="2000" b="1">
                <a:solidFill>
                  <a:srgbClr val="FBF9FB"/>
                </a:solidFill>
              </a:rPr>
              <a:t>       SEO AUDIT</a:t>
            </a:r>
            <a:endParaRPr lang="en-IN" altLang="en-US" sz="2000" b="1">
              <a:solidFill>
                <a:srgbClr val="FBF9FB"/>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1974215" y="635000"/>
            <a:ext cx="5195570" cy="427355"/>
          </a:xfrm>
        </p:spPr>
        <p:txBody>
          <a:bodyPr/>
          <a:p>
            <a:r>
              <a:rPr lang="en-IN" altLang="en-US" sz="2000" b="1">
                <a:latin typeface="Arial" panose="020B0604020202020204" pitchFamily="34" charset="0"/>
                <a:cs typeface="Arial" panose="020B0604020202020204" pitchFamily="34" charset="0"/>
              </a:rPr>
              <a:t> Long  &amp;  Tail Keyword Exploration</a:t>
            </a:r>
            <a:endParaRPr lang="en-IN" altLang="en-US" sz="2000" b="1">
              <a:latin typeface="Arial" panose="020B0604020202020204" pitchFamily="34" charset="0"/>
              <a:cs typeface="Arial" panose="020B0604020202020204" pitchFamily="34" charset="0"/>
            </a:endParaRPr>
          </a:p>
        </p:txBody>
      </p:sp>
      <p:sp>
        <p:nvSpPr>
          <p:cNvPr id="3" name="Text Box 2"/>
          <p:cNvSpPr txBox="1"/>
          <p:nvPr/>
        </p:nvSpPr>
        <p:spPr>
          <a:xfrm>
            <a:off x="1443990" y="1656715"/>
            <a:ext cx="3768090" cy="521970"/>
          </a:xfrm>
          <a:prstGeom prst="rect">
            <a:avLst/>
          </a:prstGeom>
          <a:noFill/>
        </p:spPr>
        <p:txBody>
          <a:bodyPr wrap="square" rtlCol="0">
            <a:spAutoFit/>
          </a:bodyPr>
          <a:p>
            <a:pPr marL="285750" indent="-285750">
              <a:buFont typeface="Arial" panose="020B0604020202020204" pitchFamily="34" charset="0"/>
              <a:buChar char="•"/>
            </a:pPr>
            <a:r>
              <a:rPr lang="en-IN" altLang="en-US"/>
              <a:t>Related searches for Mother Dairy </a:t>
            </a:r>
            <a:endParaRPr lang="en-IN" altLang="en-US"/>
          </a:p>
          <a:p>
            <a:endParaRPr lang="en-IN" altLang="en-US"/>
          </a:p>
        </p:txBody>
      </p:sp>
      <p:sp>
        <p:nvSpPr>
          <p:cNvPr id="14" name="Text Box 13"/>
          <p:cNvSpPr txBox="1"/>
          <p:nvPr/>
        </p:nvSpPr>
        <p:spPr>
          <a:xfrm>
            <a:off x="1628140" y="2250440"/>
            <a:ext cx="3174365" cy="306705"/>
          </a:xfrm>
          <a:prstGeom prst="rect">
            <a:avLst/>
          </a:prstGeom>
          <a:noFill/>
          <a:extLst>
            <a:ext uri="{909E8E84-426E-40DD-AFC4-6F175D3DCCD1}">
              <a14:hiddenFill xmlns:a14="http://schemas.microsoft.com/office/drawing/2010/main">
                <a:solidFill>
                  <a:schemeClr val="tx2"/>
                </a:solidFill>
              </a14:hiddenFill>
            </a:ext>
          </a:extLst>
        </p:spPr>
        <p:txBody>
          <a:bodyPr wrap="square" rtlCol="0">
            <a:spAutoFit/>
          </a:bodyPr>
          <a:p>
            <a:r>
              <a:rPr lang="en-IN" altLang="en-US"/>
              <a:t> Mother  Dairy  </a:t>
            </a:r>
            <a:r>
              <a:rPr lang="en-IN" altLang="en-US" b="1"/>
              <a:t>Login</a:t>
            </a:r>
            <a:endParaRPr lang="en-IN" altLang="en-US" b="1"/>
          </a:p>
        </p:txBody>
      </p:sp>
      <p:sp>
        <p:nvSpPr>
          <p:cNvPr id="15" name="Oval 14"/>
          <p:cNvSpPr/>
          <p:nvPr/>
        </p:nvSpPr>
        <p:spPr>
          <a:xfrm>
            <a:off x="1543685" y="2355850"/>
            <a:ext cx="75565" cy="755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16" name="Straight Connector 15"/>
          <p:cNvCxnSpPr>
            <a:stCxn id="15" idx="5"/>
          </p:cNvCxnSpPr>
          <p:nvPr/>
        </p:nvCxnSpPr>
        <p:spPr>
          <a:xfrm>
            <a:off x="1608455" y="2420620"/>
            <a:ext cx="79375" cy="79375"/>
          </a:xfrm>
          <a:prstGeom prst="line">
            <a:avLst/>
          </a:prstGeom>
        </p:spPr>
        <p:style>
          <a:lnRef idx="2">
            <a:schemeClr val="accent1"/>
          </a:lnRef>
          <a:fillRef idx="0">
            <a:srgbClr val="FFFFFF"/>
          </a:fillRef>
          <a:effectRef idx="0">
            <a:srgbClr val="FFFFFF"/>
          </a:effectRef>
          <a:fontRef idx="minor">
            <a:schemeClr val="tx1"/>
          </a:fontRef>
        </p:style>
      </p:cxnSp>
      <p:sp>
        <p:nvSpPr>
          <p:cNvPr id="17" name="Text Box 16"/>
          <p:cNvSpPr txBox="1"/>
          <p:nvPr/>
        </p:nvSpPr>
        <p:spPr>
          <a:xfrm>
            <a:off x="1575435" y="2790825"/>
            <a:ext cx="3048000" cy="306705"/>
          </a:xfrm>
          <a:prstGeom prst="rect">
            <a:avLst/>
          </a:prstGeom>
          <a:noFill/>
        </p:spPr>
        <p:txBody>
          <a:bodyPr wrap="square" rtlCol="0">
            <a:spAutoFit/>
          </a:bodyPr>
          <a:p>
            <a:r>
              <a:rPr lang="en-IN" altLang="en-US"/>
              <a:t>  Mother Dairy </a:t>
            </a:r>
            <a:r>
              <a:rPr lang="en-IN" altLang="en-US" b="1"/>
              <a:t>Products list</a:t>
            </a:r>
            <a:endParaRPr lang="en-IN" altLang="en-US" b="1"/>
          </a:p>
        </p:txBody>
      </p:sp>
      <p:sp>
        <p:nvSpPr>
          <p:cNvPr id="18" name="Oval 17"/>
          <p:cNvSpPr/>
          <p:nvPr/>
        </p:nvSpPr>
        <p:spPr>
          <a:xfrm>
            <a:off x="1502410" y="2896870"/>
            <a:ext cx="76200" cy="76200"/>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19" name="Straight Connector 18"/>
          <p:cNvCxnSpPr>
            <a:stCxn id="18" idx="5"/>
          </p:cNvCxnSpPr>
          <p:nvPr/>
        </p:nvCxnSpPr>
        <p:spPr>
          <a:xfrm>
            <a:off x="1567180" y="2961640"/>
            <a:ext cx="79375" cy="79375"/>
          </a:xfrm>
          <a:prstGeom prst="line">
            <a:avLst/>
          </a:prstGeom>
        </p:spPr>
        <p:style>
          <a:lnRef idx="2">
            <a:schemeClr val="accent1"/>
          </a:lnRef>
          <a:fillRef idx="0">
            <a:srgbClr val="FFFFFF"/>
          </a:fillRef>
          <a:effectRef idx="0">
            <a:srgbClr val="FFFFFF"/>
          </a:effectRef>
          <a:fontRef idx="minor">
            <a:schemeClr val="tx1"/>
          </a:fontRef>
        </p:style>
      </p:cxnSp>
      <p:sp>
        <p:nvSpPr>
          <p:cNvPr id="20" name="Text Box 19"/>
          <p:cNvSpPr txBox="1"/>
          <p:nvPr/>
        </p:nvSpPr>
        <p:spPr>
          <a:xfrm>
            <a:off x="1729740" y="3268980"/>
            <a:ext cx="3048000" cy="515620"/>
          </a:xfrm>
          <a:prstGeom prst="rect">
            <a:avLst/>
          </a:prstGeom>
          <a:noFill/>
        </p:spPr>
        <p:txBody>
          <a:bodyPr wrap="square" rtlCol="0">
            <a:noAutofit/>
          </a:bodyPr>
          <a:p>
            <a:r>
              <a:rPr lang="en-IN" altLang="en-US"/>
              <a:t>Mother Dairy </a:t>
            </a:r>
            <a:r>
              <a:rPr lang="en-IN" altLang="en-US" b="1"/>
              <a:t>Website</a:t>
            </a:r>
            <a:endParaRPr lang="en-IN" altLang="en-US" b="1"/>
          </a:p>
        </p:txBody>
      </p:sp>
      <p:sp>
        <p:nvSpPr>
          <p:cNvPr id="21" name="Oval 20"/>
          <p:cNvSpPr/>
          <p:nvPr/>
        </p:nvSpPr>
        <p:spPr>
          <a:xfrm>
            <a:off x="1499870" y="3438525"/>
            <a:ext cx="75565" cy="755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22" name="Straight Connector 21"/>
          <p:cNvCxnSpPr>
            <a:stCxn id="21" idx="5"/>
          </p:cNvCxnSpPr>
          <p:nvPr/>
        </p:nvCxnSpPr>
        <p:spPr>
          <a:xfrm>
            <a:off x="1564640" y="3503295"/>
            <a:ext cx="82550" cy="79375"/>
          </a:xfrm>
          <a:prstGeom prst="line">
            <a:avLst/>
          </a:prstGeom>
        </p:spPr>
        <p:style>
          <a:lnRef idx="2">
            <a:schemeClr val="accent1"/>
          </a:lnRef>
          <a:fillRef idx="0">
            <a:srgbClr val="FFFFFF"/>
          </a:fillRef>
          <a:effectRef idx="0">
            <a:srgbClr val="FFFFFF"/>
          </a:effectRef>
          <a:fontRef idx="minor">
            <a:schemeClr val="tx1"/>
          </a:fontRef>
        </p:style>
      </p:cxnSp>
      <p:sp>
        <p:nvSpPr>
          <p:cNvPr id="23" name="Text Box 22"/>
          <p:cNvSpPr txBox="1"/>
          <p:nvPr/>
        </p:nvSpPr>
        <p:spPr>
          <a:xfrm>
            <a:off x="1721485" y="3745230"/>
            <a:ext cx="3286125" cy="340360"/>
          </a:xfrm>
          <a:prstGeom prst="rect">
            <a:avLst/>
          </a:prstGeom>
          <a:noFill/>
        </p:spPr>
        <p:txBody>
          <a:bodyPr wrap="square" rtlCol="0">
            <a:noAutofit/>
          </a:bodyPr>
          <a:p>
            <a:r>
              <a:rPr lang="en-IN" altLang="en-US" b="1"/>
              <a:t>online purchases from </a:t>
            </a:r>
            <a:r>
              <a:rPr lang="en-IN" altLang="en-US"/>
              <a:t>Mother Dairy</a:t>
            </a:r>
            <a:endParaRPr lang="en-IN" altLang="en-US"/>
          </a:p>
        </p:txBody>
      </p:sp>
      <p:sp>
        <p:nvSpPr>
          <p:cNvPr id="24" name="Oval 23"/>
          <p:cNvSpPr/>
          <p:nvPr/>
        </p:nvSpPr>
        <p:spPr>
          <a:xfrm>
            <a:off x="1529715" y="3855085"/>
            <a:ext cx="75565" cy="755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25" name="Straight Connector 24"/>
          <p:cNvCxnSpPr>
            <a:stCxn id="24" idx="5"/>
          </p:cNvCxnSpPr>
          <p:nvPr/>
        </p:nvCxnSpPr>
        <p:spPr>
          <a:xfrm>
            <a:off x="1594485" y="3919855"/>
            <a:ext cx="82550" cy="79375"/>
          </a:xfrm>
          <a:prstGeom prst="line">
            <a:avLst/>
          </a:prstGeom>
        </p:spPr>
        <p:style>
          <a:lnRef idx="2">
            <a:schemeClr val="accent1"/>
          </a:lnRef>
          <a:fillRef idx="0">
            <a:srgbClr val="FFFFFF"/>
          </a:fillRef>
          <a:effectRef idx="0">
            <a:srgbClr val="FFFFFF"/>
          </a:effectRef>
          <a:fontRef idx="minor">
            <a:schemeClr val="tx1"/>
          </a:fontRef>
        </p:style>
      </p:cxnSp>
      <p:sp>
        <p:nvSpPr>
          <p:cNvPr id="26" name="Text Box 25"/>
          <p:cNvSpPr txBox="1"/>
          <p:nvPr/>
        </p:nvSpPr>
        <p:spPr>
          <a:xfrm>
            <a:off x="5093970" y="2249805"/>
            <a:ext cx="3048000" cy="250825"/>
          </a:xfrm>
          <a:prstGeom prst="rect">
            <a:avLst/>
          </a:prstGeom>
          <a:noFill/>
        </p:spPr>
        <p:txBody>
          <a:bodyPr wrap="square" rtlCol="0">
            <a:noAutofit/>
          </a:bodyPr>
          <a:p>
            <a:r>
              <a:rPr lang="en-IN" altLang="en-US"/>
              <a:t>Mother Dairy </a:t>
            </a:r>
            <a:r>
              <a:rPr lang="en-IN" altLang="en-US" b="1"/>
              <a:t>Official Website</a:t>
            </a:r>
            <a:endParaRPr lang="en-IN" altLang="en-US" b="1"/>
          </a:p>
        </p:txBody>
      </p:sp>
      <p:sp>
        <p:nvSpPr>
          <p:cNvPr id="27" name="Oval 26"/>
          <p:cNvSpPr/>
          <p:nvPr/>
        </p:nvSpPr>
        <p:spPr>
          <a:xfrm>
            <a:off x="5018405" y="2362835"/>
            <a:ext cx="75565" cy="755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28" name="Straight Connector 27"/>
          <p:cNvCxnSpPr>
            <a:stCxn id="27" idx="5"/>
          </p:cNvCxnSpPr>
          <p:nvPr/>
        </p:nvCxnSpPr>
        <p:spPr>
          <a:xfrm>
            <a:off x="5083175" y="2427605"/>
            <a:ext cx="79375" cy="79375"/>
          </a:xfrm>
          <a:prstGeom prst="line">
            <a:avLst/>
          </a:prstGeom>
        </p:spPr>
        <p:style>
          <a:lnRef idx="2">
            <a:schemeClr val="accent1"/>
          </a:lnRef>
          <a:fillRef idx="0">
            <a:srgbClr val="FFFFFF"/>
          </a:fillRef>
          <a:effectRef idx="0">
            <a:srgbClr val="FFFFFF"/>
          </a:effectRef>
          <a:fontRef idx="minor">
            <a:schemeClr val="tx1"/>
          </a:fontRef>
        </p:style>
      </p:cxnSp>
      <p:sp>
        <p:nvSpPr>
          <p:cNvPr id="29" name="Text Box 28"/>
          <p:cNvSpPr txBox="1"/>
          <p:nvPr/>
        </p:nvSpPr>
        <p:spPr>
          <a:xfrm>
            <a:off x="5147945" y="2818765"/>
            <a:ext cx="3048000" cy="294640"/>
          </a:xfrm>
          <a:prstGeom prst="rect">
            <a:avLst/>
          </a:prstGeom>
          <a:noFill/>
        </p:spPr>
        <p:txBody>
          <a:bodyPr wrap="square" rtlCol="0">
            <a:noAutofit/>
          </a:bodyPr>
          <a:p>
            <a:r>
              <a:rPr lang="en-IN" altLang="en-US"/>
              <a:t>Mother Dairy </a:t>
            </a:r>
            <a:r>
              <a:rPr lang="en-IN" altLang="en-US" b="1"/>
              <a:t>Wikipedia</a:t>
            </a:r>
            <a:endParaRPr lang="en-IN" altLang="en-US" b="1"/>
          </a:p>
        </p:txBody>
      </p:sp>
      <p:sp>
        <p:nvSpPr>
          <p:cNvPr id="30" name="Oval 29"/>
          <p:cNvSpPr/>
          <p:nvPr/>
        </p:nvSpPr>
        <p:spPr>
          <a:xfrm>
            <a:off x="5072380" y="2931795"/>
            <a:ext cx="75565" cy="755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32" name="Straight Connector 31"/>
          <p:cNvCxnSpPr>
            <a:stCxn id="30" idx="5"/>
          </p:cNvCxnSpPr>
          <p:nvPr/>
        </p:nvCxnSpPr>
        <p:spPr>
          <a:xfrm>
            <a:off x="5137150" y="2996565"/>
            <a:ext cx="82550" cy="79375"/>
          </a:xfrm>
          <a:prstGeom prst="line">
            <a:avLst/>
          </a:prstGeom>
        </p:spPr>
        <p:style>
          <a:lnRef idx="2">
            <a:schemeClr val="accent1"/>
          </a:lnRef>
          <a:fillRef idx="0">
            <a:srgbClr val="FFFFFF"/>
          </a:fillRef>
          <a:effectRef idx="0">
            <a:srgbClr val="FFFFFF"/>
          </a:effectRef>
          <a:fontRef idx="minor">
            <a:schemeClr val="tx1"/>
          </a:fontRef>
        </p:style>
      </p:cxnSp>
      <p:sp>
        <p:nvSpPr>
          <p:cNvPr id="34" name="Text Box 33"/>
          <p:cNvSpPr txBox="1"/>
          <p:nvPr/>
        </p:nvSpPr>
        <p:spPr>
          <a:xfrm>
            <a:off x="5186680" y="3268980"/>
            <a:ext cx="3048000" cy="259715"/>
          </a:xfrm>
          <a:prstGeom prst="rect">
            <a:avLst/>
          </a:prstGeom>
          <a:noFill/>
        </p:spPr>
        <p:txBody>
          <a:bodyPr wrap="square" rtlCol="0">
            <a:noAutofit/>
          </a:bodyPr>
          <a:p>
            <a:r>
              <a:rPr lang="en-IN" altLang="en-US"/>
              <a:t>Mother Dairy Products</a:t>
            </a:r>
            <a:endParaRPr lang="en-IN" altLang="en-US"/>
          </a:p>
        </p:txBody>
      </p:sp>
      <p:sp>
        <p:nvSpPr>
          <p:cNvPr id="35" name="Text Box 34"/>
          <p:cNvSpPr txBox="1"/>
          <p:nvPr/>
        </p:nvSpPr>
        <p:spPr>
          <a:xfrm>
            <a:off x="5219065" y="3740150"/>
            <a:ext cx="3393440" cy="306705"/>
          </a:xfrm>
          <a:prstGeom prst="rect">
            <a:avLst/>
          </a:prstGeom>
          <a:noFill/>
        </p:spPr>
        <p:txBody>
          <a:bodyPr wrap="square" rtlCol="0">
            <a:spAutoFit/>
          </a:bodyPr>
          <a:p>
            <a:r>
              <a:rPr lang="en-IN" altLang="en-US"/>
              <a:t>Mother Dairy </a:t>
            </a:r>
            <a:r>
              <a:rPr lang="en-IN" altLang="en-US" b="1"/>
              <a:t>online digits</a:t>
            </a:r>
            <a:endParaRPr lang="en-IN" altLang="en-US" b="1"/>
          </a:p>
        </p:txBody>
      </p:sp>
      <p:sp>
        <p:nvSpPr>
          <p:cNvPr id="36" name="Oval 35"/>
          <p:cNvSpPr/>
          <p:nvPr/>
        </p:nvSpPr>
        <p:spPr>
          <a:xfrm>
            <a:off x="5111115" y="3399790"/>
            <a:ext cx="75565" cy="755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37" name="Straight Connector 36"/>
          <p:cNvCxnSpPr>
            <a:stCxn id="36" idx="5"/>
          </p:cNvCxnSpPr>
          <p:nvPr/>
        </p:nvCxnSpPr>
        <p:spPr>
          <a:xfrm>
            <a:off x="5175885" y="3464560"/>
            <a:ext cx="82550" cy="79375"/>
          </a:xfrm>
          <a:prstGeom prst="line">
            <a:avLst/>
          </a:prstGeom>
        </p:spPr>
        <p:style>
          <a:lnRef idx="2">
            <a:schemeClr val="accent1"/>
          </a:lnRef>
          <a:fillRef idx="0">
            <a:srgbClr val="FFFFFF"/>
          </a:fillRef>
          <a:effectRef idx="0">
            <a:srgbClr val="FFFFFF"/>
          </a:effectRef>
          <a:fontRef idx="minor">
            <a:schemeClr val="tx1"/>
          </a:fontRef>
        </p:style>
      </p:cxnSp>
      <p:sp>
        <p:nvSpPr>
          <p:cNvPr id="38" name="Oval 37"/>
          <p:cNvSpPr/>
          <p:nvPr/>
        </p:nvSpPr>
        <p:spPr>
          <a:xfrm>
            <a:off x="5147945" y="3867785"/>
            <a:ext cx="75565" cy="75565"/>
          </a:xfrm>
          <a:prstGeom prst="ellips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cxnSp>
        <p:nvCxnSpPr>
          <p:cNvPr id="39" name="Straight Connector 38"/>
          <p:cNvCxnSpPr>
            <a:stCxn id="38" idx="5"/>
          </p:cNvCxnSpPr>
          <p:nvPr/>
        </p:nvCxnSpPr>
        <p:spPr>
          <a:xfrm>
            <a:off x="5212715" y="3932555"/>
            <a:ext cx="79375" cy="7937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899160" y="555625"/>
            <a:ext cx="3048000" cy="398780"/>
          </a:xfrm>
          <a:prstGeom prst="rect">
            <a:avLst/>
          </a:prstGeom>
          <a:solidFill>
            <a:srgbClr val="FF0000"/>
          </a:solidFill>
        </p:spPr>
        <p:txBody>
          <a:bodyPr wrap="square" rtlCol="0">
            <a:spAutoFit/>
          </a:bodyPr>
          <a:p>
            <a:r>
              <a:rPr lang="en-IN" altLang="en-US" sz="2000" b="1">
                <a:solidFill>
                  <a:schemeClr val="bg1"/>
                </a:solidFill>
              </a:rPr>
              <a:t>On Page Optimization</a:t>
            </a:r>
            <a:endParaRPr lang="en-IN" altLang="en-US" sz="2000" b="1">
              <a:solidFill>
                <a:schemeClr val="bg1"/>
              </a:solidFill>
            </a:endParaRPr>
          </a:p>
        </p:txBody>
      </p:sp>
      <p:sp>
        <p:nvSpPr>
          <p:cNvPr id="5" name="Text Box 4"/>
          <p:cNvSpPr txBox="1"/>
          <p:nvPr/>
        </p:nvSpPr>
        <p:spPr>
          <a:xfrm>
            <a:off x="1165225" y="1232535"/>
            <a:ext cx="3078480" cy="306705"/>
          </a:xfrm>
          <a:prstGeom prst="rect">
            <a:avLst/>
          </a:prstGeom>
          <a:noFill/>
        </p:spPr>
        <p:txBody>
          <a:bodyPr wrap="square" rtlCol="0">
            <a:spAutoFit/>
          </a:bodyPr>
          <a:p>
            <a:pPr marL="285750" indent="-285750">
              <a:buFont typeface="Arial" panose="020B0604020202020204" pitchFamily="34" charset="0"/>
              <a:buChar char="•"/>
            </a:pPr>
            <a:r>
              <a:rPr lang="en-IN" altLang="en-US"/>
              <a:t>Meta Tag optimization</a:t>
            </a:r>
            <a:endParaRPr lang="en-IN" altLang="en-US"/>
          </a:p>
        </p:txBody>
      </p:sp>
      <p:sp>
        <p:nvSpPr>
          <p:cNvPr id="6" name="Text Box 5"/>
          <p:cNvSpPr txBox="1"/>
          <p:nvPr/>
        </p:nvSpPr>
        <p:spPr>
          <a:xfrm>
            <a:off x="1403350" y="2284095"/>
            <a:ext cx="2291715" cy="2164715"/>
          </a:xfrm>
          <a:prstGeom prst="rect">
            <a:avLst/>
          </a:prstGeom>
          <a:solidFill>
            <a:srgbClr val="FFF5D7"/>
          </a:solidFill>
        </p:spPr>
        <p:txBody>
          <a:bodyPr wrap="square" rtlCol="0">
            <a:noAutofit/>
          </a:bodyPr>
          <a:p>
            <a:endParaRPr lang="en-IN" altLang="en-US" sz="1200"/>
          </a:p>
          <a:p>
            <a:r>
              <a:rPr lang="en-IN" altLang="en-US"/>
              <a:t>Optimized Title: “mothers Dairy” premium dairy products for moms and familie</a:t>
            </a:r>
            <a:r>
              <a:rPr lang="en-IN" altLang="en-US" sz="1200"/>
              <a:t>s</a:t>
            </a:r>
            <a:endParaRPr lang="en-IN" altLang="en-US" sz="1200"/>
          </a:p>
          <a:p>
            <a:endParaRPr lang="en-IN" altLang="en-US" sz="1200"/>
          </a:p>
          <a:p>
            <a:r>
              <a:rPr lang="en-IN" altLang="en-US" sz="1200"/>
              <a:t>   </a:t>
            </a:r>
            <a:endParaRPr lang="en-IN" altLang="en-US" sz="1200"/>
          </a:p>
          <a:p>
            <a:r>
              <a:rPr lang="en-IN" altLang="en-US" sz="1200"/>
              <a:t>        </a:t>
            </a:r>
            <a:r>
              <a:rPr lang="en-IN" altLang="en-US" sz="2000">
                <a:latin typeface="Arial Narrow" panose="020B0606020202030204" charset="0"/>
                <a:cs typeface="Arial Narrow" panose="020B0606020202030204" charset="0"/>
              </a:rPr>
              <a:t> Title Tag</a:t>
            </a:r>
            <a:endParaRPr lang="en-IN" altLang="en-US" sz="2000">
              <a:latin typeface="Arial Narrow" panose="020B0606020202030204" charset="0"/>
              <a:cs typeface="Arial Narrow" panose="020B0606020202030204" charset="0"/>
            </a:endParaRPr>
          </a:p>
        </p:txBody>
      </p:sp>
      <p:sp>
        <p:nvSpPr>
          <p:cNvPr id="7" name="Text Box 6"/>
          <p:cNvSpPr txBox="1"/>
          <p:nvPr/>
        </p:nvSpPr>
        <p:spPr>
          <a:xfrm>
            <a:off x="4932045" y="2284095"/>
            <a:ext cx="3048000" cy="2091690"/>
          </a:xfrm>
          <a:prstGeom prst="rect">
            <a:avLst/>
          </a:prstGeom>
          <a:solidFill>
            <a:srgbClr val="FFF5D7"/>
          </a:solidFill>
        </p:spPr>
        <p:txBody>
          <a:bodyPr wrap="square" rtlCol="0">
            <a:noAutofit/>
          </a:bodyPr>
          <a:p>
            <a:r>
              <a:rPr lang="en-IN" altLang="en-US"/>
              <a:t>Optimized Meta Description: Explore our range of high - quality dairy products tailor-made for mothers and families Nutrition-packed&amp;fresh from mother dairy</a:t>
            </a:r>
            <a:endParaRPr lang="en-IN" altLang="en-US"/>
          </a:p>
          <a:p>
            <a:endParaRPr lang="en-IN" altLang="en-US"/>
          </a:p>
          <a:p>
            <a:endParaRPr lang="en-IN" altLang="en-US"/>
          </a:p>
          <a:p>
            <a:r>
              <a:rPr lang="en-IN" altLang="en-US"/>
              <a:t>    </a:t>
            </a:r>
            <a:r>
              <a:rPr lang="en-IN" altLang="en-US">
                <a:latin typeface="Arial Narrow" panose="020B0606020202030204" charset="0"/>
                <a:cs typeface="Arial Narrow" panose="020B0606020202030204" charset="0"/>
              </a:rPr>
              <a:t> </a:t>
            </a:r>
            <a:r>
              <a:rPr lang="en-IN" altLang="en-US" sz="2000">
                <a:latin typeface="Arial Narrow" panose="020B0606020202030204" charset="0"/>
                <a:cs typeface="Arial Narrow" panose="020B0606020202030204" charset="0"/>
              </a:rPr>
              <a:t>Meta Description</a:t>
            </a:r>
            <a:endParaRPr lang="en-IN" altLang="en-US" sz="2000">
              <a:latin typeface="Arial Narrow" panose="020B0606020202030204" charset="0"/>
              <a:cs typeface="Arial Narrow" panose="020B0606020202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7405" y="339090"/>
            <a:ext cx="3048000" cy="398780"/>
          </a:xfrm>
          <a:prstGeom prst="rect">
            <a:avLst/>
          </a:prstGeom>
          <a:noFill/>
        </p:spPr>
        <p:txBody>
          <a:bodyPr wrap="square" rtlCol="0">
            <a:spAutoFit/>
          </a:bodyPr>
          <a:p>
            <a:r>
              <a:rPr lang="en-IN" altLang="en-US" sz="2000" b="1"/>
              <a:t>Content Optimization</a:t>
            </a:r>
            <a:endParaRPr lang="en-IN" altLang="en-US" sz="2000" b="1"/>
          </a:p>
        </p:txBody>
      </p:sp>
      <p:sp>
        <p:nvSpPr>
          <p:cNvPr id="3" name="Text Box 2"/>
          <p:cNvSpPr txBox="1"/>
          <p:nvPr/>
        </p:nvSpPr>
        <p:spPr>
          <a:xfrm>
            <a:off x="1002665" y="1062990"/>
            <a:ext cx="3048000" cy="306705"/>
          </a:xfrm>
          <a:prstGeom prst="rect">
            <a:avLst/>
          </a:prstGeom>
          <a:noFill/>
        </p:spPr>
        <p:txBody>
          <a:bodyPr wrap="square" rtlCol="0">
            <a:spAutoFit/>
          </a:bodyPr>
          <a:p>
            <a:pPr marL="285750" indent="-285750">
              <a:buFont typeface="Arial" panose="020B0604020202020204" pitchFamily="34" charset="0"/>
              <a:buChar char="•"/>
            </a:pPr>
            <a:r>
              <a:rPr lang="en-IN" altLang="en-US"/>
              <a:t>Content Optimization</a:t>
            </a:r>
            <a:endParaRPr lang="en-IN" altLang="en-US"/>
          </a:p>
        </p:txBody>
      </p:sp>
      <p:pic>
        <p:nvPicPr>
          <p:cNvPr id="100" name="Picture 99"/>
          <p:cNvPicPr/>
          <p:nvPr/>
        </p:nvPicPr>
        <p:blipFill>
          <a:blip r:embed="rId1"/>
          <a:stretch>
            <a:fillRect/>
          </a:stretch>
        </p:blipFill>
        <p:spPr>
          <a:xfrm>
            <a:off x="417830" y="1741170"/>
            <a:ext cx="1578610" cy="1280160"/>
          </a:xfrm>
          <a:prstGeom prst="rect">
            <a:avLst/>
          </a:prstGeom>
          <a:noFill/>
          <a:ln w="9525">
            <a:noFill/>
          </a:ln>
        </p:spPr>
      </p:pic>
      <p:pic>
        <p:nvPicPr>
          <p:cNvPr id="101" name="Picture 100"/>
          <p:cNvPicPr/>
          <p:nvPr/>
        </p:nvPicPr>
        <p:blipFill>
          <a:blip r:embed="rId2"/>
          <a:stretch>
            <a:fillRect/>
          </a:stretch>
        </p:blipFill>
        <p:spPr>
          <a:xfrm>
            <a:off x="2555875" y="1732915"/>
            <a:ext cx="1676400" cy="1303655"/>
          </a:xfrm>
          <a:prstGeom prst="rect">
            <a:avLst/>
          </a:prstGeom>
          <a:noFill/>
          <a:ln w="9525">
            <a:noFill/>
          </a:ln>
        </p:spPr>
      </p:pic>
      <p:pic>
        <p:nvPicPr>
          <p:cNvPr id="102" name="Picture 101"/>
          <p:cNvPicPr/>
          <p:nvPr/>
        </p:nvPicPr>
        <p:blipFill>
          <a:blip r:embed="rId3"/>
          <a:stretch>
            <a:fillRect/>
          </a:stretch>
        </p:blipFill>
        <p:spPr>
          <a:xfrm>
            <a:off x="4643755" y="1741170"/>
            <a:ext cx="1737995" cy="1257300"/>
          </a:xfrm>
          <a:prstGeom prst="rect">
            <a:avLst/>
          </a:prstGeom>
          <a:noFill/>
          <a:ln w="9525">
            <a:noFill/>
          </a:ln>
        </p:spPr>
      </p:pic>
      <p:pic>
        <p:nvPicPr>
          <p:cNvPr id="103" name="Picture 102"/>
          <p:cNvPicPr/>
          <p:nvPr/>
        </p:nvPicPr>
        <p:blipFill>
          <a:blip r:embed="rId4"/>
          <a:srcRect b="12417"/>
          <a:stretch>
            <a:fillRect/>
          </a:stretch>
        </p:blipFill>
        <p:spPr>
          <a:xfrm>
            <a:off x="6948170" y="1741170"/>
            <a:ext cx="1524000" cy="1296035"/>
          </a:xfrm>
          <a:prstGeom prst="rect">
            <a:avLst/>
          </a:prstGeom>
          <a:noFill/>
          <a:ln w="9525">
            <a:noFill/>
          </a:ln>
        </p:spPr>
      </p:pic>
      <p:sp>
        <p:nvSpPr>
          <p:cNvPr id="4" name="Text Box 3"/>
          <p:cNvSpPr txBox="1"/>
          <p:nvPr/>
        </p:nvSpPr>
        <p:spPr>
          <a:xfrm>
            <a:off x="385445" y="3362325"/>
            <a:ext cx="1833880" cy="306705"/>
          </a:xfrm>
          <a:prstGeom prst="rect">
            <a:avLst/>
          </a:prstGeom>
          <a:noFill/>
        </p:spPr>
        <p:txBody>
          <a:bodyPr wrap="square" rtlCol="0">
            <a:spAutoFit/>
          </a:bodyPr>
          <a:p>
            <a:r>
              <a:rPr lang="en-IN" altLang="en-US"/>
              <a:t>Keyword Usage</a:t>
            </a:r>
            <a:endParaRPr lang="en-IN" altLang="en-US"/>
          </a:p>
        </p:txBody>
      </p:sp>
      <p:sp>
        <p:nvSpPr>
          <p:cNvPr id="5" name="Text Box 4"/>
          <p:cNvSpPr txBox="1"/>
          <p:nvPr/>
        </p:nvSpPr>
        <p:spPr>
          <a:xfrm>
            <a:off x="2219325" y="3501390"/>
            <a:ext cx="2424430" cy="306705"/>
          </a:xfrm>
          <a:prstGeom prst="rect">
            <a:avLst/>
          </a:prstGeom>
          <a:noFill/>
        </p:spPr>
        <p:txBody>
          <a:bodyPr wrap="square" rtlCol="0">
            <a:spAutoFit/>
          </a:bodyPr>
          <a:p>
            <a:r>
              <a:rPr lang="en-IN" altLang="en-US"/>
              <a:t>Content Quality&amp;Relevance</a:t>
            </a:r>
            <a:endParaRPr lang="en-IN" altLang="en-US"/>
          </a:p>
        </p:txBody>
      </p:sp>
      <p:sp>
        <p:nvSpPr>
          <p:cNvPr id="6" name="Text Box 5"/>
          <p:cNvSpPr txBox="1"/>
          <p:nvPr/>
        </p:nvSpPr>
        <p:spPr>
          <a:xfrm>
            <a:off x="4795520" y="3538855"/>
            <a:ext cx="1993265" cy="338455"/>
          </a:xfrm>
          <a:prstGeom prst="rect">
            <a:avLst/>
          </a:prstGeom>
          <a:noFill/>
        </p:spPr>
        <p:txBody>
          <a:bodyPr wrap="square" rtlCol="0">
            <a:noAutofit/>
          </a:bodyPr>
          <a:p>
            <a:r>
              <a:rPr lang="en-IN" altLang="en-US"/>
              <a:t>Mobile Optimization</a:t>
            </a:r>
            <a:endParaRPr lang="en-IN" altLang="en-US"/>
          </a:p>
        </p:txBody>
      </p:sp>
      <p:sp>
        <p:nvSpPr>
          <p:cNvPr id="7" name="Text Box 6"/>
          <p:cNvSpPr txBox="1"/>
          <p:nvPr/>
        </p:nvSpPr>
        <p:spPr>
          <a:xfrm>
            <a:off x="6843395" y="3539490"/>
            <a:ext cx="2144395" cy="338455"/>
          </a:xfrm>
          <a:prstGeom prst="rect">
            <a:avLst/>
          </a:prstGeom>
          <a:noFill/>
        </p:spPr>
        <p:txBody>
          <a:bodyPr wrap="square" rtlCol="0">
            <a:noAutofit/>
          </a:bodyPr>
          <a:p>
            <a:r>
              <a:rPr lang="en-IN" altLang="en-US"/>
              <a:t>    Call to Action</a:t>
            </a:r>
            <a:endParaRPr lang="en-I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a:xfrm>
            <a:off x="2051685" y="1708150"/>
            <a:ext cx="5195570" cy="1329055"/>
          </a:xfrm>
          <a:solidFill>
            <a:srgbClr val="00B050"/>
          </a:solidFill>
        </p:spPr>
        <p:txBody>
          <a:bodyPr/>
          <a:p>
            <a:r>
              <a:rPr lang="en-IN" altLang="en-US" sz="6000">
                <a:solidFill>
                  <a:schemeClr val="bg1"/>
                </a:solidFill>
                <a:latin typeface="Arial" panose="020B0604020202020204" pitchFamily="34" charset="0"/>
                <a:cs typeface="Arial" panose="020B0604020202020204" pitchFamily="34" charset="0"/>
              </a:rPr>
              <a:t>CHAPTER III</a:t>
            </a:r>
            <a:endParaRPr lang="en-IN" altLang="en-US" sz="600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44" name="Shape 544"/>
        <p:cNvGrpSpPr/>
        <p:nvPr/>
      </p:nvGrpSpPr>
      <p:grpSpPr>
        <a:xfrm>
          <a:off x="0" y="0"/>
          <a:ext cx="0" cy="0"/>
          <a:chOff x="0" y="0"/>
          <a:chExt cx="0" cy="0"/>
        </a:xfrm>
      </p:grpSpPr>
      <p:sp>
        <p:nvSpPr>
          <p:cNvPr id="546" name="Google Shape;546;p44"/>
          <p:cNvSpPr txBox="1"/>
          <p:nvPr>
            <p:ph type="body" idx="1"/>
          </p:nvPr>
        </p:nvSpPr>
        <p:spPr>
          <a:xfrm>
            <a:off x="713105" y="1610995"/>
            <a:ext cx="7717790" cy="333375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endParaRPr lang="en-IN" sz="1000">
              <a:solidFill>
                <a:schemeClr val="dk1"/>
              </a:solidFill>
              <a:latin typeface="Arial" panose="020B0604020202020204" pitchFamily="34" charset="0"/>
              <a:cs typeface="Arial" panose="020B0604020202020204" pitchFamily="34" charset="0"/>
            </a:endParaRPr>
          </a:p>
          <a:p>
            <a:pPr marL="0" lvl="0" indent="0" algn="l" rtl="0">
              <a:spcBef>
                <a:spcPts val="1600"/>
              </a:spcBef>
              <a:spcAft>
                <a:spcPts val="1600"/>
              </a:spcAft>
              <a:buNone/>
            </a:pPr>
            <a:endParaRPr lang="en-IN" sz="1000">
              <a:solidFill>
                <a:schemeClr val="dk1"/>
              </a:solidFill>
              <a:latin typeface="Arial" panose="020B0604020202020204" pitchFamily="34" charset="0"/>
              <a:cs typeface="Arial" panose="020B0604020202020204" pitchFamily="34" charset="0"/>
            </a:endParaRPr>
          </a:p>
          <a:p>
            <a:pPr marL="0" lvl="0" indent="0" algn="l" rtl="0">
              <a:spcBef>
                <a:spcPts val="1600"/>
              </a:spcBef>
              <a:spcAft>
                <a:spcPts val="1600"/>
              </a:spcAft>
              <a:buNone/>
            </a:pPr>
            <a:endParaRPr lang="en-IN" sz="1000">
              <a:solidFill>
                <a:schemeClr val="dk1"/>
              </a:solidFill>
              <a:latin typeface="Arial" panose="020B0604020202020204" pitchFamily="34" charset="0"/>
              <a:cs typeface="Arial" panose="020B0604020202020204" pitchFamily="34" charset="0"/>
            </a:endParaRPr>
          </a:p>
          <a:p>
            <a:pPr marL="0" lvl="0" indent="0" algn="l" rtl="0">
              <a:spcBef>
                <a:spcPts val="1600"/>
              </a:spcBef>
              <a:spcAft>
                <a:spcPts val="1600"/>
              </a:spcAft>
              <a:buNone/>
            </a:pPr>
            <a:endParaRPr lang="en-IN" sz="1000">
              <a:solidFill>
                <a:schemeClr val="dk1"/>
              </a:solidFill>
              <a:latin typeface="Arial" panose="020B0604020202020204" pitchFamily="34" charset="0"/>
              <a:cs typeface="Arial" panose="020B0604020202020204" pitchFamily="34" charset="0"/>
            </a:endParaRPr>
          </a:p>
          <a:p>
            <a:pPr marL="0" lvl="0" indent="0" algn="l" rtl="0">
              <a:lnSpc>
                <a:spcPct val="0"/>
              </a:lnSpc>
              <a:spcBef>
                <a:spcPts val="1600"/>
              </a:spcBef>
              <a:spcAft>
                <a:spcPts val="1600"/>
              </a:spcAft>
              <a:buNone/>
            </a:pPr>
            <a:r>
              <a:rPr lang="en-IN" sz="1000" u="sng">
                <a:solidFill>
                  <a:schemeClr val="dk1"/>
                </a:solidFill>
                <a:latin typeface="Arial" panose="020B0604020202020204" pitchFamily="34" charset="0"/>
                <a:cs typeface="Arial" panose="020B0604020202020204" pitchFamily="34" charset="0"/>
              </a:rPr>
              <a:t>Faculty Guid: </a:t>
            </a:r>
            <a:r>
              <a:rPr lang="en-IN" sz="900">
                <a:solidFill>
                  <a:schemeClr val="dk1"/>
                </a:solidFill>
                <a:latin typeface="Arial" panose="020B0604020202020204" pitchFamily="34" charset="0"/>
                <a:cs typeface="Arial" panose="020B0604020202020204" pitchFamily="34" charset="0"/>
              </a:rPr>
              <a:t>                                                                                                          </a:t>
            </a:r>
            <a:r>
              <a:rPr lang="en-IN" sz="1000" u="heavy">
                <a:solidFill>
                  <a:schemeClr val="tx1"/>
                </a:solidFill>
                <a:uFillTx/>
                <a:latin typeface="Arial" panose="020B0604020202020204" pitchFamily="34" charset="0"/>
                <a:cs typeface="Arial" panose="020B0604020202020204" pitchFamily="34" charset="0"/>
              </a:rPr>
              <a:t>TEAM MEMBERS</a:t>
            </a:r>
            <a:endParaRPr lang="en-IN" sz="1000" u="heavy">
              <a:solidFill>
                <a:schemeClr val="tx1"/>
              </a:solidFill>
              <a:uFillTx/>
              <a:latin typeface="Arial" panose="020B0604020202020204" pitchFamily="34" charset="0"/>
              <a:cs typeface="Arial" panose="020B0604020202020204" pitchFamily="34" charset="0"/>
            </a:endParaRPr>
          </a:p>
          <a:p>
            <a:pPr marL="0" lvl="0" indent="0" algn="l" rtl="0">
              <a:lnSpc>
                <a:spcPct val="0"/>
              </a:lnSpc>
              <a:spcBef>
                <a:spcPts val="1600"/>
              </a:spcBef>
              <a:spcAft>
                <a:spcPts val="1600"/>
              </a:spcAft>
              <a:buNone/>
            </a:pPr>
            <a:r>
              <a:rPr lang="en-IN" sz="1200">
                <a:solidFill>
                  <a:schemeClr val="dk1"/>
                </a:solidFill>
                <a:latin typeface="Arial" panose="020B0604020202020204" pitchFamily="34" charset="0"/>
                <a:cs typeface="Arial" panose="020B0604020202020204" pitchFamily="34" charset="0"/>
              </a:rPr>
              <a:t>SK. K.  ZELANI  </a:t>
            </a:r>
            <a:r>
              <a:rPr lang="en-IN" sz="1000">
                <a:solidFill>
                  <a:schemeClr val="dk1"/>
                </a:solidFill>
                <a:latin typeface="Arial" panose="020B0604020202020204" pitchFamily="34" charset="0"/>
                <a:cs typeface="Arial" panose="020B0604020202020204" pitchFamily="34" charset="0"/>
              </a:rPr>
              <a:t>                                                </a:t>
            </a:r>
            <a:r>
              <a:rPr lang="en-IN" sz="1200">
                <a:solidFill>
                  <a:schemeClr val="dk1"/>
                </a:solidFill>
                <a:latin typeface="Arial" panose="020B0604020202020204" pitchFamily="34" charset="0"/>
                <a:cs typeface="Arial" panose="020B0604020202020204" pitchFamily="34" charset="0"/>
              </a:rPr>
              <a:t> V.MAMATHA, M.SAMBA SIVA RAO ,K.RAVI KUMAR , N.PAVANI </a:t>
            </a:r>
            <a:endParaRPr lang="en-IN" sz="1200">
              <a:solidFill>
                <a:schemeClr val="dk1"/>
              </a:solidFill>
              <a:latin typeface="Arial" panose="020B0604020202020204" pitchFamily="34" charset="0"/>
              <a:cs typeface="Arial" panose="020B0604020202020204" pitchFamily="34" charset="0"/>
            </a:endParaRPr>
          </a:p>
          <a:p>
            <a:pPr marL="0" lvl="0" indent="0" algn="l" rtl="0">
              <a:lnSpc>
                <a:spcPct val="0"/>
              </a:lnSpc>
              <a:spcBef>
                <a:spcPts val="1600"/>
              </a:spcBef>
              <a:spcAft>
                <a:spcPts val="1600"/>
              </a:spcAft>
              <a:buNone/>
            </a:pPr>
            <a:r>
              <a:rPr lang="en-IN" sz="1200">
                <a:solidFill>
                  <a:schemeClr val="dk1"/>
                </a:solidFill>
                <a:latin typeface="Arial" panose="020B0604020202020204" pitchFamily="34" charset="0"/>
                <a:cs typeface="Arial" panose="020B0604020202020204" pitchFamily="34" charset="0"/>
              </a:rPr>
              <a:t>MPES , GUNTUR</a:t>
            </a:r>
            <a:r>
              <a:rPr lang="en-IN" sz="900">
                <a:solidFill>
                  <a:schemeClr val="dk1"/>
                </a:solidFill>
                <a:latin typeface="Arial" panose="020B0604020202020204" pitchFamily="34" charset="0"/>
                <a:cs typeface="Arial" panose="020B0604020202020204" pitchFamily="34" charset="0"/>
              </a:rPr>
              <a:t>  </a:t>
            </a:r>
            <a:endParaRPr lang="en-IN" sz="900">
              <a:solidFill>
                <a:schemeClr val="dk1"/>
              </a:solidFill>
              <a:latin typeface="Arial" panose="020B0604020202020204" pitchFamily="34" charset="0"/>
              <a:cs typeface="Arial" panose="020B0604020202020204" pitchFamily="34" charset="0"/>
            </a:endParaRPr>
          </a:p>
        </p:txBody>
      </p:sp>
      <p:sp>
        <p:nvSpPr>
          <p:cNvPr id="2" name="Title 1"/>
          <p:cNvSpPr/>
          <p:nvPr>
            <p:ph type="title"/>
          </p:nvPr>
        </p:nvSpPr>
        <p:spPr>
          <a:xfrm>
            <a:off x="713105" y="483235"/>
            <a:ext cx="6232525" cy="944880"/>
          </a:xfrm>
        </p:spPr>
        <p:txBody>
          <a:bodyPr/>
          <a:p>
            <a:r>
              <a:rPr lang="en-IN" altLang="en-US">
                <a:latin typeface="Arial" panose="020B0604020202020204" pitchFamily="34" charset="0"/>
                <a:cs typeface="Arial" panose="020B0604020202020204" pitchFamily="34" charset="0"/>
              </a:rPr>
              <a:t>CONTENT OF THIS PROJECT</a:t>
            </a:r>
            <a:br>
              <a:rPr lang="en-IN" altLang="en-US">
                <a:latin typeface="Arial" panose="020B0604020202020204" pitchFamily="34" charset="0"/>
                <a:cs typeface="Arial" panose="020B0604020202020204" pitchFamily="34" charset="0"/>
              </a:rPr>
            </a:br>
            <a:r>
              <a:rPr lang="en-IN" altLang="en-US">
                <a:latin typeface="Arial" panose="020B0604020202020204" pitchFamily="34" charset="0"/>
                <a:cs typeface="Arial" panose="020B0604020202020204" pitchFamily="34" charset="0"/>
              </a:rPr>
              <a:t>                     </a:t>
            </a:r>
            <a:r>
              <a:rPr lang="en-IN" altLang="en-US" sz="1800">
                <a:latin typeface="Arial" panose="020B0604020202020204" pitchFamily="34" charset="0"/>
                <a:cs typeface="Arial" panose="020B0604020202020204" pitchFamily="34" charset="0"/>
              </a:rPr>
              <a:t>INDEX</a:t>
            </a:r>
            <a:endParaRPr lang="en-IN" altLang="en-US" sz="1800">
              <a:latin typeface="Arial" panose="020B0604020202020204" pitchFamily="34" charset="0"/>
              <a:cs typeface="Arial" panose="020B0604020202020204" pitchFamily="34" charset="0"/>
            </a:endParaRPr>
          </a:p>
        </p:txBody>
      </p:sp>
      <p:graphicFrame>
        <p:nvGraphicFramePr>
          <p:cNvPr id="3" name="Table 2"/>
          <p:cNvGraphicFramePr/>
          <p:nvPr/>
        </p:nvGraphicFramePr>
        <p:xfrm>
          <a:off x="734695" y="1508125"/>
          <a:ext cx="7696200" cy="1916430"/>
        </p:xfrm>
        <a:graphic>
          <a:graphicData uri="http://schemas.openxmlformats.org/drawingml/2006/table">
            <a:tbl>
              <a:tblPr firstRow="1" bandRow="1">
                <a:tableStyleId>{5C22544A-7EE6-4342-B048-85BDC9FD1C3A}</a:tableStyleId>
              </a:tblPr>
              <a:tblGrid>
                <a:gridCol w="2079625"/>
                <a:gridCol w="5616575"/>
              </a:tblGrid>
              <a:tr h="319405">
                <a:tc>
                  <a:txBody>
                    <a:bodyPr/>
                    <a:p>
                      <a:pPr>
                        <a:buNone/>
                      </a:pPr>
                      <a:r>
                        <a:rPr lang="en-IN" altLang="en-US"/>
                        <a:t>SI NO </a:t>
                      </a:r>
                      <a:endParaRPr lang="en-IN" altLang="en-US"/>
                    </a:p>
                  </a:txBody>
                  <a:tcPr/>
                </a:tc>
                <a:tc>
                  <a:txBody>
                    <a:bodyPr/>
                    <a:p>
                      <a:pPr>
                        <a:buNone/>
                      </a:pPr>
                      <a:r>
                        <a:rPr lang="en-IN" altLang="en-US"/>
                        <a:t>PARTICULARS</a:t>
                      </a:r>
                      <a:endParaRPr lang="en-IN" altLang="en-US"/>
                    </a:p>
                  </a:txBody>
                  <a:tcPr/>
                </a:tc>
              </a:tr>
              <a:tr h="319405">
                <a:tc>
                  <a:txBody>
                    <a:bodyPr/>
                    <a:p>
                      <a:pPr>
                        <a:buNone/>
                      </a:pPr>
                      <a:r>
                        <a:rPr lang="en-IN" altLang="en-US"/>
                        <a:t>Chapter I</a:t>
                      </a:r>
                      <a:endParaRPr lang="en-IN" altLang="en-US"/>
                    </a:p>
                  </a:txBody>
                  <a:tcPr/>
                </a:tc>
                <a:tc>
                  <a:txBody>
                    <a:bodyPr/>
                    <a:p>
                      <a:pPr>
                        <a:buNone/>
                      </a:pPr>
                      <a:r>
                        <a:rPr lang="en-IN" altLang="en-US"/>
                        <a:t>Brand Study ,Competiter Analysis&amp; Buyer’s/Audience’s Persona</a:t>
                      </a:r>
                      <a:endParaRPr lang="en-IN" altLang="en-US"/>
                    </a:p>
                  </a:txBody>
                  <a:tcPr/>
                </a:tc>
              </a:tr>
              <a:tr h="319405">
                <a:tc>
                  <a:txBody>
                    <a:bodyPr/>
                    <a:p>
                      <a:pPr>
                        <a:buNone/>
                      </a:pPr>
                      <a:r>
                        <a:rPr lang="en-IN" altLang="en-US"/>
                        <a:t>Chapter II</a:t>
                      </a:r>
                      <a:endParaRPr lang="en-IN" altLang="en-US"/>
                    </a:p>
                  </a:txBody>
                  <a:tcPr/>
                </a:tc>
                <a:tc>
                  <a:txBody>
                    <a:bodyPr/>
                    <a:p>
                      <a:pPr>
                        <a:buNone/>
                      </a:pPr>
                      <a:r>
                        <a:rPr lang="en-IN" altLang="en-US"/>
                        <a:t>SEO &amp; KeyWord Research</a:t>
                      </a:r>
                      <a:endParaRPr lang="en-IN" altLang="en-US"/>
                    </a:p>
                  </a:txBody>
                  <a:tcPr/>
                </a:tc>
              </a:tr>
              <a:tr h="319405">
                <a:tc>
                  <a:txBody>
                    <a:bodyPr/>
                    <a:p>
                      <a:pPr>
                        <a:buNone/>
                      </a:pPr>
                      <a:r>
                        <a:rPr lang="en-IN" altLang="en-US"/>
                        <a:t>Chapter  III</a:t>
                      </a:r>
                      <a:endParaRPr lang="en-IN" altLang="en-US"/>
                    </a:p>
                  </a:txBody>
                  <a:tcPr/>
                </a:tc>
                <a:tc>
                  <a:txBody>
                    <a:bodyPr/>
                    <a:p>
                      <a:pPr>
                        <a:buNone/>
                      </a:pPr>
                      <a:r>
                        <a:rPr lang="en-IN" altLang="en-US"/>
                        <a:t> Content Ideas And Marketing Strategies</a:t>
                      </a:r>
                      <a:endParaRPr lang="en-IN" altLang="en-US"/>
                    </a:p>
                  </a:txBody>
                  <a:tcPr/>
                </a:tc>
              </a:tr>
              <a:tr h="319405">
                <a:tc>
                  <a:txBody>
                    <a:bodyPr/>
                    <a:p>
                      <a:pPr>
                        <a:buNone/>
                      </a:pPr>
                      <a:r>
                        <a:rPr lang="en-IN" altLang="en-US"/>
                        <a:t>Chapter IV</a:t>
                      </a:r>
                      <a:endParaRPr lang="en-IN" altLang="en-US"/>
                    </a:p>
                  </a:txBody>
                  <a:tcPr/>
                </a:tc>
                <a:tc>
                  <a:txBody>
                    <a:bodyPr/>
                    <a:p>
                      <a:pPr>
                        <a:buNone/>
                      </a:pPr>
                      <a:r>
                        <a:rPr lang="en-IN" altLang="en-US"/>
                        <a:t> Content Creation  And  Curation</a:t>
                      </a:r>
                      <a:endParaRPr lang="en-IN" altLang="en-US"/>
                    </a:p>
                  </a:txBody>
                  <a:tcPr/>
                </a:tc>
              </a:tr>
              <a:tr h="319405">
                <a:tc>
                  <a:txBody>
                    <a:bodyPr/>
                    <a:p>
                      <a:pPr>
                        <a:buNone/>
                      </a:pPr>
                      <a:r>
                        <a:rPr lang="en-IN" altLang="en-US"/>
                        <a:t>Conclusion</a:t>
                      </a:r>
                      <a:endParaRPr lang="en-IN" altLang="en-US"/>
                    </a:p>
                  </a:txBody>
                  <a:tcPr/>
                </a:tc>
                <a:tc>
                  <a:txBody>
                    <a:bodyPr/>
                    <a:p>
                      <a:pPr>
                        <a:buNone/>
                      </a:pPr>
                      <a:r>
                        <a:rPr lang="en-IN" altLang="en-US"/>
                        <a:t> conclusion Of the Project                                                                                     </a:t>
                      </a:r>
                      <a:endParaRPr lang="en-IN" altLang="en-US"/>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5615" y="267335"/>
            <a:ext cx="5459095" cy="398780"/>
          </a:xfrm>
          <a:prstGeom prst="rect">
            <a:avLst/>
          </a:prstGeom>
          <a:solidFill>
            <a:srgbClr val="FF0000"/>
          </a:solidFill>
        </p:spPr>
        <p:txBody>
          <a:bodyPr wrap="square" rtlCol="0">
            <a:spAutoFit/>
          </a:bodyPr>
          <a:p>
            <a:r>
              <a:rPr lang="en-IN" altLang="en-US" sz="2000" b="1">
                <a:solidFill>
                  <a:schemeClr val="bg1"/>
                </a:solidFill>
              </a:rPr>
              <a:t>Content Idea Generation &amp; Strategy</a:t>
            </a:r>
            <a:endParaRPr lang="en-IN" altLang="en-US" sz="2000" b="1">
              <a:solidFill>
                <a:schemeClr val="bg1"/>
              </a:solidFill>
            </a:endParaRPr>
          </a:p>
        </p:txBody>
      </p:sp>
      <p:sp>
        <p:nvSpPr>
          <p:cNvPr id="3" name="Text Box 2"/>
          <p:cNvSpPr txBox="1"/>
          <p:nvPr/>
        </p:nvSpPr>
        <p:spPr>
          <a:xfrm>
            <a:off x="467360" y="1280160"/>
            <a:ext cx="3677920" cy="2799715"/>
          </a:xfrm>
          <a:prstGeom prst="rect">
            <a:avLst/>
          </a:prstGeom>
          <a:solidFill>
            <a:srgbClr val="05D6E3"/>
          </a:solidFill>
        </p:spPr>
        <p:txBody>
          <a:bodyPr wrap="square" rtlCol="0">
            <a:noAutofit/>
          </a:bodyPr>
          <a:p>
            <a:r>
              <a:rPr lang="en-IN" altLang="en-US"/>
              <a:t>                       </a:t>
            </a:r>
            <a:r>
              <a:rPr lang="en-IN" altLang="en-US">
                <a:solidFill>
                  <a:schemeClr val="accent3"/>
                </a:solidFill>
              </a:rPr>
              <a:t>WEEK 01</a:t>
            </a:r>
            <a:endParaRPr lang="en-IN" altLang="en-US">
              <a:solidFill>
                <a:schemeClr val="accent3"/>
              </a:solidFill>
            </a:endParaRPr>
          </a:p>
          <a:p>
            <a:r>
              <a:rPr lang="en-IN" altLang="en-US">
                <a:solidFill>
                  <a:schemeClr val="accent3"/>
                </a:solidFill>
              </a:rPr>
              <a:t>SUMMER TIME WITH MOTHER DAIRY</a:t>
            </a:r>
            <a:endParaRPr lang="en-IN" altLang="en-US">
              <a:solidFill>
                <a:schemeClr val="accent3"/>
              </a:solidFill>
            </a:endParaRPr>
          </a:p>
        </p:txBody>
      </p:sp>
      <p:sp>
        <p:nvSpPr>
          <p:cNvPr id="5" name="Text Box 4"/>
          <p:cNvSpPr txBox="1"/>
          <p:nvPr/>
        </p:nvSpPr>
        <p:spPr>
          <a:xfrm>
            <a:off x="4643755" y="1275715"/>
            <a:ext cx="3556635" cy="2799715"/>
          </a:xfrm>
          <a:prstGeom prst="rect">
            <a:avLst/>
          </a:prstGeom>
          <a:solidFill>
            <a:srgbClr val="05D6E3"/>
          </a:solidFill>
        </p:spPr>
        <p:txBody>
          <a:bodyPr wrap="square" rtlCol="0">
            <a:noAutofit/>
          </a:bodyPr>
          <a:p>
            <a:r>
              <a:rPr lang="en-IN" altLang="en-US"/>
              <a:t>                 </a:t>
            </a:r>
            <a:r>
              <a:rPr lang="en-IN" altLang="en-US">
                <a:solidFill>
                  <a:schemeClr val="accent3"/>
                </a:solidFill>
              </a:rPr>
              <a:t> WEEK 02</a:t>
            </a:r>
            <a:endParaRPr lang="en-IN" altLang="en-US"/>
          </a:p>
          <a:p>
            <a:r>
              <a:rPr lang="en-IN" altLang="en-US">
                <a:solidFill>
                  <a:schemeClr val="accent3"/>
                </a:solidFill>
              </a:rPr>
              <a:t>GLOBAL FLAVOURS,LOCAL DAITY</a:t>
            </a:r>
            <a:endParaRPr lang="en-IN" altLang="en-US">
              <a:solidFill>
                <a:schemeClr val="accent3"/>
              </a:solidFill>
            </a:endParaRPr>
          </a:p>
        </p:txBody>
      </p:sp>
      <p:sp>
        <p:nvSpPr>
          <p:cNvPr id="6" name="Rounded Rectangle 5"/>
          <p:cNvSpPr/>
          <p:nvPr/>
        </p:nvSpPr>
        <p:spPr>
          <a:xfrm>
            <a:off x="611505" y="2067560"/>
            <a:ext cx="215900" cy="2159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1</a:t>
            </a:r>
            <a:endParaRPr lang="en-IN" altLang="en-US"/>
          </a:p>
        </p:txBody>
      </p:sp>
      <p:sp>
        <p:nvSpPr>
          <p:cNvPr id="9" name="Rounded Rectangle 8"/>
          <p:cNvSpPr/>
          <p:nvPr/>
        </p:nvSpPr>
        <p:spPr>
          <a:xfrm>
            <a:off x="611505" y="2643505"/>
            <a:ext cx="215265" cy="2044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2</a:t>
            </a:r>
            <a:endParaRPr lang="en-IN" altLang="en-US"/>
          </a:p>
        </p:txBody>
      </p:sp>
      <p:sp>
        <p:nvSpPr>
          <p:cNvPr id="10" name="Rounded Rectangle 9"/>
          <p:cNvSpPr/>
          <p:nvPr/>
        </p:nvSpPr>
        <p:spPr>
          <a:xfrm>
            <a:off x="635635" y="3291840"/>
            <a:ext cx="215900" cy="189865"/>
          </a:xfrm>
          <a:prstGeom prst="roundRect">
            <a:avLst>
              <a:gd name="adj" fmla="val 16666"/>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3</a:t>
            </a:r>
            <a:endParaRPr lang="en-IN" altLang="en-US"/>
          </a:p>
        </p:txBody>
      </p:sp>
      <p:sp>
        <p:nvSpPr>
          <p:cNvPr id="12" name="Rounded Rectangle 11"/>
          <p:cNvSpPr/>
          <p:nvPr/>
        </p:nvSpPr>
        <p:spPr>
          <a:xfrm>
            <a:off x="5003800" y="2158365"/>
            <a:ext cx="215900" cy="2159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1</a:t>
            </a:r>
            <a:endParaRPr lang="en-IN" altLang="en-US"/>
          </a:p>
        </p:txBody>
      </p:sp>
      <p:sp>
        <p:nvSpPr>
          <p:cNvPr id="13" name="Rounded Rectangle 12"/>
          <p:cNvSpPr/>
          <p:nvPr/>
        </p:nvSpPr>
        <p:spPr>
          <a:xfrm>
            <a:off x="5003800" y="2715895"/>
            <a:ext cx="215900" cy="21653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2</a:t>
            </a:r>
            <a:endParaRPr lang="en-IN" altLang="en-US"/>
          </a:p>
        </p:txBody>
      </p:sp>
      <p:sp>
        <p:nvSpPr>
          <p:cNvPr id="14" name="Rounded Rectangle 13"/>
          <p:cNvSpPr/>
          <p:nvPr/>
        </p:nvSpPr>
        <p:spPr>
          <a:xfrm>
            <a:off x="5004435" y="3364865"/>
            <a:ext cx="215900" cy="21653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3</a:t>
            </a:r>
            <a:endParaRPr lang="en-IN" altLang="en-US"/>
          </a:p>
        </p:txBody>
      </p:sp>
      <p:sp>
        <p:nvSpPr>
          <p:cNvPr id="17" name="Text Box 16"/>
          <p:cNvSpPr txBox="1"/>
          <p:nvPr/>
        </p:nvSpPr>
        <p:spPr>
          <a:xfrm>
            <a:off x="899795" y="3220085"/>
            <a:ext cx="3074035" cy="291465"/>
          </a:xfrm>
          <a:prstGeom prst="rect">
            <a:avLst/>
          </a:prstGeom>
          <a:noFill/>
        </p:spPr>
        <p:txBody>
          <a:bodyPr wrap="square" rtlCol="0">
            <a:noAutofit/>
          </a:bodyPr>
          <a:p>
            <a:r>
              <a:rPr lang="en-IN" altLang="en-US">
                <a:solidFill>
                  <a:schemeClr val="accent3"/>
                </a:solidFill>
              </a:rPr>
              <a:t>Sep 21st Google: Images Collection</a:t>
            </a:r>
            <a:endParaRPr lang="en-IN" altLang="en-US">
              <a:solidFill>
                <a:schemeClr val="accent3"/>
              </a:solidFill>
            </a:endParaRPr>
          </a:p>
        </p:txBody>
      </p:sp>
      <p:sp>
        <p:nvSpPr>
          <p:cNvPr id="18" name="Text Box 17"/>
          <p:cNvSpPr txBox="1"/>
          <p:nvPr/>
        </p:nvSpPr>
        <p:spPr>
          <a:xfrm>
            <a:off x="5292090" y="2067560"/>
            <a:ext cx="3048000" cy="306705"/>
          </a:xfrm>
          <a:prstGeom prst="rect">
            <a:avLst/>
          </a:prstGeom>
          <a:noFill/>
        </p:spPr>
        <p:txBody>
          <a:bodyPr wrap="square" rtlCol="0">
            <a:spAutoFit/>
          </a:bodyPr>
          <a:p>
            <a:r>
              <a:rPr lang="en-IN" altLang="en-US">
                <a:solidFill>
                  <a:schemeClr val="accent3"/>
                </a:solidFill>
              </a:rPr>
              <a:t>Sep 22nd  Instagram: Story</a:t>
            </a:r>
            <a:r>
              <a:rPr lang="en-IN" altLang="en-US"/>
              <a:t> </a:t>
            </a:r>
            <a:endParaRPr lang="en-IN" altLang="en-US"/>
          </a:p>
        </p:txBody>
      </p:sp>
      <p:sp>
        <p:nvSpPr>
          <p:cNvPr id="19" name="Text Box 18"/>
          <p:cNvSpPr txBox="1"/>
          <p:nvPr/>
        </p:nvSpPr>
        <p:spPr>
          <a:xfrm>
            <a:off x="899795" y="2598420"/>
            <a:ext cx="3048000" cy="306705"/>
          </a:xfrm>
          <a:prstGeom prst="rect">
            <a:avLst/>
          </a:prstGeom>
          <a:noFill/>
        </p:spPr>
        <p:txBody>
          <a:bodyPr wrap="square" rtlCol="0">
            <a:spAutoFit/>
          </a:bodyPr>
          <a:p>
            <a:r>
              <a:rPr lang="en-IN" altLang="en-US">
                <a:solidFill>
                  <a:schemeClr val="accent3"/>
                </a:solidFill>
              </a:rPr>
              <a:t>Sep 19th whats App:Status</a:t>
            </a:r>
            <a:endParaRPr lang="en-IN" altLang="en-US">
              <a:solidFill>
                <a:schemeClr val="accent3"/>
              </a:solidFill>
            </a:endParaRPr>
          </a:p>
        </p:txBody>
      </p:sp>
      <p:sp>
        <p:nvSpPr>
          <p:cNvPr id="21" name="Text Box 20"/>
          <p:cNvSpPr txBox="1"/>
          <p:nvPr/>
        </p:nvSpPr>
        <p:spPr>
          <a:xfrm>
            <a:off x="5292090" y="3291840"/>
            <a:ext cx="3048000" cy="306705"/>
          </a:xfrm>
          <a:prstGeom prst="rect">
            <a:avLst/>
          </a:prstGeom>
          <a:noFill/>
        </p:spPr>
        <p:txBody>
          <a:bodyPr wrap="square" rtlCol="0">
            <a:spAutoFit/>
          </a:bodyPr>
          <a:p>
            <a:r>
              <a:rPr lang="en-IN" altLang="en-US">
                <a:solidFill>
                  <a:schemeClr val="accent3"/>
                </a:solidFill>
              </a:rPr>
              <a:t>Oct 6th Instagram:story Highlights</a:t>
            </a:r>
            <a:r>
              <a:rPr lang="en-IN" altLang="en-US"/>
              <a:t> </a:t>
            </a:r>
            <a:endParaRPr lang="en-IN" altLang="en-US"/>
          </a:p>
        </p:txBody>
      </p:sp>
      <p:sp>
        <p:nvSpPr>
          <p:cNvPr id="22" name="Text Box 21"/>
          <p:cNvSpPr txBox="1"/>
          <p:nvPr/>
        </p:nvSpPr>
        <p:spPr>
          <a:xfrm>
            <a:off x="5292090" y="2679700"/>
            <a:ext cx="3048000" cy="306705"/>
          </a:xfrm>
          <a:prstGeom prst="rect">
            <a:avLst/>
          </a:prstGeom>
          <a:noFill/>
        </p:spPr>
        <p:txBody>
          <a:bodyPr wrap="square" rtlCol="0">
            <a:spAutoFit/>
          </a:bodyPr>
          <a:p>
            <a:r>
              <a:rPr lang="en-IN" altLang="en-US">
                <a:solidFill>
                  <a:schemeClr val="accent3"/>
                </a:solidFill>
              </a:rPr>
              <a:t>Oct 3rd  Instagram:Story Poll</a:t>
            </a:r>
            <a:endParaRPr lang="en-IN" altLang="en-US">
              <a:solidFill>
                <a:schemeClr val="accent3"/>
              </a:solidFill>
            </a:endParaRPr>
          </a:p>
        </p:txBody>
      </p:sp>
      <p:sp>
        <p:nvSpPr>
          <p:cNvPr id="15" name="Text Box 14"/>
          <p:cNvSpPr txBox="1"/>
          <p:nvPr/>
        </p:nvSpPr>
        <p:spPr>
          <a:xfrm>
            <a:off x="899795" y="2049145"/>
            <a:ext cx="3329305" cy="306705"/>
          </a:xfrm>
          <a:prstGeom prst="rect">
            <a:avLst/>
          </a:prstGeom>
          <a:noFill/>
        </p:spPr>
        <p:txBody>
          <a:bodyPr wrap="square" rtlCol="0">
            <a:spAutoFit/>
          </a:bodyPr>
          <a:p>
            <a:r>
              <a:rPr lang="en-IN" altLang="en-US">
                <a:solidFill>
                  <a:schemeClr val="accent3"/>
                </a:solidFill>
              </a:rPr>
              <a:t>Sep 12th Instagram&amp;Facebook: video</a:t>
            </a:r>
            <a:endParaRPr lang="en-IN" altLang="en-US">
              <a:solidFill>
                <a:schemeClr val="accent3"/>
              </a:solidFill>
            </a:endParaRPr>
          </a:p>
        </p:txBody>
      </p:sp>
      <p:sp>
        <p:nvSpPr>
          <p:cNvPr id="23" name="Text Box 22"/>
          <p:cNvSpPr txBox="1"/>
          <p:nvPr/>
        </p:nvSpPr>
        <p:spPr>
          <a:xfrm>
            <a:off x="1897380" y="833120"/>
            <a:ext cx="3048000" cy="288925"/>
          </a:xfrm>
          <a:prstGeom prst="rect">
            <a:avLst/>
          </a:prstGeom>
          <a:noFill/>
        </p:spPr>
        <p:txBody>
          <a:bodyPr wrap="square" rtlCol="0">
            <a:noAutofit/>
          </a:bodyPr>
          <a:p>
            <a:r>
              <a:rPr lang="en-IN" altLang="en-US"/>
              <a:t>               Content Calender</a:t>
            </a:r>
            <a:endParaRPr lang="en-I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9900" y="429895"/>
            <a:ext cx="3048000" cy="398780"/>
          </a:xfrm>
          <a:prstGeom prst="rect">
            <a:avLst/>
          </a:prstGeom>
          <a:solidFill>
            <a:srgbClr val="FF0000"/>
          </a:solidFill>
        </p:spPr>
        <p:txBody>
          <a:bodyPr wrap="square" rtlCol="0">
            <a:spAutoFit/>
          </a:bodyPr>
          <a:p>
            <a:r>
              <a:rPr lang="en-IN" altLang="en-US" sz="2000" b="1">
                <a:solidFill>
                  <a:schemeClr val="bg1"/>
                </a:solidFill>
              </a:rPr>
              <a:t>Marketing Strategies</a:t>
            </a:r>
            <a:endParaRPr lang="en-IN" altLang="en-US" sz="2000" b="1">
              <a:solidFill>
                <a:schemeClr val="bg1"/>
              </a:solidFill>
            </a:endParaRPr>
          </a:p>
        </p:txBody>
      </p:sp>
      <p:sp>
        <p:nvSpPr>
          <p:cNvPr id="3" name="Text Box 2"/>
          <p:cNvSpPr txBox="1"/>
          <p:nvPr/>
        </p:nvSpPr>
        <p:spPr>
          <a:xfrm>
            <a:off x="539115" y="1203325"/>
            <a:ext cx="3048000" cy="306705"/>
          </a:xfrm>
          <a:prstGeom prst="rect">
            <a:avLst/>
          </a:prstGeom>
          <a:noFill/>
        </p:spPr>
        <p:txBody>
          <a:bodyPr wrap="square" rtlCol="0">
            <a:spAutoFit/>
          </a:bodyPr>
          <a:p>
            <a:r>
              <a:rPr lang="en-IN" altLang="en-US"/>
              <a:t>Reflection on the Content Ideas</a:t>
            </a:r>
            <a:endParaRPr lang="en-IN" altLang="en-US"/>
          </a:p>
        </p:txBody>
      </p:sp>
      <p:sp>
        <p:nvSpPr>
          <p:cNvPr id="4" name="Text Box 3"/>
          <p:cNvSpPr txBox="1"/>
          <p:nvPr/>
        </p:nvSpPr>
        <p:spPr>
          <a:xfrm>
            <a:off x="1087755" y="1610360"/>
            <a:ext cx="3048000" cy="1245870"/>
          </a:xfrm>
          <a:prstGeom prst="rect">
            <a:avLst/>
          </a:prstGeom>
          <a:noFill/>
        </p:spPr>
        <p:txBody>
          <a:bodyPr wrap="square" rtlCol="0">
            <a:noAutofit/>
          </a:bodyPr>
          <a:p>
            <a:pPr marL="285750" indent="-285750">
              <a:buFont typeface="Arial" panose="020B0604020202020204" pitchFamily="34" charset="0"/>
              <a:buChar char="•"/>
            </a:pPr>
            <a:r>
              <a:rPr lang="en-IN" altLang="en-US"/>
              <a:t>User Engagement</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Storytelling Works</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Consistency</a:t>
            </a:r>
            <a:endParaRPr lang="en-IN" altLang="en-US"/>
          </a:p>
        </p:txBody>
      </p:sp>
      <p:sp>
        <p:nvSpPr>
          <p:cNvPr id="5" name="Text Box 4"/>
          <p:cNvSpPr txBox="1"/>
          <p:nvPr/>
        </p:nvSpPr>
        <p:spPr>
          <a:xfrm>
            <a:off x="835660" y="3076575"/>
            <a:ext cx="3168650" cy="383540"/>
          </a:xfrm>
          <a:prstGeom prst="rect">
            <a:avLst/>
          </a:prstGeom>
          <a:noFill/>
        </p:spPr>
        <p:txBody>
          <a:bodyPr wrap="square" rtlCol="0">
            <a:noAutofit/>
          </a:bodyPr>
          <a:p>
            <a:r>
              <a:rPr lang="en-IN" altLang="en-US"/>
              <a:t>Reflection on Marketing Strategies</a:t>
            </a:r>
            <a:endParaRPr lang="en-IN" altLang="en-US"/>
          </a:p>
          <a:p>
            <a:endParaRPr lang="en-IN" altLang="en-US"/>
          </a:p>
          <a:p>
            <a:r>
              <a:rPr lang="en-IN" altLang="en-US"/>
              <a:t>      </a:t>
            </a:r>
            <a:endParaRPr lang="en-IN" altLang="en-US"/>
          </a:p>
        </p:txBody>
      </p:sp>
      <p:sp>
        <p:nvSpPr>
          <p:cNvPr id="6" name="Text Box 5"/>
          <p:cNvSpPr txBox="1"/>
          <p:nvPr/>
        </p:nvSpPr>
        <p:spPr>
          <a:xfrm>
            <a:off x="1140460" y="3587750"/>
            <a:ext cx="2740660" cy="1308735"/>
          </a:xfrm>
          <a:prstGeom prst="rect">
            <a:avLst/>
          </a:prstGeom>
          <a:noFill/>
        </p:spPr>
        <p:txBody>
          <a:bodyPr wrap="square" rtlCol="0">
            <a:noAutofit/>
          </a:bodyPr>
          <a:p>
            <a:pPr marL="285750" indent="-285750">
              <a:buFont typeface="Arial" panose="020B0604020202020204" pitchFamily="34" charset="0"/>
              <a:buChar char="•"/>
            </a:pPr>
            <a:r>
              <a:rPr lang="en-IN" altLang="en-US"/>
              <a:t>Algorithm Challenges</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Resource Allocation  Feedback</a:t>
            </a:r>
            <a:endParaRPr lang="en-IN" altLang="en-US"/>
          </a:p>
        </p:txBody>
      </p:sp>
      <p:pic>
        <p:nvPicPr>
          <p:cNvPr id="104" name="Picture 103"/>
          <p:cNvPicPr/>
          <p:nvPr/>
        </p:nvPicPr>
        <p:blipFill>
          <a:blip r:embed="rId1"/>
          <a:stretch>
            <a:fillRect/>
          </a:stretch>
        </p:blipFill>
        <p:spPr>
          <a:xfrm>
            <a:off x="4496435" y="1510030"/>
            <a:ext cx="3419475" cy="214566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974215" y="1551305"/>
            <a:ext cx="5195570" cy="1324610"/>
          </a:xfrm>
          <a:solidFill>
            <a:srgbClr val="00B050"/>
          </a:solidFill>
        </p:spPr>
        <p:txBody>
          <a:bodyPr/>
          <a:p>
            <a:r>
              <a:rPr lang="en-IN" altLang="en-US" sz="6000">
                <a:solidFill>
                  <a:schemeClr val="bg1"/>
                </a:solidFill>
                <a:latin typeface="Arial" panose="020B0604020202020204" pitchFamily="34" charset="0"/>
                <a:cs typeface="Arial" panose="020B0604020202020204" pitchFamily="34" charset="0"/>
              </a:rPr>
              <a:t>CHAPTER IV</a:t>
            </a:r>
            <a:endParaRPr lang="en-IN" altLang="en-US" sz="600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71550" y="436245"/>
            <a:ext cx="3949065" cy="393065"/>
          </a:xfrm>
          <a:prstGeom prst="rect">
            <a:avLst/>
          </a:prstGeom>
          <a:solidFill>
            <a:srgbClr val="FFC000"/>
          </a:solidFill>
        </p:spPr>
        <p:txBody>
          <a:bodyPr wrap="square" rtlCol="0">
            <a:noAutofit/>
          </a:bodyPr>
          <a:p>
            <a:r>
              <a:rPr lang="en-IN" altLang="en-US" sz="1800" b="1">
                <a:solidFill>
                  <a:schemeClr val="bg1"/>
                </a:solidFill>
              </a:rPr>
              <a:t>Content Creation and Curation</a:t>
            </a:r>
            <a:endParaRPr lang="en-IN" altLang="en-US" sz="1800" b="1">
              <a:solidFill>
                <a:schemeClr val="bg1"/>
              </a:solidFill>
            </a:endParaRPr>
          </a:p>
        </p:txBody>
      </p:sp>
      <p:sp>
        <p:nvSpPr>
          <p:cNvPr id="5" name="Text Box 4"/>
          <p:cNvSpPr txBox="1"/>
          <p:nvPr/>
        </p:nvSpPr>
        <p:spPr>
          <a:xfrm>
            <a:off x="1920875" y="1340485"/>
            <a:ext cx="5890895" cy="2388235"/>
          </a:xfrm>
          <a:prstGeom prst="rect">
            <a:avLst/>
          </a:prstGeom>
          <a:noFill/>
        </p:spPr>
        <p:txBody>
          <a:bodyPr wrap="square" rtlCol="0">
            <a:noAutofit/>
          </a:bodyPr>
          <a:p>
            <a:pPr marL="285750" indent="-285750">
              <a:buFont typeface="Arial" panose="020B0604020202020204" pitchFamily="34" charset="0"/>
              <a:buChar char="•"/>
            </a:pPr>
            <a:r>
              <a:rPr lang="en-IN" altLang="en-US"/>
              <a:t>Post Creation</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Designs/Video Editing</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Social Media Ad Campaigns</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Email Ad Campaigns </a:t>
            </a:r>
            <a:endParaRPr lang="en-I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7805" y="252095"/>
            <a:ext cx="5024755" cy="405130"/>
          </a:xfrm>
          <a:prstGeom prst="rect">
            <a:avLst/>
          </a:prstGeom>
          <a:solidFill>
            <a:srgbClr val="FF0000"/>
          </a:solidFill>
        </p:spPr>
        <p:txBody>
          <a:bodyPr wrap="square" rtlCol="0">
            <a:noAutofit/>
          </a:bodyPr>
          <a:p>
            <a:r>
              <a:rPr lang="en-IN" altLang="en-US" sz="1800">
                <a:solidFill>
                  <a:schemeClr val="bg1"/>
                </a:solidFill>
              </a:rPr>
              <a:t>Post Creation &amp;  Design / Video Editing </a:t>
            </a:r>
            <a:endParaRPr lang="en-IN" altLang="en-US" sz="1800">
              <a:solidFill>
                <a:schemeClr val="bg1"/>
              </a:solidFill>
            </a:endParaRPr>
          </a:p>
        </p:txBody>
      </p:sp>
      <p:sp>
        <p:nvSpPr>
          <p:cNvPr id="3" name="Text Box 2"/>
          <p:cNvSpPr txBox="1"/>
          <p:nvPr/>
        </p:nvSpPr>
        <p:spPr>
          <a:xfrm>
            <a:off x="428625" y="1048385"/>
            <a:ext cx="8277225" cy="942340"/>
          </a:xfrm>
          <a:prstGeom prst="rect">
            <a:avLst/>
          </a:prstGeom>
          <a:noFill/>
        </p:spPr>
        <p:txBody>
          <a:bodyPr wrap="square" rtlCol="0">
            <a:noAutofit/>
          </a:bodyPr>
          <a:p>
            <a:pPr marL="285750" indent="-285750">
              <a:buFont typeface="Arial" panose="020B0604020202020204" pitchFamily="34" charset="0"/>
              <a:buChar char="•"/>
            </a:pPr>
            <a:r>
              <a:rPr lang="en-US"/>
              <a:t>identify three different content formats relevant to the chosen topic or industry. Research and Brainstorm: Research trending topics, industry news, or audience interests within each category, Brainstorm ideas for social media posts that align with each category.</a:t>
            </a:r>
            <a:endParaRPr lang="en-US"/>
          </a:p>
        </p:txBody>
      </p:sp>
      <p:pic>
        <p:nvPicPr>
          <p:cNvPr id="105" name="Picture 104"/>
          <p:cNvPicPr/>
          <p:nvPr/>
        </p:nvPicPr>
        <p:blipFill>
          <a:blip r:embed="rId1"/>
          <a:stretch>
            <a:fillRect/>
          </a:stretch>
        </p:blipFill>
        <p:spPr>
          <a:xfrm>
            <a:off x="683260" y="2067560"/>
            <a:ext cx="2244725" cy="1173480"/>
          </a:xfrm>
          <a:prstGeom prst="rect">
            <a:avLst/>
          </a:prstGeom>
          <a:noFill/>
          <a:ln w="9525">
            <a:noFill/>
          </a:ln>
        </p:spPr>
      </p:pic>
      <p:pic>
        <p:nvPicPr>
          <p:cNvPr id="106" name="Picture 105"/>
          <p:cNvPicPr/>
          <p:nvPr/>
        </p:nvPicPr>
        <p:blipFill>
          <a:blip r:embed="rId2"/>
          <a:stretch>
            <a:fillRect/>
          </a:stretch>
        </p:blipFill>
        <p:spPr>
          <a:xfrm>
            <a:off x="3923665" y="1995805"/>
            <a:ext cx="1363980" cy="1465580"/>
          </a:xfrm>
          <a:prstGeom prst="rect">
            <a:avLst/>
          </a:prstGeom>
          <a:noFill/>
          <a:ln w="9525">
            <a:noFill/>
          </a:ln>
        </p:spPr>
      </p:pic>
      <p:pic>
        <p:nvPicPr>
          <p:cNvPr id="107" name="Picture 106"/>
          <p:cNvPicPr/>
          <p:nvPr/>
        </p:nvPicPr>
        <p:blipFill>
          <a:blip r:embed="rId3"/>
          <a:stretch>
            <a:fillRect/>
          </a:stretch>
        </p:blipFill>
        <p:spPr>
          <a:xfrm>
            <a:off x="6588125" y="1923415"/>
            <a:ext cx="1714500" cy="1714500"/>
          </a:xfrm>
          <a:prstGeom prst="rect">
            <a:avLst/>
          </a:prstGeom>
          <a:noFill/>
          <a:ln w="9525">
            <a:noFill/>
          </a:ln>
        </p:spPr>
      </p:pic>
      <p:sp>
        <p:nvSpPr>
          <p:cNvPr id="4" name="Text Box 3"/>
          <p:cNvSpPr txBox="1"/>
          <p:nvPr/>
        </p:nvSpPr>
        <p:spPr>
          <a:xfrm>
            <a:off x="899160" y="3507740"/>
            <a:ext cx="1448435" cy="306705"/>
          </a:xfrm>
          <a:prstGeom prst="rect">
            <a:avLst/>
          </a:prstGeom>
          <a:noFill/>
        </p:spPr>
        <p:txBody>
          <a:bodyPr wrap="square" rtlCol="0">
            <a:spAutoFit/>
          </a:bodyPr>
          <a:p>
            <a:r>
              <a:rPr lang="en-IN" altLang="en-US"/>
              <a:t>FORMATE 1</a:t>
            </a:r>
            <a:endParaRPr lang="en-IN" altLang="en-US"/>
          </a:p>
        </p:txBody>
      </p:sp>
      <p:sp>
        <p:nvSpPr>
          <p:cNvPr id="5" name="Text Box 4"/>
          <p:cNvSpPr txBox="1"/>
          <p:nvPr/>
        </p:nvSpPr>
        <p:spPr>
          <a:xfrm>
            <a:off x="4027170" y="3651885"/>
            <a:ext cx="1491615" cy="306705"/>
          </a:xfrm>
          <a:prstGeom prst="rect">
            <a:avLst/>
          </a:prstGeom>
          <a:noFill/>
        </p:spPr>
        <p:txBody>
          <a:bodyPr wrap="square" rtlCol="0">
            <a:spAutoFit/>
          </a:bodyPr>
          <a:p>
            <a:r>
              <a:rPr lang="en-IN" altLang="en-US"/>
              <a:t>FORMATE 2</a:t>
            </a:r>
            <a:endParaRPr lang="en-IN" altLang="en-US"/>
          </a:p>
        </p:txBody>
      </p:sp>
      <p:sp>
        <p:nvSpPr>
          <p:cNvPr id="6" name="Text Box 5"/>
          <p:cNvSpPr txBox="1"/>
          <p:nvPr/>
        </p:nvSpPr>
        <p:spPr>
          <a:xfrm>
            <a:off x="6687185" y="3723640"/>
            <a:ext cx="1516380" cy="306705"/>
          </a:xfrm>
          <a:prstGeom prst="rect">
            <a:avLst/>
          </a:prstGeom>
          <a:noFill/>
        </p:spPr>
        <p:txBody>
          <a:bodyPr wrap="square" rtlCol="0">
            <a:spAutoFit/>
          </a:bodyPr>
          <a:p>
            <a:r>
              <a:rPr lang="en-IN" altLang="en-US"/>
              <a:t>FORMATE 3</a:t>
            </a:r>
            <a:endParaRPr lang="en-I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07970" y="622935"/>
            <a:ext cx="3048000" cy="398780"/>
          </a:xfrm>
          <a:prstGeom prst="rect">
            <a:avLst/>
          </a:prstGeom>
          <a:noFill/>
        </p:spPr>
        <p:txBody>
          <a:bodyPr wrap="square" rtlCol="0">
            <a:spAutoFit/>
          </a:bodyPr>
          <a:p>
            <a:r>
              <a:rPr lang="en-IN" altLang="en-US" sz="2000"/>
              <a:t>Posted Material</a:t>
            </a:r>
            <a:endParaRPr lang="en-IN" altLang="en-US" sz="2000"/>
          </a:p>
        </p:txBody>
      </p:sp>
      <p:pic>
        <p:nvPicPr>
          <p:cNvPr id="108" name="Picture 107"/>
          <p:cNvPicPr/>
          <p:nvPr/>
        </p:nvPicPr>
        <p:blipFill>
          <a:blip r:embed="rId1"/>
          <a:stretch>
            <a:fillRect/>
          </a:stretch>
        </p:blipFill>
        <p:spPr>
          <a:xfrm>
            <a:off x="539115" y="1851660"/>
            <a:ext cx="1744980" cy="1524000"/>
          </a:xfrm>
          <a:prstGeom prst="rect">
            <a:avLst/>
          </a:prstGeom>
          <a:noFill/>
          <a:ln w="9525">
            <a:noFill/>
          </a:ln>
        </p:spPr>
      </p:pic>
      <p:pic>
        <p:nvPicPr>
          <p:cNvPr id="109" name="Picture 108"/>
          <p:cNvPicPr/>
          <p:nvPr/>
        </p:nvPicPr>
        <p:blipFill>
          <a:blip r:embed="rId2"/>
          <a:stretch>
            <a:fillRect/>
          </a:stretch>
        </p:blipFill>
        <p:spPr>
          <a:xfrm>
            <a:off x="3347721" y="1923415"/>
            <a:ext cx="2095499" cy="1394460"/>
          </a:xfrm>
          <a:prstGeom prst="rect">
            <a:avLst/>
          </a:prstGeom>
          <a:noFill/>
          <a:ln w="9525">
            <a:noFill/>
          </a:ln>
        </p:spPr>
      </p:pic>
      <p:pic>
        <p:nvPicPr>
          <p:cNvPr id="110" name="Picture 109"/>
          <p:cNvPicPr/>
          <p:nvPr/>
        </p:nvPicPr>
        <p:blipFill>
          <a:blip r:embed="rId3"/>
          <a:stretch>
            <a:fillRect/>
          </a:stretch>
        </p:blipFill>
        <p:spPr>
          <a:xfrm>
            <a:off x="6228080" y="1816735"/>
            <a:ext cx="1943100" cy="150114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3870" y="473710"/>
            <a:ext cx="8169910" cy="1116330"/>
          </a:xfrm>
          <a:prstGeom prst="rect">
            <a:avLst/>
          </a:prstGeom>
          <a:noFill/>
        </p:spPr>
        <p:txBody>
          <a:bodyPr wrap="square" rtlCol="0" anchor="t">
            <a:noAutofit/>
          </a:bodyPr>
          <a:p>
            <a:r>
              <a:rPr lang="en-US" b="1"/>
              <a:t>Instagram Story:</a:t>
            </a:r>
            <a:r>
              <a:rPr lang="en-US"/>
              <a:t> Utilize the Stories feature on Instagram for three consecutive days, Share behind the scenes glimpses, polls, quizzes, or sneak peeks etc to encourage audience participation. Once uploaded use the story highlight feature on Instagram and save the 3 story with an appropriate name for each</a:t>
            </a:r>
            <a:endParaRPr lang="en-US"/>
          </a:p>
        </p:txBody>
      </p:sp>
      <p:pic>
        <p:nvPicPr>
          <p:cNvPr id="3" name="Picture 2"/>
          <p:cNvPicPr>
            <a:picLocks noChangeAspect="1"/>
          </p:cNvPicPr>
          <p:nvPr/>
        </p:nvPicPr>
        <p:blipFill>
          <a:blip r:embed="rId1"/>
          <a:stretch>
            <a:fillRect/>
          </a:stretch>
        </p:blipFill>
        <p:spPr>
          <a:xfrm>
            <a:off x="899795" y="1687830"/>
            <a:ext cx="1946910" cy="2965450"/>
          </a:xfrm>
          <a:prstGeom prst="rect">
            <a:avLst/>
          </a:prstGeom>
        </p:spPr>
      </p:pic>
      <p:pic>
        <p:nvPicPr>
          <p:cNvPr id="4" name="Picture 3"/>
          <p:cNvPicPr>
            <a:picLocks noChangeAspect="1"/>
          </p:cNvPicPr>
          <p:nvPr/>
        </p:nvPicPr>
        <p:blipFill>
          <a:blip r:embed="rId2"/>
          <a:stretch>
            <a:fillRect/>
          </a:stretch>
        </p:blipFill>
        <p:spPr>
          <a:xfrm>
            <a:off x="3780790" y="1645920"/>
            <a:ext cx="1878965" cy="30499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55650" y="411480"/>
            <a:ext cx="3048000" cy="398780"/>
          </a:xfrm>
          <a:prstGeom prst="rect">
            <a:avLst/>
          </a:prstGeom>
          <a:solidFill>
            <a:srgbClr val="FF0000"/>
          </a:solidFill>
        </p:spPr>
        <p:txBody>
          <a:bodyPr wrap="square" rtlCol="0">
            <a:spAutoFit/>
          </a:bodyPr>
          <a:p>
            <a:r>
              <a:rPr lang="en-IN" altLang="en-US" sz="2000" b="1">
                <a:solidFill>
                  <a:schemeClr val="bg1"/>
                </a:solidFill>
              </a:rPr>
              <a:t>Designs/ Video Editing</a:t>
            </a:r>
            <a:endParaRPr lang="en-IN" altLang="en-US" sz="2000" b="1">
              <a:solidFill>
                <a:schemeClr val="bg1"/>
              </a:solidFill>
            </a:endParaRPr>
          </a:p>
        </p:txBody>
      </p:sp>
      <p:pic>
        <p:nvPicPr>
          <p:cNvPr id="3" name="WhatsApp Video 2023-10-21 at 08.22.13_126d0e4f">
            <a:hlinkClick r:id="" action="ppaction://media"/>
          </p:cNvPr>
          <p:cNvPicPr/>
          <p:nvPr>
            <a:videoFile r:link="rId1"/>
            <p:extLst>
              <p:ext uri="{DAA4B4D4-6D71-4841-9C94-3DE7FCFB9230}">
                <p14:media xmlns:p14="http://schemas.microsoft.com/office/powerpoint/2010/main" r:embed="rId2"/>
              </p:ext>
            </p:extLst>
          </p:nvPr>
        </p:nvPicPr>
        <p:blipFill>
          <a:blip r:embed="rId3"/>
          <a:stretch>
            <a:fillRect/>
          </a:stretch>
        </p:blipFill>
        <p:spPr>
          <a:xfrm>
            <a:off x="1755140" y="1360805"/>
            <a:ext cx="4723130" cy="3308985"/>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3"/>
                </p:tgtEl>
              </p:cMediaNode>
            </p:vide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 name="Picture 111"/>
          <p:cNvPicPr/>
          <p:nvPr/>
        </p:nvPicPr>
        <p:blipFill>
          <a:blip r:embed="rId1"/>
          <a:stretch>
            <a:fillRect/>
          </a:stretch>
        </p:blipFill>
        <p:spPr>
          <a:xfrm>
            <a:off x="467360" y="3651885"/>
            <a:ext cx="2652395" cy="1242060"/>
          </a:xfrm>
          <a:prstGeom prst="rect">
            <a:avLst/>
          </a:prstGeom>
          <a:noFill/>
          <a:ln w="9525">
            <a:noFill/>
          </a:ln>
        </p:spPr>
      </p:pic>
      <p:pic>
        <p:nvPicPr>
          <p:cNvPr id="113" name="Picture 112"/>
          <p:cNvPicPr/>
          <p:nvPr/>
        </p:nvPicPr>
        <p:blipFill>
          <a:blip r:embed="rId2"/>
          <a:stretch>
            <a:fillRect/>
          </a:stretch>
        </p:blipFill>
        <p:spPr>
          <a:xfrm>
            <a:off x="428625" y="267335"/>
            <a:ext cx="2619375" cy="1600200"/>
          </a:xfrm>
          <a:prstGeom prst="rect">
            <a:avLst/>
          </a:prstGeom>
          <a:noFill/>
          <a:ln w="9525">
            <a:noFill/>
          </a:ln>
        </p:spPr>
      </p:pic>
      <p:pic>
        <p:nvPicPr>
          <p:cNvPr id="114" name="Picture 113"/>
          <p:cNvPicPr/>
          <p:nvPr/>
        </p:nvPicPr>
        <p:blipFill>
          <a:blip r:embed="rId3"/>
          <a:stretch>
            <a:fillRect/>
          </a:stretch>
        </p:blipFill>
        <p:spPr>
          <a:xfrm>
            <a:off x="467360" y="1995805"/>
            <a:ext cx="2286000" cy="1280160"/>
          </a:xfrm>
          <a:prstGeom prst="rect">
            <a:avLst/>
          </a:prstGeom>
          <a:noFill/>
          <a:ln w="9525">
            <a:noFill/>
          </a:ln>
        </p:spPr>
      </p:pic>
      <p:sp>
        <p:nvSpPr>
          <p:cNvPr id="3" name="Text Box 2"/>
          <p:cNvSpPr txBox="1"/>
          <p:nvPr/>
        </p:nvSpPr>
        <p:spPr>
          <a:xfrm>
            <a:off x="3923665" y="339090"/>
            <a:ext cx="4572000" cy="370205"/>
          </a:xfrm>
          <a:prstGeom prst="rect">
            <a:avLst/>
          </a:prstGeom>
          <a:solidFill>
            <a:srgbClr val="FF0000"/>
          </a:solidFill>
        </p:spPr>
        <p:txBody>
          <a:bodyPr wrap="square" rtlCol="0" anchor="t">
            <a:noAutofit/>
          </a:bodyPr>
          <a:p>
            <a:r>
              <a:rPr lang="en-IN" altLang="en-US" sz="1600" b="1"/>
              <a:t> </a:t>
            </a:r>
            <a:r>
              <a:rPr lang="en-IN" altLang="en-US" sz="1600" b="1">
                <a:solidFill>
                  <a:schemeClr val="bg1"/>
                </a:solidFill>
              </a:rPr>
              <a:t> </a:t>
            </a:r>
            <a:r>
              <a:rPr lang="en-US" sz="1600" b="1">
                <a:solidFill>
                  <a:schemeClr val="bg1"/>
                </a:solidFill>
              </a:rPr>
              <a:t>Social Media Ad Campaigns</a:t>
            </a:r>
            <a:endParaRPr lang="en-US" sz="1600" b="1">
              <a:solidFill>
                <a:schemeClr val="bg1"/>
              </a:solidFill>
            </a:endParaRPr>
          </a:p>
          <a:p>
            <a:endParaRPr lang="en-US" sz="1600" b="1"/>
          </a:p>
          <a:p>
            <a:r>
              <a:rPr lang="en-US"/>
              <a:t>Ad campaigns over social media Come up with 3 ad campaigns each covering one of</a:t>
            </a:r>
            <a:r>
              <a:rPr lang="en-IN" altLang="en-US"/>
              <a:t> </a:t>
            </a:r>
            <a:r>
              <a:rPr lang="en-US"/>
              <a:t>the mentioned goals: brand awareness, driving website traffic, or generating leads</a:t>
            </a:r>
            <a:endParaRPr lang="en-US"/>
          </a:p>
          <a:p>
            <a:endParaRPr lang="en-US"/>
          </a:p>
          <a:p>
            <a:r>
              <a:rPr lang="en-US"/>
              <a:t>For every campaign clearly define: </a:t>
            </a:r>
            <a:endParaRPr lang="en-US"/>
          </a:p>
          <a:p>
            <a:endParaRPr lang="en-US"/>
          </a:p>
          <a:p>
            <a:r>
              <a:rPr lang="en-US"/>
              <a:t>Advertising Goals: increasing brand awareness,</a:t>
            </a:r>
            <a:endParaRPr lang="en-US"/>
          </a:p>
          <a:p>
            <a:endParaRPr lang="en-US"/>
          </a:p>
          <a:p>
            <a:r>
              <a:rPr lang="en-US"/>
              <a:t>driving website traffic, or generating leads. Audience Targeting: Define the target audience for</a:t>
            </a:r>
            <a:r>
              <a:rPr lang="en-IN" altLang="en-US"/>
              <a:t>  t</a:t>
            </a:r>
            <a:r>
              <a:rPr lang="en-US"/>
              <a:t>he ad campaigns based on behavior.</a:t>
            </a:r>
            <a:endParaRPr lang="en-US"/>
          </a:p>
          <a:p>
            <a:endParaRPr lang="en-US"/>
          </a:p>
          <a:p>
            <a:r>
              <a:rPr lang="en-US"/>
              <a:t>Ad Creation: Create visually compelling ad copy and relev</a:t>
            </a:r>
            <a:r>
              <a:rPr lang="en-IN" altLang="en-US"/>
              <a:t>ance</a:t>
            </a:r>
            <a:endParaRPr lang="en-I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15695" y="555625"/>
            <a:ext cx="6510020" cy="398780"/>
          </a:xfrm>
          <a:prstGeom prst="rect">
            <a:avLst/>
          </a:prstGeom>
          <a:noFill/>
        </p:spPr>
        <p:txBody>
          <a:bodyPr wrap="square" rtlCol="0">
            <a:spAutoFit/>
          </a:bodyPr>
          <a:p>
            <a:r>
              <a:rPr lang="en-IN" altLang="en-US" sz="2000" b="1"/>
              <a:t>Image Ads with Related Description</a:t>
            </a:r>
            <a:r>
              <a:rPr lang="en-IN" altLang="en-US"/>
              <a:t> </a:t>
            </a:r>
            <a:endParaRPr lang="en-IN" altLang="en-US"/>
          </a:p>
        </p:txBody>
      </p:sp>
      <p:pic>
        <p:nvPicPr>
          <p:cNvPr id="116" name="Picture 115"/>
          <p:cNvPicPr/>
          <p:nvPr/>
        </p:nvPicPr>
        <p:blipFill>
          <a:blip r:embed="rId1"/>
          <a:stretch>
            <a:fillRect/>
          </a:stretch>
        </p:blipFill>
        <p:spPr>
          <a:xfrm>
            <a:off x="3635375" y="1737995"/>
            <a:ext cx="2095500" cy="1522095"/>
          </a:xfrm>
          <a:prstGeom prst="rect">
            <a:avLst/>
          </a:prstGeom>
          <a:noFill/>
          <a:ln w="9525">
            <a:noFill/>
          </a:ln>
        </p:spPr>
      </p:pic>
      <p:pic>
        <p:nvPicPr>
          <p:cNvPr id="117" name="Picture 116"/>
          <p:cNvPicPr/>
          <p:nvPr/>
        </p:nvPicPr>
        <p:blipFill>
          <a:blip r:embed="rId2"/>
          <a:stretch>
            <a:fillRect/>
          </a:stretch>
        </p:blipFill>
        <p:spPr>
          <a:xfrm>
            <a:off x="755650" y="1673225"/>
            <a:ext cx="2095500" cy="1532255"/>
          </a:xfrm>
          <a:prstGeom prst="rect">
            <a:avLst/>
          </a:prstGeom>
          <a:noFill/>
          <a:ln w="9525">
            <a:noFill/>
          </a:ln>
        </p:spPr>
      </p:pic>
      <p:pic>
        <p:nvPicPr>
          <p:cNvPr id="119" name="Picture 118"/>
          <p:cNvPicPr/>
          <p:nvPr/>
        </p:nvPicPr>
        <p:blipFill>
          <a:blip r:embed="rId3"/>
          <a:stretch>
            <a:fillRect/>
          </a:stretch>
        </p:blipFill>
        <p:spPr>
          <a:xfrm>
            <a:off x="6228080" y="1737995"/>
            <a:ext cx="2364105" cy="1465580"/>
          </a:xfrm>
          <a:prstGeom prst="rect">
            <a:avLst/>
          </a:prstGeom>
          <a:noFill/>
          <a:ln w="9525">
            <a:noFill/>
          </a:ln>
        </p:spPr>
      </p:pic>
      <p:sp>
        <p:nvSpPr>
          <p:cNvPr id="3" name="Oval 2"/>
          <p:cNvSpPr/>
          <p:nvPr/>
        </p:nvSpPr>
        <p:spPr>
          <a:xfrm>
            <a:off x="611505" y="3651885"/>
            <a:ext cx="215900" cy="215900"/>
          </a:xfrm>
          <a:prstGeom prst="ellipse">
            <a:avLst/>
          </a:prstGeom>
          <a:solidFill>
            <a:srgbClr val="00B050"/>
          </a:solidFill>
          <a:ln>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1</a:t>
            </a:r>
            <a:endParaRPr lang="en-IN" altLang="en-US"/>
          </a:p>
        </p:txBody>
      </p:sp>
      <p:sp>
        <p:nvSpPr>
          <p:cNvPr id="4" name="Text Box 3"/>
          <p:cNvSpPr txBox="1"/>
          <p:nvPr/>
        </p:nvSpPr>
        <p:spPr>
          <a:xfrm>
            <a:off x="827405" y="3614420"/>
            <a:ext cx="1551940" cy="337185"/>
          </a:xfrm>
          <a:prstGeom prst="rect">
            <a:avLst/>
          </a:prstGeom>
          <a:noFill/>
        </p:spPr>
        <p:txBody>
          <a:bodyPr wrap="square" rtlCol="0">
            <a:noAutofit/>
          </a:bodyPr>
          <a:p>
            <a:r>
              <a:rPr lang="en-IN" altLang="en-US"/>
              <a:t>Ad Campaigns</a:t>
            </a:r>
            <a:endParaRPr lang="en-IN" altLang="en-US"/>
          </a:p>
        </p:txBody>
      </p:sp>
      <p:sp>
        <p:nvSpPr>
          <p:cNvPr id="5" name="Text Box 4"/>
          <p:cNvSpPr txBox="1"/>
          <p:nvPr/>
        </p:nvSpPr>
        <p:spPr>
          <a:xfrm>
            <a:off x="682625" y="4092575"/>
            <a:ext cx="2513330" cy="693420"/>
          </a:xfrm>
          <a:prstGeom prst="rect">
            <a:avLst/>
          </a:prstGeom>
          <a:noFill/>
        </p:spPr>
        <p:txBody>
          <a:bodyPr wrap="square" rtlCol="0">
            <a:noAutofit/>
          </a:bodyPr>
          <a:p>
            <a:r>
              <a:rPr lang="en-IN" altLang="en-US"/>
              <a:t>“Mother Dairy: Nourishing Families one glass at a time” </a:t>
            </a:r>
            <a:endParaRPr lang="en-IN" altLang="en-US"/>
          </a:p>
        </p:txBody>
      </p:sp>
      <p:sp>
        <p:nvSpPr>
          <p:cNvPr id="6" name="Text Box 5"/>
          <p:cNvSpPr txBox="1"/>
          <p:nvPr/>
        </p:nvSpPr>
        <p:spPr>
          <a:xfrm>
            <a:off x="3734435" y="3585845"/>
            <a:ext cx="3048000" cy="306705"/>
          </a:xfrm>
          <a:prstGeom prst="rect">
            <a:avLst/>
          </a:prstGeom>
          <a:noFill/>
        </p:spPr>
        <p:txBody>
          <a:bodyPr wrap="square" rtlCol="0">
            <a:spAutoFit/>
          </a:bodyPr>
          <a:p>
            <a:r>
              <a:rPr lang="en-IN" altLang="en-US"/>
              <a:t>Ad Campaigns</a:t>
            </a:r>
            <a:endParaRPr lang="en-IN" altLang="en-US"/>
          </a:p>
        </p:txBody>
      </p:sp>
      <p:sp>
        <p:nvSpPr>
          <p:cNvPr id="7" name="Oval 6"/>
          <p:cNvSpPr/>
          <p:nvPr/>
        </p:nvSpPr>
        <p:spPr>
          <a:xfrm>
            <a:off x="3491865" y="3651885"/>
            <a:ext cx="220345" cy="215900"/>
          </a:xfrm>
          <a:prstGeom prst="ellipse">
            <a:avLst/>
          </a:prstGeom>
          <a:solidFill>
            <a:srgbClr val="00B050"/>
          </a:solidFill>
          <a:ln>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2</a:t>
            </a:r>
            <a:endParaRPr lang="en-IN" altLang="en-US"/>
          </a:p>
        </p:txBody>
      </p:sp>
      <p:sp>
        <p:nvSpPr>
          <p:cNvPr id="8" name="Text Box 7"/>
          <p:cNvSpPr txBox="1"/>
          <p:nvPr/>
        </p:nvSpPr>
        <p:spPr>
          <a:xfrm>
            <a:off x="6804025" y="3585845"/>
            <a:ext cx="3202305" cy="365760"/>
          </a:xfrm>
          <a:prstGeom prst="rect">
            <a:avLst/>
          </a:prstGeom>
          <a:noFill/>
        </p:spPr>
        <p:txBody>
          <a:bodyPr wrap="square" rtlCol="0">
            <a:noAutofit/>
          </a:bodyPr>
          <a:p>
            <a:r>
              <a:rPr lang="en-IN" altLang="en-US"/>
              <a:t>Ad Compaigns</a:t>
            </a:r>
            <a:endParaRPr lang="en-IN" altLang="en-US"/>
          </a:p>
        </p:txBody>
      </p:sp>
      <p:sp>
        <p:nvSpPr>
          <p:cNvPr id="9" name="Oval 8"/>
          <p:cNvSpPr/>
          <p:nvPr/>
        </p:nvSpPr>
        <p:spPr>
          <a:xfrm>
            <a:off x="6532245" y="3651885"/>
            <a:ext cx="215900" cy="215900"/>
          </a:xfrm>
          <a:prstGeom prst="ellipse">
            <a:avLst/>
          </a:prstGeom>
          <a:solidFill>
            <a:srgbClr val="00B050"/>
          </a:solidFill>
          <a:ln>
            <a:solidFill>
              <a:srgbClr val="00B05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IN" altLang="en-US"/>
              <a:t>3</a:t>
            </a:r>
            <a:endParaRPr lang="en-IN" altLang="en-US"/>
          </a:p>
        </p:txBody>
      </p:sp>
      <p:sp>
        <p:nvSpPr>
          <p:cNvPr id="10" name="Text Box 9"/>
          <p:cNvSpPr txBox="1"/>
          <p:nvPr/>
        </p:nvSpPr>
        <p:spPr>
          <a:xfrm>
            <a:off x="3491230" y="4135120"/>
            <a:ext cx="2350770" cy="593725"/>
          </a:xfrm>
          <a:prstGeom prst="rect">
            <a:avLst/>
          </a:prstGeom>
          <a:noFill/>
        </p:spPr>
        <p:txBody>
          <a:bodyPr wrap="square" rtlCol="0">
            <a:noAutofit/>
          </a:bodyPr>
          <a:p>
            <a:r>
              <a:rPr lang="en-IN" altLang="en-US"/>
              <a:t>“Mother Dairy: The Taste of Love in Every Sip”</a:t>
            </a:r>
            <a:endParaRPr lang="en-IN" altLang="en-US"/>
          </a:p>
        </p:txBody>
      </p:sp>
      <p:sp>
        <p:nvSpPr>
          <p:cNvPr id="11" name="Text Box 10"/>
          <p:cNvSpPr txBox="1"/>
          <p:nvPr/>
        </p:nvSpPr>
        <p:spPr>
          <a:xfrm>
            <a:off x="6532245" y="4084320"/>
            <a:ext cx="2502535" cy="701675"/>
          </a:xfrm>
          <a:prstGeom prst="rect">
            <a:avLst/>
          </a:prstGeom>
          <a:noFill/>
        </p:spPr>
        <p:txBody>
          <a:bodyPr wrap="square" rtlCol="0">
            <a:noAutofit/>
          </a:bodyPr>
          <a:p>
            <a:r>
              <a:rPr lang="en-IN" altLang="en-US"/>
              <a:t>“Mothers Dairy: The Secrete of  All Indians Energy</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69" name="Shape 569"/>
        <p:cNvGrpSpPr/>
        <p:nvPr/>
      </p:nvGrpSpPr>
      <p:grpSpPr>
        <a:xfrm>
          <a:off x="0" y="0"/>
          <a:ext cx="0" cy="0"/>
          <a:chOff x="0" y="0"/>
          <a:chExt cx="0" cy="0"/>
        </a:xfrm>
      </p:grpSpPr>
      <p:sp>
        <p:nvSpPr>
          <p:cNvPr id="4" name="Title 3"/>
          <p:cNvSpPr/>
          <p:nvPr>
            <p:ph type="title"/>
          </p:nvPr>
        </p:nvSpPr>
        <p:spPr>
          <a:xfrm>
            <a:off x="193040" y="1621790"/>
            <a:ext cx="4299585" cy="1559560"/>
          </a:xfrm>
        </p:spPr>
        <p:txBody>
          <a:bodyPr/>
          <a:p>
            <a:r>
              <a:rPr lang="en-IN" altLang="en-US" sz="1400" b="1">
                <a:latin typeface="Arial" panose="020B0604020202020204" pitchFamily="34" charset="0"/>
                <a:cs typeface="Arial" panose="020B0604020202020204" pitchFamily="34" charset="0"/>
              </a:rPr>
              <a:t>                  </a:t>
            </a:r>
            <a:r>
              <a:rPr lang="en-IN" altLang="en-US" sz="1600" b="1">
                <a:latin typeface="Arial" panose="020B0604020202020204" pitchFamily="34" charset="0"/>
                <a:cs typeface="Arial" panose="020B0604020202020204" pitchFamily="34" charset="0"/>
              </a:rPr>
              <a:t> MOTHER DAIRY</a:t>
            </a:r>
            <a:br>
              <a:rPr lang="en-IN" altLang="en-US" sz="1600" b="1">
                <a:latin typeface="Arial" panose="020B0604020202020204" pitchFamily="34" charset="0"/>
                <a:cs typeface="Arial" panose="020B0604020202020204" pitchFamily="34" charset="0"/>
              </a:rPr>
            </a:br>
            <a:br>
              <a:rPr lang="en-IN" altLang="en-US" sz="1400" b="1">
                <a:latin typeface="Arial" panose="020B0604020202020204" pitchFamily="34" charset="0"/>
                <a:cs typeface="Arial" panose="020B0604020202020204" pitchFamily="34" charset="0"/>
              </a:rPr>
            </a:br>
            <a:r>
              <a:rPr lang="en-IN" altLang="en-US" sz="1200">
                <a:latin typeface="Arial" panose="020B0604020202020204" pitchFamily="34" charset="0"/>
                <a:cs typeface="Arial" panose="020B0604020202020204" pitchFamily="34" charset="0"/>
              </a:rPr>
              <a:t>For</a:t>
            </a:r>
            <a:r>
              <a:rPr lang="en-IN" altLang="en-US" sz="1200" b="1">
                <a:latin typeface="Arial" panose="020B0604020202020204" pitchFamily="34" charset="0"/>
                <a:cs typeface="Arial" panose="020B0604020202020204" pitchFamily="34" charset="0"/>
              </a:rPr>
              <a:t> </a:t>
            </a:r>
            <a:r>
              <a:rPr lang="en-IN" altLang="en-US" sz="1200">
                <a:latin typeface="Arial" panose="020B0604020202020204" pitchFamily="34" charset="0"/>
                <a:cs typeface="Arial" panose="020B0604020202020204" pitchFamily="34" charset="0"/>
              </a:rPr>
              <a:t> Now  we are Examine The Mother Dairy Company in India was  Commissioned in 1974 as a wholly subsidairy of NDDB(National Dairy </a:t>
            </a:r>
            <a:r>
              <a:rPr lang="en-IN" altLang="en-US" sz="1200">
                <a:latin typeface="Arial" panose="020B0604020202020204" pitchFamily="34" charset="0"/>
                <a:cs typeface="Arial" panose="020B0604020202020204" pitchFamily="34" charset="0"/>
                <a:sym typeface="+mn-ea"/>
              </a:rPr>
              <a:t>Development </a:t>
            </a:r>
            <a:r>
              <a:rPr lang="en-IN" altLang="en-US" sz="1200">
                <a:latin typeface="Arial" panose="020B0604020202020204" pitchFamily="34" charset="0"/>
                <a:cs typeface="Arial" panose="020B0604020202020204" pitchFamily="34" charset="0"/>
              </a:rPr>
              <a:t>Board) . It manufactures The Milk products  which has major share in Milk Dairy products </a:t>
            </a:r>
            <a:endParaRPr lang="en-IN" altLang="en-US" sz="1200">
              <a:latin typeface="Arial" panose="020B0604020202020204" pitchFamily="34" charset="0"/>
              <a:cs typeface="Arial" panose="020B0604020202020204" pitchFamily="34" charset="0"/>
            </a:endParaRPr>
          </a:p>
        </p:txBody>
      </p:sp>
      <p:sp>
        <p:nvSpPr>
          <p:cNvPr id="573" name="Google Shape;573;p46"/>
          <p:cNvSpPr/>
          <p:nvPr/>
        </p:nvSpPr>
        <p:spPr>
          <a:xfrm rot="-5400000">
            <a:off x="5143557" y="1463361"/>
            <a:ext cx="3512595" cy="3022114"/>
          </a:xfrm>
          <a:custGeom>
            <a:avLst/>
            <a:gdLst/>
            <a:ahLst/>
            <a:cxnLst/>
            <a:rect l="l" t="t" r="r" b="b"/>
            <a:pathLst>
              <a:path w="30053" h="25856" extrusionOk="0">
                <a:moveTo>
                  <a:pt x="28580" y="18577"/>
                </a:moveTo>
                <a:cubicBezTo>
                  <a:pt x="28581" y="18588"/>
                  <a:pt x="28582" y="18598"/>
                  <a:pt x="28584" y="18610"/>
                </a:cubicBezTo>
                <a:cubicBezTo>
                  <a:pt x="28591" y="18621"/>
                  <a:pt x="28595" y="18626"/>
                  <a:pt x="28597" y="18626"/>
                </a:cubicBezTo>
                <a:cubicBezTo>
                  <a:pt x="28601" y="18626"/>
                  <a:pt x="28593" y="18602"/>
                  <a:pt x="28580" y="18577"/>
                </a:cubicBezTo>
                <a:close/>
                <a:moveTo>
                  <a:pt x="17331" y="1"/>
                </a:moveTo>
                <a:cubicBezTo>
                  <a:pt x="16954" y="1"/>
                  <a:pt x="16557" y="66"/>
                  <a:pt x="16185" y="94"/>
                </a:cubicBezTo>
                <a:cubicBezTo>
                  <a:pt x="15685" y="139"/>
                  <a:pt x="15185" y="245"/>
                  <a:pt x="14686" y="366"/>
                </a:cubicBezTo>
                <a:cubicBezTo>
                  <a:pt x="14519" y="396"/>
                  <a:pt x="14338" y="442"/>
                  <a:pt x="14171" y="517"/>
                </a:cubicBezTo>
                <a:cubicBezTo>
                  <a:pt x="13959" y="593"/>
                  <a:pt x="13762" y="623"/>
                  <a:pt x="13550" y="699"/>
                </a:cubicBezTo>
                <a:cubicBezTo>
                  <a:pt x="13384" y="775"/>
                  <a:pt x="13187" y="835"/>
                  <a:pt x="13005" y="896"/>
                </a:cubicBezTo>
                <a:cubicBezTo>
                  <a:pt x="12703" y="987"/>
                  <a:pt x="12415" y="1123"/>
                  <a:pt x="12127" y="1274"/>
                </a:cubicBezTo>
                <a:cubicBezTo>
                  <a:pt x="11567" y="1547"/>
                  <a:pt x="10992" y="1835"/>
                  <a:pt x="10492" y="2213"/>
                </a:cubicBezTo>
                <a:cubicBezTo>
                  <a:pt x="10371" y="2304"/>
                  <a:pt x="10204" y="2289"/>
                  <a:pt x="10114" y="2440"/>
                </a:cubicBezTo>
                <a:cubicBezTo>
                  <a:pt x="9992" y="2652"/>
                  <a:pt x="9750" y="2728"/>
                  <a:pt x="9553" y="2879"/>
                </a:cubicBezTo>
                <a:cubicBezTo>
                  <a:pt x="9372" y="3031"/>
                  <a:pt x="9130" y="3137"/>
                  <a:pt x="8978" y="3318"/>
                </a:cubicBezTo>
                <a:cubicBezTo>
                  <a:pt x="8706" y="3591"/>
                  <a:pt x="8388" y="3818"/>
                  <a:pt x="8115" y="4121"/>
                </a:cubicBezTo>
                <a:cubicBezTo>
                  <a:pt x="7888" y="4393"/>
                  <a:pt x="7661" y="4681"/>
                  <a:pt x="7419" y="4938"/>
                </a:cubicBezTo>
                <a:cubicBezTo>
                  <a:pt x="7176" y="5226"/>
                  <a:pt x="6949" y="5514"/>
                  <a:pt x="6722" y="5786"/>
                </a:cubicBezTo>
                <a:cubicBezTo>
                  <a:pt x="6647" y="5892"/>
                  <a:pt x="6647" y="6059"/>
                  <a:pt x="6631" y="6059"/>
                </a:cubicBezTo>
                <a:cubicBezTo>
                  <a:pt x="6450" y="6134"/>
                  <a:pt x="6450" y="6301"/>
                  <a:pt x="6419" y="6437"/>
                </a:cubicBezTo>
                <a:cubicBezTo>
                  <a:pt x="6344" y="6649"/>
                  <a:pt x="6071" y="6740"/>
                  <a:pt x="6102" y="6997"/>
                </a:cubicBezTo>
                <a:cubicBezTo>
                  <a:pt x="5753" y="7194"/>
                  <a:pt x="5874" y="7663"/>
                  <a:pt x="5541" y="7891"/>
                </a:cubicBezTo>
                <a:lnTo>
                  <a:pt x="5541" y="7936"/>
                </a:lnTo>
                <a:cubicBezTo>
                  <a:pt x="5511" y="8133"/>
                  <a:pt x="5435" y="8345"/>
                  <a:pt x="5314" y="8511"/>
                </a:cubicBezTo>
                <a:cubicBezTo>
                  <a:pt x="5208" y="8693"/>
                  <a:pt x="5208" y="8890"/>
                  <a:pt x="5087" y="9071"/>
                </a:cubicBezTo>
                <a:cubicBezTo>
                  <a:pt x="4981" y="9253"/>
                  <a:pt x="5057" y="9541"/>
                  <a:pt x="4921" y="9768"/>
                </a:cubicBezTo>
                <a:cubicBezTo>
                  <a:pt x="4845" y="9904"/>
                  <a:pt x="4936" y="10056"/>
                  <a:pt x="4845" y="10162"/>
                </a:cubicBezTo>
                <a:cubicBezTo>
                  <a:pt x="4769" y="10237"/>
                  <a:pt x="4754" y="10358"/>
                  <a:pt x="4739" y="10449"/>
                </a:cubicBezTo>
                <a:cubicBezTo>
                  <a:pt x="4678" y="10737"/>
                  <a:pt x="4633" y="11009"/>
                  <a:pt x="4633" y="11297"/>
                </a:cubicBezTo>
                <a:cubicBezTo>
                  <a:pt x="4633" y="11615"/>
                  <a:pt x="4527" y="11918"/>
                  <a:pt x="4603" y="12251"/>
                </a:cubicBezTo>
                <a:cubicBezTo>
                  <a:pt x="4633" y="12342"/>
                  <a:pt x="4618" y="12478"/>
                  <a:pt x="4603" y="12599"/>
                </a:cubicBezTo>
                <a:cubicBezTo>
                  <a:pt x="4527" y="12932"/>
                  <a:pt x="4557" y="13265"/>
                  <a:pt x="4557" y="13583"/>
                </a:cubicBezTo>
                <a:cubicBezTo>
                  <a:pt x="4557" y="13792"/>
                  <a:pt x="4519" y="13873"/>
                  <a:pt x="4337" y="13873"/>
                </a:cubicBezTo>
                <a:cubicBezTo>
                  <a:pt x="4320" y="13873"/>
                  <a:pt x="4303" y="13872"/>
                  <a:pt x="4285" y="13871"/>
                </a:cubicBezTo>
                <a:cubicBezTo>
                  <a:pt x="3982" y="13871"/>
                  <a:pt x="3679" y="13856"/>
                  <a:pt x="3376" y="13856"/>
                </a:cubicBezTo>
                <a:cubicBezTo>
                  <a:pt x="3170" y="13856"/>
                  <a:pt x="2984" y="13875"/>
                  <a:pt x="2801" y="13875"/>
                </a:cubicBezTo>
                <a:cubicBezTo>
                  <a:pt x="2756" y="13875"/>
                  <a:pt x="2710" y="13874"/>
                  <a:pt x="2665" y="13871"/>
                </a:cubicBezTo>
                <a:cubicBezTo>
                  <a:pt x="2592" y="13866"/>
                  <a:pt x="2518" y="13863"/>
                  <a:pt x="2443" y="13863"/>
                </a:cubicBezTo>
                <a:cubicBezTo>
                  <a:pt x="2159" y="13863"/>
                  <a:pt x="1864" y="13893"/>
                  <a:pt x="1568" y="13893"/>
                </a:cubicBezTo>
                <a:cubicBezTo>
                  <a:pt x="1489" y="13893"/>
                  <a:pt x="1411" y="13891"/>
                  <a:pt x="1333" y="13886"/>
                </a:cubicBezTo>
                <a:cubicBezTo>
                  <a:pt x="1306" y="13884"/>
                  <a:pt x="1279" y="13883"/>
                  <a:pt x="1252" y="13883"/>
                </a:cubicBezTo>
                <a:cubicBezTo>
                  <a:pt x="1112" y="13883"/>
                  <a:pt x="965" y="13903"/>
                  <a:pt x="831" y="13903"/>
                </a:cubicBezTo>
                <a:cubicBezTo>
                  <a:pt x="767" y="13903"/>
                  <a:pt x="707" y="13899"/>
                  <a:pt x="651" y="13886"/>
                </a:cubicBezTo>
                <a:cubicBezTo>
                  <a:pt x="624" y="13882"/>
                  <a:pt x="597" y="13880"/>
                  <a:pt x="572" y="13880"/>
                </a:cubicBezTo>
                <a:cubicBezTo>
                  <a:pt x="432" y="13880"/>
                  <a:pt x="310" y="13928"/>
                  <a:pt x="180" y="13928"/>
                </a:cubicBezTo>
                <a:cubicBezTo>
                  <a:pt x="146" y="13928"/>
                  <a:pt x="112" y="13924"/>
                  <a:pt x="76" y="13916"/>
                </a:cubicBezTo>
                <a:cubicBezTo>
                  <a:pt x="46" y="13916"/>
                  <a:pt x="15" y="13992"/>
                  <a:pt x="15" y="14007"/>
                </a:cubicBezTo>
                <a:cubicBezTo>
                  <a:pt x="76" y="14113"/>
                  <a:pt x="0" y="14219"/>
                  <a:pt x="15" y="14325"/>
                </a:cubicBezTo>
                <a:cubicBezTo>
                  <a:pt x="61" y="14613"/>
                  <a:pt x="152" y="14900"/>
                  <a:pt x="227" y="15158"/>
                </a:cubicBezTo>
                <a:cubicBezTo>
                  <a:pt x="288" y="15430"/>
                  <a:pt x="379" y="15672"/>
                  <a:pt x="470" y="15915"/>
                </a:cubicBezTo>
                <a:cubicBezTo>
                  <a:pt x="545" y="16127"/>
                  <a:pt x="682" y="16278"/>
                  <a:pt x="757" y="16460"/>
                </a:cubicBezTo>
                <a:cubicBezTo>
                  <a:pt x="772" y="16535"/>
                  <a:pt x="697" y="16641"/>
                  <a:pt x="803" y="16687"/>
                </a:cubicBezTo>
                <a:cubicBezTo>
                  <a:pt x="1045" y="16823"/>
                  <a:pt x="1045" y="17126"/>
                  <a:pt x="1257" y="17292"/>
                </a:cubicBezTo>
                <a:cubicBezTo>
                  <a:pt x="1287" y="17353"/>
                  <a:pt x="1196" y="17474"/>
                  <a:pt x="1272" y="17474"/>
                </a:cubicBezTo>
                <a:cubicBezTo>
                  <a:pt x="1499" y="17474"/>
                  <a:pt x="1514" y="17701"/>
                  <a:pt x="1575" y="17792"/>
                </a:cubicBezTo>
                <a:cubicBezTo>
                  <a:pt x="1726" y="18095"/>
                  <a:pt x="1984" y="18307"/>
                  <a:pt x="2165" y="18579"/>
                </a:cubicBezTo>
                <a:cubicBezTo>
                  <a:pt x="2286" y="18806"/>
                  <a:pt x="2559" y="18958"/>
                  <a:pt x="2665" y="19185"/>
                </a:cubicBezTo>
                <a:cubicBezTo>
                  <a:pt x="2847" y="19518"/>
                  <a:pt x="3119" y="19745"/>
                  <a:pt x="3346" y="20018"/>
                </a:cubicBezTo>
                <a:cubicBezTo>
                  <a:pt x="3573" y="20305"/>
                  <a:pt x="3876" y="20547"/>
                  <a:pt x="4149" y="20820"/>
                </a:cubicBezTo>
                <a:cubicBezTo>
                  <a:pt x="4466" y="21138"/>
                  <a:pt x="4815" y="21426"/>
                  <a:pt x="5148" y="21728"/>
                </a:cubicBezTo>
                <a:cubicBezTo>
                  <a:pt x="5541" y="22092"/>
                  <a:pt x="5965" y="22425"/>
                  <a:pt x="6419" y="22728"/>
                </a:cubicBezTo>
                <a:cubicBezTo>
                  <a:pt x="6495" y="22788"/>
                  <a:pt x="6556" y="22864"/>
                  <a:pt x="6662" y="22894"/>
                </a:cubicBezTo>
                <a:cubicBezTo>
                  <a:pt x="6889" y="22970"/>
                  <a:pt x="7040" y="23167"/>
                  <a:pt x="7237" y="23273"/>
                </a:cubicBezTo>
                <a:cubicBezTo>
                  <a:pt x="7479" y="23424"/>
                  <a:pt x="7737" y="23575"/>
                  <a:pt x="7994" y="23757"/>
                </a:cubicBezTo>
                <a:cubicBezTo>
                  <a:pt x="8012" y="23766"/>
                  <a:pt x="8034" y="23775"/>
                  <a:pt x="8056" y="23775"/>
                </a:cubicBezTo>
                <a:cubicBezTo>
                  <a:pt x="8072" y="23775"/>
                  <a:pt x="8087" y="23770"/>
                  <a:pt x="8100" y="23757"/>
                </a:cubicBezTo>
                <a:cubicBezTo>
                  <a:pt x="8132" y="23720"/>
                  <a:pt x="8151" y="23705"/>
                  <a:pt x="8162" y="23705"/>
                </a:cubicBezTo>
                <a:cubicBezTo>
                  <a:pt x="8182" y="23705"/>
                  <a:pt x="8176" y="23754"/>
                  <a:pt x="8176" y="23803"/>
                </a:cubicBezTo>
                <a:cubicBezTo>
                  <a:pt x="8176" y="23878"/>
                  <a:pt x="8236" y="23908"/>
                  <a:pt x="8297" y="23924"/>
                </a:cubicBezTo>
                <a:cubicBezTo>
                  <a:pt x="8690" y="24136"/>
                  <a:pt x="9130" y="24242"/>
                  <a:pt x="9478" y="24469"/>
                </a:cubicBezTo>
                <a:cubicBezTo>
                  <a:pt x="9977" y="24771"/>
                  <a:pt x="10522" y="24847"/>
                  <a:pt x="11022" y="25089"/>
                </a:cubicBezTo>
                <a:cubicBezTo>
                  <a:pt x="11027" y="25099"/>
                  <a:pt x="11034" y="25103"/>
                  <a:pt x="11040" y="25103"/>
                </a:cubicBezTo>
                <a:cubicBezTo>
                  <a:pt x="11054" y="25103"/>
                  <a:pt x="11067" y="25089"/>
                  <a:pt x="11067" y="25089"/>
                </a:cubicBezTo>
                <a:cubicBezTo>
                  <a:pt x="11085" y="25050"/>
                  <a:pt x="11103" y="25036"/>
                  <a:pt x="11121" y="25036"/>
                </a:cubicBezTo>
                <a:cubicBezTo>
                  <a:pt x="11165" y="25036"/>
                  <a:pt x="11209" y="25120"/>
                  <a:pt x="11253" y="25120"/>
                </a:cubicBezTo>
                <a:cubicBezTo>
                  <a:pt x="11267" y="25120"/>
                  <a:pt x="11281" y="25112"/>
                  <a:pt x="11295" y="25089"/>
                </a:cubicBezTo>
                <a:cubicBezTo>
                  <a:pt x="11295" y="25211"/>
                  <a:pt x="11362" y="25231"/>
                  <a:pt x="11429" y="25231"/>
                </a:cubicBezTo>
                <a:cubicBezTo>
                  <a:pt x="11463" y="25231"/>
                  <a:pt x="11496" y="25226"/>
                  <a:pt x="11522" y="25226"/>
                </a:cubicBezTo>
                <a:cubicBezTo>
                  <a:pt x="11532" y="25225"/>
                  <a:pt x="11542" y="25224"/>
                  <a:pt x="11552" y="25224"/>
                </a:cubicBezTo>
                <a:cubicBezTo>
                  <a:pt x="11714" y="25224"/>
                  <a:pt x="11836" y="25321"/>
                  <a:pt x="11983" y="25321"/>
                </a:cubicBezTo>
                <a:cubicBezTo>
                  <a:pt x="12000" y="25321"/>
                  <a:pt x="12018" y="25320"/>
                  <a:pt x="12036" y="25316"/>
                </a:cubicBezTo>
                <a:cubicBezTo>
                  <a:pt x="12112" y="25316"/>
                  <a:pt x="12263" y="25316"/>
                  <a:pt x="12339" y="25377"/>
                </a:cubicBezTo>
                <a:cubicBezTo>
                  <a:pt x="12491" y="25498"/>
                  <a:pt x="12657" y="25513"/>
                  <a:pt x="12839" y="25544"/>
                </a:cubicBezTo>
                <a:cubicBezTo>
                  <a:pt x="13096" y="25604"/>
                  <a:pt x="13384" y="25589"/>
                  <a:pt x="13641" y="25680"/>
                </a:cubicBezTo>
                <a:cubicBezTo>
                  <a:pt x="13793" y="25740"/>
                  <a:pt x="13989" y="25725"/>
                  <a:pt x="14156" y="25756"/>
                </a:cubicBezTo>
                <a:cubicBezTo>
                  <a:pt x="14160" y="25757"/>
                  <a:pt x="14164" y="25757"/>
                  <a:pt x="14167" y="25757"/>
                </a:cubicBezTo>
                <a:cubicBezTo>
                  <a:pt x="14205" y="25757"/>
                  <a:pt x="14217" y="25706"/>
                  <a:pt x="14251" y="25706"/>
                </a:cubicBezTo>
                <a:cubicBezTo>
                  <a:pt x="14262" y="25706"/>
                  <a:pt x="14275" y="25712"/>
                  <a:pt x="14292" y="25725"/>
                </a:cubicBezTo>
                <a:cubicBezTo>
                  <a:pt x="14406" y="25801"/>
                  <a:pt x="14534" y="25812"/>
                  <a:pt x="14667" y="25812"/>
                </a:cubicBezTo>
                <a:cubicBezTo>
                  <a:pt x="14724" y="25812"/>
                  <a:pt x="14781" y="25810"/>
                  <a:pt x="14838" y="25810"/>
                </a:cubicBezTo>
                <a:cubicBezTo>
                  <a:pt x="14915" y="25810"/>
                  <a:pt x="14991" y="25814"/>
                  <a:pt x="15064" y="25831"/>
                </a:cubicBezTo>
                <a:cubicBezTo>
                  <a:pt x="15073" y="25833"/>
                  <a:pt x="15082" y="25833"/>
                  <a:pt x="15091" y="25833"/>
                </a:cubicBezTo>
                <a:cubicBezTo>
                  <a:pt x="15157" y="25833"/>
                  <a:pt x="15240" y="25801"/>
                  <a:pt x="15311" y="25801"/>
                </a:cubicBezTo>
                <a:cubicBezTo>
                  <a:pt x="15337" y="25801"/>
                  <a:pt x="15361" y="25805"/>
                  <a:pt x="15382" y="25816"/>
                </a:cubicBezTo>
                <a:cubicBezTo>
                  <a:pt x="15456" y="25847"/>
                  <a:pt x="15525" y="25855"/>
                  <a:pt x="15591" y="25855"/>
                </a:cubicBezTo>
                <a:cubicBezTo>
                  <a:pt x="15667" y="25855"/>
                  <a:pt x="15740" y="25844"/>
                  <a:pt x="15812" y="25844"/>
                </a:cubicBezTo>
                <a:cubicBezTo>
                  <a:pt x="15830" y="25844"/>
                  <a:pt x="15849" y="25845"/>
                  <a:pt x="15867" y="25846"/>
                </a:cubicBezTo>
                <a:cubicBezTo>
                  <a:pt x="15915" y="25852"/>
                  <a:pt x="15963" y="25855"/>
                  <a:pt x="16010" y="25855"/>
                </a:cubicBezTo>
                <a:cubicBezTo>
                  <a:pt x="16200" y="25855"/>
                  <a:pt x="16381" y="25816"/>
                  <a:pt x="16563" y="25816"/>
                </a:cubicBezTo>
                <a:cubicBezTo>
                  <a:pt x="16624" y="25816"/>
                  <a:pt x="16684" y="25821"/>
                  <a:pt x="16744" y="25821"/>
                </a:cubicBezTo>
                <a:cubicBezTo>
                  <a:pt x="16833" y="25821"/>
                  <a:pt x="16920" y="25810"/>
                  <a:pt x="17002" y="25756"/>
                </a:cubicBezTo>
                <a:cubicBezTo>
                  <a:pt x="17023" y="25742"/>
                  <a:pt x="17046" y="25734"/>
                  <a:pt x="17070" y="25734"/>
                </a:cubicBezTo>
                <a:cubicBezTo>
                  <a:pt x="17099" y="25734"/>
                  <a:pt x="17129" y="25746"/>
                  <a:pt x="17154" y="25771"/>
                </a:cubicBezTo>
                <a:cubicBezTo>
                  <a:pt x="17173" y="25799"/>
                  <a:pt x="17204" y="25810"/>
                  <a:pt x="17232" y="25810"/>
                </a:cubicBezTo>
                <a:cubicBezTo>
                  <a:pt x="17248" y="25810"/>
                  <a:pt x="17264" y="25806"/>
                  <a:pt x="17275" y="25801"/>
                </a:cubicBezTo>
                <a:cubicBezTo>
                  <a:pt x="17532" y="25695"/>
                  <a:pt x="17789" y="25695"/>
                  <a:pt x="18062" y="25665"/>
                </a:cubicBezTo>
                <a:cubicBezTo>
                  <a:pt x="18123" y="25665"/>
                  <a:pt x="18190" y="25611"/>
                  <a:pt x="18264" y="25611"/>
                </a:cubicBezTo>
                <a:cubicBezTo>
                  <a:pt x="18301" y="25611"/>
                  <a:pt x="18340" y="25624"/>
                  <a:pt x="18380" y="25665"/>
                </a:cubicBezTo>
                <a:cubicBezTo>
                  <a:pt x="18395" y="25665"/>
                  <a:pt x="18456" y="25619"/>
                  <a:pt x="18486" y="25604"/>
                </a:cubicBezTo>
                <a:cubicBezTo>
                  <a:pt x="18526" y="25591"/>
                  <a:pt x="18579" y="25541"/>
                  <a:pt x="18611" y="25541"/>
                </a:cubicBezTo>
                <a:cubicBezTo>
                  <a:pt x="18615" y="25541"/>
                  <a:pt x="18619" y="25542"/>
                  <a:pt x="18622" y="25544"/>
                </a:cubicBezTo>
                <a:cubicBezTo>
                  <a:pt x="18670" y="25558"/>
                  <a:pt x="18716" y="25565"/>
                  <a:pt x="18762" y="25565"/>
                </a:cubicBezTo>
                <a:cubicBezTo>
                  <a:pt x="18948" y="25565"/>
                  <a:pt x="19121" y="25462"/>
                  <a:pt x="19303" y="25438"/>
                </a:cubicBezTo>
                <a:cubicBezTo>
                  <a:pt x="19515" y="25392"/>
                  <a:pt x="19743" y="25362"/>
                  <a:pt x="19924" y="25241"/>
                </a:cubicBezTo>
                <a:cubicBezTo>
                  <a:pt x="19936" y="25236"/>
                  <a:pt x="19947" y="25234"/>
                  <a:pt x="19957" y="25234"/>
                </a:cubicBezTo>
                <a:cubicBezTo>
                  <a:pt x="19999" y="25234"/>
                  <a:pt x="20037" y="25262"/>
                  <a:pt x="20073" y="25262"/>
                </a:cubicBezTo>
                <a:cubicBezTo>
                  <a:pt x="20089" y="25262"/>
                  <a:pt x="20105" y="25257"/>
                  <a:pt x="20121" y="25241"/>
                </a:cubicBezTo>
                <a:cubicBezTo>
                  <a:pt x="20257" y="25120"/>
                  <a:pt x="20439" y="25211"/>
                  <a:pt x="20575" y="25074"/>
                </a:cubicBezTo>
                <a:cubicBezTo>
                  <a:pt x="20651" y="24999"/>
                  <a:pt x="20833" y="24968"/>
                  <a:pt x="20969" y="24968"/>
                </a:cubicBezTo>
                <a:cubicBezTo>
                  <a:pt x="21105" y="24938"/>
                  <a:pt x="21181" y="24832"/>
                  <a:pt x="21287" y="24787"/>
                </a:cubicBezTo>
                <a:cubicBezTo>
                  <a:pt x="21499" y="24741"/>
                  <a:pt x="21696" y="24681"/>
                  <a:pt x="21892" y="24605"/>
                </a:cubicBezTo>
                <a:cubicBezTo>
                  <a:pt x="22013" y="24544"/>
                  <a:pt x="22074" y="24438"/>
                  <a:pt x="22225" y="24408"/>
                </a:cubicBezTo>
                <a:cubicBezTo>
                  <a:pt x="22238" y="24406"/>
                  <a:pt x="22251" y="24405"/>
                  <a:pt x="22266" y="24405"/>
                </a:cubicBezTo>
                <a:cubicBezTo>
                  <a:pt x="22293" y="24405"/>
                  <a:pt x="22325" y="24408"/>
                  <a:pt x="22356" y="24408"/>
                </a:cubicBezTo>
                <a:cubicBezTo>
                  <a:pt x="22431" y="24408"/>
                  <a:pt x="22507" y="24394"/>
                  <a:pt x="22543" y="24302"/>
                </a:cubicBezTo>
                <a:cubicBezTo>
                  <a:pt x="22574" y="24181"/>
                  <a:pt x="22634" y="24211"/>
                  <a:pt x="22710" y="24166"/>
                </a:cubicBezTo>
                <a:cubicBezTo>
                  <a:pt x="22846" y="24105"/>
                  <a:pt x="23104" y="24211"/>
                  <a:pt x="23104" y="23924"/>
                </a:cubicBezTo>
                <a:lnTo>
                  <a:pt x="23179" y="23908"/>
                </a:lnTo>
                <a:cubicBezTo>
                  <a:pt x="23203" y="23937"/>
                  <a:pt x="23224" y="23948"/>
                  <a:pt x="23244" y="23948"/>
                </a:cubicBezTo>
                <a:cubicBezTo>
                  <a:pt x="23285" y="23948"/>
                  <a:pt x="23320" y="23899"/>
                  <a:pt x="23361" y="23878"/>
                </a:cubicBezTo>
                <a:cubicBezTo>
                  <a:pt x="23558" y="23772"/>
                  <a:pt x="23770" y="23651"/>
                  <a:pt x="23966" y="23530"/>
                </a:cubicBezTo>
                <a:cubicBezTo>
                  <a:pt x="24239" y="23333"/>
                  <a:pt x="24542" y="23167"/>
                  <a:pt x="24814" y="22940"/>
                </a:cubicBezTo>
                <a:cubicBezTo>
                  <a:pt x="24981" y="22788"/>
                  <a:pt x="25147" y="22637"/>
                  <a:pt x="25329" y="22500"/>
                </a:cubicBezTo>
                <a:cubicBezTo>
                  <a:pt x="25511" y="22349"/>
                  <a:pt x="25708" y="22183"/>
                  <a:pt x="25889" y="22031"/>
                </a:cubicBezTo>
                <a:cubicBezTo>
                  <a:pt x="26328" y="21638"/>
                  <a:pt x="26722" y="21198"/>
                  <a:pt x="27100" y="20744"/>
                </a:cubicBezTo>
                <a:cubicBezTo>
                  <a:pt x="27388" y="20396"/>
                  <a:pt x="27615" y="20002"/>
                  <a:pt x="27918" y="19684"/>
                </a:cubicBezTo>
                <a:cubicBezTo>
                  <a:pt x="28054" y="19533"/>
                  <a:pt x="28069" y="19291"/>
                  <a:pt x="28251" y="19155"/>
                </a:cubicBezTo>
                <a:cubicBezTo>
                  <a:pt x="28160" y="18958"/>
                  <a:pt x="28357" y="18882"/>
                  <a:pt x="28433" y="18776"/>
                </a:cubicBezTo>
                <a:cubicBezTo>
                  <a:pt x="28478" y="18685"/>
                  <a:pt x="28524" y="18625"/>
                  <a:pt x="28508" y="18534"/>
                </a:cubicBezTo>
                <a:cubicBezTo>
                  <a:pt x="28514" y="18526"/>
                  <a:pt x="28521" y="18523"/>
                  <a:pt x="28527" y="18523"/>
                </a:cubicBezTo>
                <a:cubicBezTo>
                  <a:pt x="28546" y="18523"/>
                  <a:pt x="28566" y="18550"/>
                  <a:pt x="28580" y="18577"/>
                </a:cubicBezTo>
                <a:lnTo>
                  <a:pt x="28580" y="18577"/>
                </a:lnTo>
                <a:cubicBezTo>
                  <a:pt x="28562" y="18328"/>
                  <a:pt x="28826" y="18221"/>
                  <a:pt x="28826" y="17974"/>
                </a:cubicBezTo>
                <a:cubicBezTo>
                  <a:pt x="28826" y="17853"/>
                  <a:pt x="28932" y="17656"/>
                  <a:pt x="29053" y="17519"/>
                </a:cubicBezTo>
                <a:cubicBezTo>
                  <a:pt x="29144" y="17414"/>
                  <a:pt x="29084" y="17247"/>
                  <a:pt x="29265" y="17126"/>
                </a:cubicBezTo>
                <a:cubicBezTo>
                  <a:pt x="29341" y="17065"/>
                  <a:pt x="29387" y="16838"/>
                  <a:pt x="29387" y="16687"/>
                </a:cubicBezTo>
                <a:cubicBezTo>
                  <a:pt x="29387" y="16566"/>
                  <a:pt x="29417" y="16460"/>
                  <a:pt x="29447" y="16339"/>
                </a:cubicBezTo>
                <a:cubicBezTo>
                  <a:pt x="29493" y="16187"/>
                  <a:pt x="29614" y="16051"/>
                  <a:pt x="29614" y="15884"/>
                </a:cubicBezTo>
                <a:cubicBezTo>
                  <a:pt x="29644" y="15763"/>
                  <a:pt x="29659" y="15657"/>
                  <a:pt x="29720" y="15536"/>
                </a:cubicBezTo>
                <a:cubicBezTo>
                  <a:pt x="29795" y="15385"/>
                  <a:pt x="29795" y="15218"/>
                  <a:pt x="29826" y="15067"/>
                </a:cubicBezTo>
                <a:cubicBezTo>
                  <a:pt x="29886" y="14779"/>
                  <a:pt x="29886" y="14476"/>
                  <a:pt x="29947" y="14174"/>
                </a:cubicBezTo>
                <a:cubicBezTo>
                  <a:pt x="30022" y="13795"/>
                  <a:pt x="29962" y="13417"/>
                  <a:pt x="29992" y="13038"/>
                </a:cubicBezTo>
                <a:cubicBezTo>
                  <a:pt x="30038" y="12750"/>
                  <a:pt x="30053" y="12448"/>
                  <a:pt x="29992" y="12175"/>
                </a:cubicBezTo>
                <a:cubicBezTo>
                  <a:pt x="29947" y="11903"/>
                  <a:pt x="29947" y="11615"/>
                  <a:pt x="29901" y="11342"/>
                </a:cubicBezTo>
                <a:cubicBezTo>
                  <a:pt x="29841" y="11040"/>
                  <a:pt x="29810" y="10707"/>
                  <a:pt x="29795" y="10404"/>
                </a:cubicBezTo>
                <a:cubicBezTo>
                  <a:pt x="29765" y="10101"/>
                  <a:pt x="29538" y="9844"/>
                  <a:pt x="29614" y="9541"/>
                </a:cubicBezTo>
                <a:cubicBezTo>
                  <a:pt x="29659" y="9405"/>
                  <a:pt x="29523" y="9344"/>
                  <a:pt x="29508" y="9253"/>
                </a:cubicBezTo>
                <a:cubicBezTo>
                  <a:pt x="29493" y="9071"/>
                  <a:pt x="29447" y="8890"/>
                  <a:pt x="29371" y="8723"/>
                </a:cubicBezTo>
                <a:cubicBezTo>
                  <a:pt x="29296" y="8557"/>
                  <a:pt x="29235" y="8360"/>
                  <a:pt x="29205" y="8193"/>
                </a:cubicBezTo>
                <a:cubicBezTo>
                  <a:pt x="29144" y="7951"/>
                  <a:pt x="29053" y="7709"/>
                  <a:pt x="28963" y="7497"/>
                </a:cubicBezTo>
                <a:cubicBezTo>
                  <a:pt x="28857" y="7270"/>
                  <a:pt x="28766" y="7028"/>
                  <a:pt x="28630" y="6801"/>
                </a:cubicBezTo>
                <a:cubicBezTo>
                  <a:pt x="28524" y="6589"/>
                  <a:pt x="28357" y="6392"/>
                  <a:pt x="28312" y="6149"/>
                </a:cubicBezTo>
                <a:cubicBezTo>
                  <a:pt x="28312" y="6134"/>
                  <a:pt x="28296" y="6074"/>
                  <a:pt x="28236" y="6074"/>
                </a:cubicBezTo>
                <a:cubicBezTo>
                  <a:pt x="28130" y="6074"/>
                  <a:pt x="28130" y="5983"/>
                  <a:pt x="28130" y="5922"/>
                </a:cubicBezTo>
                <a:cubicBezTo>
                  <a:pt x="28130" y="5862"/>
                  <a:pt x="28160" y="5816"/>
                  <a:pt x="28069" y="5786"/>
                </a:cubicBezTo>
                <a:cubicBezTo>
                  <a:pt x="28085" y="5620"/>
                  <a:pt x="27857" y="5680"/>
                  <a:pt x="27857" y="5529"/>
                </a:cubicBezTo>
                <a:cubicBezTo>
                  <a:pt x="27857" y="5438"/>
                  <a:pt x="27782" y="5362"/>
                  <a:pt x="27721" y="5256"/>
                </a:cubicBezTo>
                <a:cubicBezTo>
                  <a:pt x="27645" y="5135"/>
                  <a:pt x="27524" y="5029"/>
                  <a:pt x="27464" y="4908"/>
                </a:cubicBezTo>
                <a:cubicBezTo>
                  <a:pt x="27403" y="4726"/>
                  <a:pt x="27312" y="4620"/>
                  <a:pt x="27161" y="4545"/>
                </a:cubicBezTo>
                <a:cubicBezTo>
                  <a:pt x="27116" y="4530"/>
                  <a:pt x="27116" y="4499"/>
                  <a:pt x="27116" y="4484"/>
                </a:cubicBezTo>
                <a:cubicBezTo>
                  <a:pt x="27040" y="4272"/>
                  <a:pt x="26934" y="4090"/>
                  <a:pt x="26767" y="3939"/>
                </a:cubicBezTo>
                <a:cubicBezTo>
                  <a:pt x="26495" y="3712"/>
                  <a:pt x="26192" y="3515"/>
                  <a:pt x="26041" y="3197"/>
                </a:cubicBezTo>
                <a:cubicBezTo>
                  <a:pt x="26030" y="3176"/>
                  <a:pt x="26005" y="3148"/>
                  <a:pt x="25975" y="3148"/>
                </a:cubicBezTo>
                <a:cubicBezTo>
                  <a:pt x="25962" y="3148"/>
                  <a:pt x="25948" y="3153"/>
                  <a:pt x="25935" y="3167"/>
                </a:cubicBezTo>
                <a:cubicBezTo>
                  <a:pt x="25912" y="3182"/>
                  <a:pt x="25893" y="3190"/>
                  <a:pt x="25880" y="3190"/>
                </a:cubicBezTo>
                <a:cubicBezTo>
                  <a:pt x="25867" y="3190"/>
                  <a:pt x="25859" y="3182"/>
                  <a:pt x="25859" y="3167"/>
                </a:cubicBezTo>
                <a:cubicBezTo>
                  <a:pt x="25829" y="3016"/>
                  <a:pt x="25677" y="2955"/>
                  <a:pt x="25586" y="2864"/>
                </a:cubicBezTo>
                <a:cubicBezTo>
                  <a:pt x="25329" y="2607"/>
                  <a:pt x="25102" y="2304"/>
                  <a:pt x="24739" y="2198"/>
                </a:cubicBezTo>
                <a:cubicBezTo>
                  <a:pt x="24723" y="2183"/>
                  <a:pt x="24678" y="2183"/>
                  <a:pt x="24678" y="2153"/>
                </a:cubicBezTo>
                <a:cubicBezTo>
                  <a:pt x="24512" y="1850"/>
                  <a:pt x="24194" y="1804"/>
                  <a:pt x="23921" y="1623"/>
                </a:cubicBezTo>
                <a:cubicBezTo>
                  <a:pt x="23467" y="1350"/>
                  <a:pt x="22998" y="1093"/>
                  <a:pt x="22498" y="911"/>
                </a:cubicBezTo>
                <a:cubicBezTo>
                  <a:pt x="22150" y="760"/>
                  <a:pt x="21786" y="608"/>
                  <a:pt x="21408" y="533"/>
                </a:cubicBezTo>
                <a:cubicBezTo>
                  <a:pt x="21287" y="517"/>
                  <a:pt x="21120" y="517"/>
                  <a:pt x="21060" y="457"/>
                </a:cubicBezTo>
                <a:cubicBezTo>
                  <a:pt x="20975" y="360"/>
                  <a:pt x="20851" y="331"/>
                  <a:pt x="20774" y="331"/>
                </a:cubicBezTo>
                <a:cubicBezTo>
                  <a:pt x="20755" y="331"/>
                  <a:pt x="20739" y="333"/>
                  <a:pt x="20727" y="336"/>
                </a:cubicBezTo>
                <a:cubicBezTo>
                  <a:pt x="20699" y="342"/>
                  <a:pt x="20672" y="345"/>
                  <a:pt x="20645" y="345"/>
                </a:cubicBezTo>
                <a:cubicBezTo>
                  <a:pt x="20486" y="345"/>
                  <a:pt x="20353" y="243"/>
                  <a:pt x="20197" y="230"/>
                </a:cubicBezTo>
                <a:cubicBezTo>
                  <a:pt x="19909" y="184"/>
                  <a:pt x="19606" y="109"/>
                  <a:pt x="19319" y="94"/>
                </a:cubicBezTo>
                <a:cubicBezTo>
                  <a:pt x="19001" y="78"/>
                  <a:pt x="18683" y="18"/>
                  <a:pt x="18350" y="18"/>
                </a:cubicBezTo>
                <a:cubicBezTo>
                  <a:pt x="18047" y="18"/>
                  <a:pt x="17744" y="3"/>
                  <a:pt x="17441" y="3"/>
                </a:cubicBezTo>
                <a:cubicBezTo>
                  <a:pt x="17405" y="1"/>
                  <a:pt x="17368" y="1"/>
                  <a:pt x="17331" y="1"/>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46"/>
          <p:cNvSpPr txBox="1"/>
          <p:nvPr>
            <p:ph type="body" idx="4294967295"/>
          </p:nvPr>
        </p:nvSpPr>
        <p:spPr>
          <a:xfrm>
            <a:off x="0" y="3370580"/>
            <a:ext cx="7717790" cy="44831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Clr>
                <a:schemeClr val="dk1"/>
              </a:buClr>
              <a:buSzPts val="1100"/>
              <a:buFont typeface="Arial" panose="020B0604020202020204"/>
              <a:buNone/>
            </a:pPr>
            <a:r>
              <a:rPr lang="en-IN" sz="1400">
                <a:solidFill>
                  <a:schemeClr val="dk1"/>
                </a:solidFill>
              </a:rPr>
              <a:t>.</a:t>
            </a:r>
            <a:endParaRPr lang="en-IN" sz="1400">
              <a:solidFill>
                <a:schemeClr val="dk1"/>
              </a:solidFill>
            </a:endParaRPr>
          </a:p>
        </p:txBody>
      </p:sp>
      <p:pic>
        <p:nvPicPr>
          <p:cNvPr id="2" name="Picture 1"/>
          <p:cNvPicPr>
            <a:picLocks noChangeAspect="1"/>
          </p:cNvPicPr>
          <p:nvPr/>
        </p:nvPicPr>
        <p:blipFill>
          <a:blip r:embed="rId1"/>
          <a:srcRect l="385" t="1114" r="-792" b="3161"/>
          <a:stretch>
            <a:fillRect/>
          </a:stretch>
        </p:blipFill>
        <p:spPr>
          <a:xfrm>
            <a:off x="5003800" y="1296035"/>
            <a:ext cx="3731260" cy="186182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7360" y="554355"/>
            <a:ext cx="8084185" cy="3930650"/>
          </a:xfrm>
          <a:prstGeom prst="rect">
            <a:avLst/>
          </a:prstGeom>
          <a:noFill/>
        </p:spPr>
        <p:txBody>
          <a:bodyPr wrap="square" rtlCol="0" anchor="t">
            <a:noAutofit/>
          </a:bodyPr>
          <a:p>
            <a:r>
              <a:rPr lang="en-US" sz="2400"/>
              <a:t>Conclusion</a:t>
            </a:r>
            <a:endParaRPr lang="en-US" sz="2400"/>
          </a:p>
          <a:p>
            <a:endParaRPr lang="en-US"/>
          </a:p>
          <a:p>
            <a:r>
              <a:rPr lang="en-US"/>
              <a:t>Thanks for providing is golden opportunity to perform this for Power point presentation and a very thanks for SMART</a:t>
            </a:r>
            <a:r>
              <a:rPr lang="en-IN" altLang="en-US"/>
              <a:t>INTERNZ</a:t>
            </a:r>
            <a:r>
              <a:rPr lang="en-US"/>
              <a:t> for providing this internship</a:t>
            </a:r>
            <a:endParaRPr lang="en-US"/>
          </a:p>
          <a:p>
            <a:endParaRPr lang="en-US"/>
          </a:p>
          <a:p>
            <a:endParaRPr lang="en-US"/>
          </a:p>
          <a:p>
            <a:r>
              <a:rPr lang="en-US">
                <a:sym typeface="+mn-ea"/>
              </a:rPr>
              <a:t>From</a:t>
            </a:r>
            <a:endParaRPr lang="en-US"/>
          </a:p>
          <a:p>
            <a:r>
              <a:rPr lang="en-IN">
                <a:solidFill>
                  <a:schemeClr val="dk1"/>
                </a:solidFill>
                <a:latin typeface="Arial" panose="020B0604020202020204" pitchFamily="34" charset="0"/>
                <a:cs typeface="Arial" panose="020B0604020202020204" pitchFamily="34" charset="0"/>
                <a:sym typeface="+mn-ea"/>
              </a:rPr>
              <a:t>SK. K.  ZELANI .</a:t>
            </a:r>
            <a:r>
              <a:rPr lang="en-US"/>
              <a:t>  Facult</a:t>
            </a:r>
            <a:r>
              <a:rPr lang="en-IN" altLang="en-US"/>
              <a:t>y Member</a:t>
            </a:r>
            <a:endParaRPr lang="en-US"/>
          </a:p>
          <a:p>
            <a:endParaRPr lang="en-US"/>
          </a:p>
          <a:p>
            <a:endParaRPr lang="en-US"/>
          </a:p>
          <a:p>
            <a:r>
              <a:rPr lang="en-US"/>
              <a:t>Team Members</a:t>
            </a:r>
            <a:r>
              <a:rPr lang="en-IN" altLang="en-US"/>
              <a:t>:</a:t>
            </a:r>
            <a:endParaRPr lang="en-US"/>
          </a:p>
          <a:p>
            <a:r>
              <a:rPr lang="en-IN" altLang="en-US"/>
              <a:t>Veeravalli Mamatha</a:t>
            </a:r>
            <a:endParaRPr lang="en-US"/>
          </a:p>
          <a:p>
            <a:r>
              <a:rPr lang="en-IN" altLang="en-US"/>
              <a:t>Muthineni Samba</a:t>
            </a:r>
            <a:endParaRPr lang="en-US"/>
          </a:p>
          <a:p>
            <a:r>
              <a:rPr lang="en-IN" altLang="en-US"/>
              <a:t>Kongari Ravi Kumar</a:t>
            </a:r>
            <a:endParaRPr lang="en-IN" altLang="en-US"/>
          </a:p>
          <a:p>
            <a:r>
              <a:rPr lang="en-IN" altLang="en-US"/>
              <a:t>Nagendla Pavani</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971675" y="1644015"/>
            <a:ext cx="5351780" cy="933450"/>
          </a:xfrm>
          <a:prstGeom prst="rect">
            <a:avLst/>
          </a:prstGeom>
          <a:solidFill>
            <a:srgbClr val="00B050"/>
          </a:solidFill>
        </p:spPr>
        <p:txBody>
          <a:bodyPr wrap="square" rtlCol="0">
            <a:noAutofit/>
          </a:bodyPr>
          <a:p>
            <a:r>
              <a:rPr lang="en-IN" altLang="en-US" sz="6000"/>
              <a:t>  </a:t>
            </a:r>
            <a:r>
              <a:rPr lang="en-IN" altLang="en-US" sz="6000">
                <a:solidFill>
                  <a:schemeClr val="bg1"/>
                </a:solidFill>
              </a:rPr>
              <a:t>CHAPTER I</a:t>
            </a:r>
            <a:endParaRPr lang="en-IN" altLang="en-US" sz="60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p:nvPr>
            <p:ph type="subTitle" idx="4294967295"/>
          </p:nvPr>
        </p:nvSpPr>
        <p:spPr>
          <a:xfrm>
            <a:off x="2989580" y="1759585"/>
            <a:ext cx="4263390" cy="426085"/>
          </a:xfrm>
          <a:solidFill>
            <a:srgbClr val="FF0000"/>
          </a:solidFill>
          <a:ln>
            <a:solidFill>
              <a:schemeClr val="accent1"/>
            </a:solidFill>
          </a:ln>
        </p:spPr>
        <p:txBody>
          <a:bodyPr/>
          <a:p>
            <a:pPr marL="114300" indent="0">
              <a:buFont typeface="Wingdings" panose="05000000000000000000" charset="0"/>
              <a:buNone/>
            </a:pPr>
            <a:r>
              <a:rPr lang="en-IN" altLang="en-US">
                <a:solidFill>
                  <a:schemeClr val="accent3"/>
                </a:solidFill>
                <a:latin typeface="Arial" panose="020B0604020202020204" pitchFamily="34" charset="0"/>
                <a:cs typeface="Arial" panose="020B0604020202020204" pitchFamily="34" charset="0"/>
                <a:sym typeface="+mn-ea"/>
              </a:rPr>
              <a:t>         Research  Brand  Identity</a:t>
            </a:r>
            <a:r>
              <a:rPr lang="en-IN" altLang="en-US" sz="1200">
                <a:latin typeface="Arial" panose="020B0604020202020204" pitchFamily="34" charset="0"/>
                <a:cs typeface="Arial" panose="020B0604020202020204" pitchFamily="34" charset="0"/>
                <a:sym typeface="+mn-ea"/>
              </a:rPr>
              <a:t> </a:t>
            </a:r>
            <a:endParaRPr lang="en-IN" altLang="en-US" sz="1200">
              <a:latin typeface="Arial" panose="020B0604020202020204" pitchFamily="34" charset="0"/>
              <a:cs typeface="Arial" panose="020B0604020202020204" pitchFamily="34" charset="0"/>
            </a:endParaRPr>
          </a:p>
          <a:p>
            <a:pPr marL="114300" indent="0">
              <a:buFont typeface="Wingdings" panose="05000000000000000000" charset="0"/>
              <a:buNone/>
            </a:pPr>
            <a:r>
              <a:rPr lang="en-IN" altLang="en-US" sz="1200">
                <a:latin typeface="Arial" panose="020B0604020202020204" pitchFamily="34" charset="0"/>
                <a:cs typeface="Arial" panose="020B0604020202020204" pitchFamily="34" charset="0"/>
              </a:rPr>
              <a:t>                                                                          </a:t>
            </a:r>
            <a:endParaRPr lang="en-IN" altLang="en-US" sz="1200">
              <a:latin typeface="Arial" panose="020B0604020202020204" pitchFamily="34" charset="0"/>
              <a:cs typeface="Arial" panose="020B0604020202020204" pitchFamily="34" charset="0"/>
            </a:endParaRPr>
          </a:p>
          <a:p>
            <a:pPr marL="114300" indent="0">
              <a:buNone/>
            </a:pPr>
            <a:r>
              <a:rPr lang="en-IN" altLang="en-US" sz="1200">
                <a:latin typeface="Arial" panose="020B0604020202020204" pitchFamily="34" charset="0"/>
                <a:cs typeface="Arial" panose="020B0604020202020204" pitchFamily="34" charset="0"/>
              </a:rPr>
              <a:t>                                   </a:t>
            </a:r>
            <a:endParaRPr lang="en-IN" altLang="en-US" sz="1200">
              <a:latin typeface="Arial" panose="020B0604020202020204" pitchFamily="34" charset="0"/>
              <a:cs typeface="Arial" panose="020B0604020202020204" pitchFamily="34" charset="0"/>
            </a:endParaRPr>
          </a:p>
          <a:p>
            <a:pPr marL="114300" indent="0">
              <a:buNone/>
            </a:pPr>
            <a:endParaRPr lang="en-IN" altLang="en-US" sz="1200">
              <a:latin typeface="Arial" panose="020B0604020202020204" pitchFamily="34" charset="0"/>
              <a:cs typeface="Arial" panose="020B0604020202020204" pitchFamily="34" charset="0"/>
            </a:endParaRPr>
          </a:p>
          <a:p>
            <a:pPr marL="114300" indent="0">
              <a:lnSpc>
                <a:spcPct val="155000"/>
              </a:lnSpc>
              <a:buNone/>
            </a:pPr>
            <a:r>
              <a:rPr lang="en-IN" altLang="en-US" sz="1200">
                <a:latin typeface="Arial" panose="020B0604020202020204" pitchFamily="34" charset="0"/>
                <a:cs typeface="Arial" panose="020B0604020202020204" pitchFamily="34" charset="0"/>
              </a:rPr>
              <a:t>                                                              </a:t>
            </a:r>
            <a:endParaRPr lang="en-IN" altLang="en-US" sz="1200">
              <a:latin typeface="Arial" panose="020B0604020202020204" pitchFamily="34" charset="0"/>
              <a:cs typeface="Arial" panose="020B0604020202020204" pitchFamily="34" charset="0"/>
            </a:endParaRPr>
          </a:p>
          <a:p>
            <a:pPr marL="114300" indent="0">
              <a:buNone/>
            </a:pPr>
            <a:endParaRPr lang="en-IN" altLang="en-US" sz="1200">
              <a:latin typeface="Arial" panose="020B0604020202020204" pitchFamily="34" charset="0"/>
              <a:cs typeface="Arial" panose="020B0604020202020204" pitchFamily="34" charset="0"/>
            </a:endParaRPr>
          </a:p>
          <a:p>
            <a:pPr marL="114300" indent="0">
              <a:buNone/>
            </a:pPr>
            <a:r>
              <a:rPr lang="en-IN" altLang="en-US" sz="1200">
                <a:latin typeface="Arial" panose="020B0604020202020204" pitchFamily="34" charset="0"/>
                <a:cs typeface="Arial" panose="020B0604020202020204" pitchFamily="34" charset="0"/>
              </a:rPr>
              <a:t>                                                                                                   </a:t>
            </a:r>
            <a:endParaRPr lang="en-IN" altLang="en-US" sz="1200">
              <a:latin typeface="Arial" panose="020B0604020202020204" pitchFamily="34" charset="0"/>
              <a:cs typeface="Arial" panose="020B0604020202020204" pitchFamily="34" charset="0"/>
            </a:endParaRPr>
          </a:p>
        </p:txBody>
      </p:sp>
      <p:sp>
        <p:nvSpPr>
          <p:cNvPr id="16" name="Text Placeholder 15"/>
          <p:cNvSpPr/>
          <p:nvPr>
            <p:ph type="body" idx="4294967295"/>
          </p:nvPr>
        </p:nvSpPr>
        <p:spPr>
          <a:xfrm>
            <a:off x="2974975" y="2427605"/>
            <a:ext cx="4277995" cy="442595"/>
          </a:xfrm>
          <a:solidFill>
            <a:srgbClr val="FF0000"/>
          </a:solidFill>
        </p:spPr>
        <p:txBody>
          <a:bodyPr/>
          <a:p>
            <a:pPr marL="152400" indent="0">
              <a:buNone/>
            </a:pPr>
            <a:r>
              <a:rPr lang="en-IN" altLang="en-US">
                <a:solidFill>
                  <a:schemeClr val="accent3"/>
                </a:solidFill>
                <a:latin typeface="Arial" panose="020B0604020202020204" pitchFamily="34" charset="0"/>
                <a:cs typeface="Arial" panose="020B0604020202020204" pitchFamily="34" charset="0"/>
                <a:sym typeface="+mn-ea"/>
              </a:rPr>
              <a:t>        Competitor Analysis</a:t>
            </a:r>
            <a:endParaRPr lang="en-IN" altLang="en-US">
              <a:solidFill>
                <a:schemeClr val="accent3"/>
              </a:solidFill>
              <a:latin typeface="Arial" panose="020B0604020202020204" pitchFamily="34" charset="0"/>
              <a:cs typeface="Arial" panose="020B0604020202020204" pitchFamily="34" charset="0"/>
              <a:sym typeface="+mn-ea"/>
            </a:endParaRPr>
          </a:p>
        </p:txBody>
      </p:sp>
      <p:sp>
        <p:nvSpPr>
          <p:cNvPr id="4" name="Title 3"/>
          <p:cNvSpPr/>
          <p:nvPr>
            <p:ph type="title"/>
          </p:nvPr>
        </p:nvSpPr>
        <p:spPr>
          <a:xfrm>
            <a:off x="1260475" y="633730"/>
            <a:ext cx="7380605" cy="577850"/>
          </a:xfrm>
          <a:solidFill>
            <a:srgbClr val="FFC000"/>
          </a:solidFill>
        </p:spPr>
        <p:txBody>
          <a:bodyPr/>
          <a:p>
            <a:r>
              <a:rPr lang="en-IN" altLang="en-US" sz="1800" b="1">
                <a:solidFill>
                  <a:schemeClr val="accent4"/>
                </a:solidFill>
                <a:latin typeface="Arial" panose="020B0604020202020204" pitchFamily="34" charset="0"/>
                <a:cs typeface="Arial" panose="020B0604020202020204" pitchFamily="34" charset="0"/>
              </a:rPr>
              <a:t>Brand Study , Competitor Analysis &amp; Buyer’s/Audience’s Persona</a:t>
            </a:r>
            <a:endParaRPr lang="en-IN" altLang="en-US" sz="1800" b="1">
              <a:solidFill>
                <a:schemeClr val="accent4"/>
              </a:solidFill>
              <a:latin typeface="Arial" panose="020B0604020202020204" pitchFamily="34" charset="0"/>
              <a:cs typeface="Arial" panose="020B0604020202020204" pitchFamily="34" charset="0"/>
            </a:endParaRPr>
          </a:p>
        </p:txBody>
      </p:sp>
      <p:sp>
        <p:nvSpPr>
          <p:cNvPr id="20" name="Text Box 19"/>
          <p:cNvSpPr txBox="1"/>
          <p:nvPr/>
        </p:nvSpPr>
        <p:spPr>
          <a:xfrm>
            <a:off x="2990215" y="3112135"/>
            <a:ext cx="4262755" cy="425450"/>
          </a:xfrm>
          <a:prstGeom prst="rect">
            <a:avLst/>
          </a:prstGeom>
          <a:solidFill>
            <a:srgbClr val="FF0000"/>
          </a:solidFill>
        </p:spPr>
        <p:txBody>
          <a:bodyPr wrap="square" rtlCol="0">
            <a:noAutofit/>
          </a:bodyPr>
          <a:p>
            <a:r>
              <a:rPr lang="en-IN" altLang="en-US"/>
              <a:t>            </a:t>
            </a:r>
            <a:r>
              <a:rPr lang="en-IN" altLang="en-US" sz="1800"/>
              <a:t> </a:t>
            </a:r>
            <a:r>
              <a:rPr lang="en-IN" altLang="en-US" sz="1800">
                <a:solidFill>
                  <a:schemeClr val="accent3"/>
                </a:solidFill>
              </a:rPr>
              <a:t>Buyer’s/Audience’s Persona</a:t>
            </a:r>
            <a:endParaRPr lang="en-IN" altLang="en-US" sz="1800">
              <a:solidFill>
                <a:schemeClr val="accent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solidFill>
            <a:srgbClr val="FF0000"/>
          </a:solidFill>
        </p:spPr>
        <p:txBody>
          <a:bodyPr/>
          <a:p>
            <a:r>
              <a:rPr lang="en-IN" altLang="en-US">
                <a:solidFill>
                  <a:schemeClr val="accent3"/>
                </a:solidFill>
                <a:latin typeface="Arial" panose="020B0604020202020204" pitchFamily="34" charset="0"/>
                <a:cs typeface="Arial" panose="020B0604020202020204" pitchFamily="34" charset="0"/>
              </a:rPr>
              <a:t>Research Brand Identity</a:t>
            </a:r>
            <a:endParaRPr lang="en-IN" altLang="en-US">
              <a:solidFill>
                <a:schemeClr val="accent3"/>
              </a:solidFill>
              <a:latin typeface="Arial" panose="020B0604020202020204" pitchFamily="34" charset="0"/>
              <a:cs typeface="Arial" panose="020B0604020202020204" pitchFamily="34" charset="0"/>
            </a:endParaRPr>
          </a:p>
        </p:txBody>
      </p:sp>
      <p:sp>
        <p:nvSpPr>
          <p:cNvPr id="7" name="Text Box 6"/>
          <p:cNvSpPr txBox="1"/>
          <p:nvPr/>
        </p:nvSpPr>
        <p:spPr>
          <a:xfrm>
            <a:off x="396875" y="1784350"/>
            <a:ext cx="3538220" cy="360680"/>
          </a:xfrm>
          <a:prstGeom prst="rect">
            <a:avLst/>
          </a:prstGeom>
          <a:noFill/>
        </p:spPr>
        <p:txBody>
          <a:bodyPr wrap="square" rtlCol="0">
            <a:noAutofit/>
          </a:bodyPr>
          <a:p>
            <a:r>
              <a:rPr lang="en-IN" altLang="en-US" b="1"/>
              <a:t>Mission/Values:</a:t>
            </a:r>
            <a:endParaRPr lang="en-IN" altLang="en-US" b="1"/>
          </a:p>
        </p:txBody>
      </p:sp>
      <p:sp>
        <p:nvSpPr>
          <p:cNvPr id="8" name="Text Box 7"/>
          <p:cNvSpPr txBox="1"/>
          <p:nvPr/>
        </p:nvSpPr>
        <p:spPr>
          <a:xfrm>
            <a:off x="476885" y="2312035"/>
            <a:ext cx="6252845" cy="1793875"/>
          </a:xfrm>
          <a:prstGeom prst="rect">
            <a:avLst/>
          </a:prstGeom>
          <a:noFill/>
        </p:spPr>
        <p:txBody>
          <a:bodyPr wrap="square" rtlCol="0">
            <a:noAutofit/>
          </a:bodyPr>
          <a:p>
            <a:pPr marL="285750" indent="-285750">
              <a:buFont typeface="Arial" panose="020B0604020202020204" pitchFamily="34" charset="0"/>
              <a:buChar char="•"/>
            </a:pPr>
            <a:r>
              <a:rPr lang="en-IN" altLang="en-US"/>
              <a:t>Commitment to Quality-Mother Dairy ensures that their products maintain high quality.</a:t>
            </a:r>
            <a:endParaRPr lang="en-IN" altLang="en-US"/>
          </a:p>
          <a:p>
            <a:pPr marL="285750" indent="-285750">
              <a:buFont typeface="Arial" panose="020B0604020202020204" pitchFamily="34" charset="0"/>
              <a:buChar char="•"/>
            </a:pPr>
            <a:r>
              <a:rPr lang="en-IN" altLang="en-US"/>
              <a:t> Consumer Trust - They continually aim to be a brand that consumers trust for everyday products.</a:t>
            </a:r>
            <a:endParaRPr lang="en-IN" altLang="en-US"/>
          </a:p>
          <a:p>
            <a:pPr marL="285750" indent="-285750">
              <a:buFont typeface="Arial" panose="020B0604020202020204" pitchFamily="34" charset="0"/>
              <a:buChar char="•"/>
            </a:pPr>
            <a:r>
              <a:rPr lang="en-IN" altLang="en-US"/>
              <a:t> Farmer Welfare - Mother Dairy proritizesthe welfare of tha farmers who are at the art heart of their suppy choice</a:t>
            </a:r>
            <a:endParaRPr lang="en-IN" altLang="en-US"/>
          </a:p>
        </p:txBody>
      </p:sp>
      <p:pic>
        <p:nvPicPr>
          <p:cNvPr id="100" name="Picture 99"/>
          <p:cNvPicPr/>
          <p:nvPr/>
        </p:nvPicPr>
        <p:blipFill>
          <a:blip r:embed="rId1"/>
          <a:stretch>
            <a:fillRect/>
          </a:stretch>
        </p:blipFill>
        <p:spPr>
          <a:xfrm>
            <a:off x="6767195" y="1851660"/>
            <a:ext cx="2206625" cy="216090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386080" y="683260"/>
            <a:ext cx="3672205" cy="314960"/>
          </a:xfrm>
        </p:spPr>
        <p:txBody>
          <a:bodyPr/>
          <a:p>
            <a:r>
              <a:rPr lang="en-IN" altLang="en-US" sz="1800" b="1">
                <a:latin typeface="Arial" panose="020B0604020202020204" pitchFamily="34" charset="0"/>
                <a:cs typeface="Arial" panose="020B0604020202020204" pitchFamily="34" charset="0"/>
              </a:rPr>
              <a:t>Unique Selling Point:</a:t>
            </a:r>
            <a:endParaRPr lang="en-IN" altLang="en-US" sz="1800" b="1">
              <a:latin typeface="Arial" panose="020B0604020202020204" pitchFamily="34" charset="0"/>
              <a:cs typeface="Arial" panose="020B0604020202020204" pitchFamily="34" charset="0"/>
            </a:endParaRPr>
          </a:p>
        </p:txBody>
      </p:sp>
      <p:sp>
        <p:nvSpPr>
          <p:cNvPr id="5" name="Text Box 4"/>
          <p:cNvSpPr txBox="1"/>
          <p:nvPr/>
        </p:nvSpPr>
        <p:spPr>
          <a:xfrm>
            <a:off x="979805" y="1340485"/>
            <a:ext cx="5228590" cy="3204845"/>
          </a:xfrm>
          <a:prstGeom prst="rect">
            <a:avLst/>
          </a:prstGeom>
          <a:noFill/>
        </p:spPr>
        <p:txBody>
          <a:bodyPr wrap="square" rtlCol="0">
            <a:noAutofit/>
          </a:bodyPr>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 Freshness and Purity:Mother Dairy is reowned for delivering fresh and pure dairy products directly from forms to consumers.</a:t>
            </a: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r>
              <a:rPr lang="en-IN" altLang="en-US"/>
              <a:t>Farm to Fridge: Their integrated model of sourcing  directly from Formers and then disributing products ensures minimal time between milk collection and  it reaching the consumer , maintaining the products freshness .</a:t>
            </a:r>
            <a:endParaRPr lang="en-IN" altLang="en-US"/>
          </a:p>
        </p:txBody>
      </p:sp>
      <p:pic>
        <p:nvPicPr>
          <p:cNvPr id="101" name="Picture 100"/>
          <p:cNvPicPr/>
          <p:nvPr/>
        </p:nvPicPr>
        <p:blipFill>
          <a:blip r:embed="rId1"/>
          <a:stretch>
            <a:fillRect/>
          </a:stretch>
        </p:blipFill>
        <p:spPr>
          <a:xfrm>
            <a:off x="6109970" y="1707515"/>
            <a:ext cx="2653030" cy="161036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Placeholder 3"/>
          <p:cNvSpPr/>
          <p:nvPr>
            <p:ph type="body" idx="1"/>
          </p:nvPr>
        </p:nvSpPr>
        <p:spPr>
          <a:xfrm>
            <a:off x="713105" y="1872615"/>
            <a:ext cx="4777105" cy="1609725"/>
          </a:xfrm>
        </p:spPr>
        <p:txBody>
          <a:bodyPr/>
          <a:p>
            <a:pPr>
              <a:buFont typeface="Arial" panose="020B0604020202020204" pitchFamily="34" charset="0"/>
              <a:buChar char="•"/>
            </a:pPr>
            <a:endParaRPr lang="en-IN" altLang="en-US" sz="1400">
              <a:latin typeface="Arial" panose="020B0604020202020204" pitchFamily="34" charset="0"/>
              <a:cs typeface="Arial" panose="020B0604020202020204" pitchFamily="34" charset="0"/>
            </a:endParaRPr>
          </a:p>
          <a:p>
            <a:pPr>
              <a:buFont typeface="Arial" panose="020B0604020202020204" pitchFamily="34" charset="0"/>
              <a:buChar char="•"/>
            </a:pPr>
            <a:r>
              <a:rPr lang="en-IN" altLang="en-US" sz="1400">
                <a:latin typeface="Arial" panose="020B0604020202020204" pitchFamily="34" charset="0"/>
                <a:cs typeface="Arial" panose="020B0604020202020204" pitchFamily="34" charset="0"/>
              </a:rPr>
              <a:t> Mother Dairy has used taglines such has </a:t>
            </a:r>
            <a:r>
              <a:rPr lang="en-IN" altLang="en-US" sz="1400" b="1">
                <a:latin typeface="Arial" panose="020B0604020202020204" pitchFamily="34" charset="0"/>
                <a:cs typeface="Arial" panose="020B0604020202020204" pitchFamily="34" charset="0"/>
              </a:rPr>
              <a:t>“Happy Food,Happy people ” </a:t>
            </a:r>
            <a:r>
              <a:rPr lang="en-IN" altLang="en-US" sz="1400">
                <a:latin typeface="Arial" panose="020B0604020202020204" pitchFamily="34" charset="0"/>
                <a:cs typeface="Arial" panose="020B0604020202020204" pitchFamily="34" charset="0"/>
              </a:rPr>
              <a:t>which reiterates</a:t>
            </a:r>
            <a:r>
              <a:rPr lang="en-IN" altLang="en-US" sz="1400" b="1">
                <a:latin typeface="Arial" panose="020B0604020202020204" pitchFamily="34" charset="0"/>
                <a:cs typeface="Arial" panose="020B0604020202020204" pitchFamily="34" charset="0"/>
              </a:rPr>
              <a:t> </a:t>
            </a:r>
            <a:r>
              <a:rPr lang="en-IN" altLang="en-US" sz="1400">
                <a:latin typeface="Arial" panose="020B0604020202020204" pitchFamily="34" charset="0"/>
                <a:cs typeface="Arial" panose="020B0604020202020204" pitchFamily="34" charset="0"/>
              </a:rPr>
              <a:t>their commitement to providing quality food products to bring happiness and health to consumers</a:t>
            </a:r>
            <a:endParaRPr lang="en-IN" altLang="en-US" sz="1400">
              <a:latin typeface="Arial" panose="020B0604020202020204" pitchFamily="34" charset="0"/>
              <a:cs typeface="Arial" panose="020B0604020202020204" pitchFamily="34" charset="0"/>
            </a:endParaRPr>
          </a:p>
        </p:txBody>
      </p:sp>
      <p:sp>
        <p:nvSpPr>
          <p:cNvPr id="5" name="Title 4"/>
          <p:cNvSpPr/>
          <p:nvPr>
            <p:ph type="title"/>
          </p:nvPr>
        </p:nvSpPr>
        <p:spPr>
          <a:xfrm>
            <a:off x="755650" y="987425"/>
            <a:ext cx="6232525" cy="701040"/>
          </a:xfrm>
        </p:spPr>
        <p:txBody>
          <a:bodyPr/>
          <a:p>
            <a:r>
              <a:rPr lang="en-IN" altLang="en-US" sz="1800" b="1">
                <a:latin typeface="Arial" panose="020B0604020202020204" pitchFamily="34" charset="0"/>
                <a:cs typeface="Arial" panose="020B0604020202020204" pitchFamily="34" charset="0"/>
              </a:rPr>
              <a:t>Analyze Brand Tone and Identity:</a:t>
            </a:r>
            <a:endParaRPr lang="en-IN" altLang="en-US" sz="1800" b="1">
              <a:latin typeface="Arial" panose="020B0604020202020204" pitchFamily="34" charset="0"/>
              <a:cs typeface="Arial" panose="020B0604020202020204" pitchFamily="34" charset="0"/>
            </a:endParaRPr>
          </a:p>
        </p:txBody>
      </p:sp>
      <p:pic>
        <p:nvPicPr>
          <p:cNvPr id="102" name="Picture 101"/>
          <p:cNvPicPr/>
          <p:nvPr/>
        </p:nvPicPr>
        <p:blipFill>
          <a:blip r:embed="rId1"/>
          <a:stretch>
            <a:fillRect/>
          </a:stretch>
        </p:blipFill>
        <p:spPr>
          <a:xfrm>
            <a:off x="5490210" y="1564640"/>
            <a:ext cx="3569335" cy="1644015"/>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683260" y="555625"/>
            <a:ext cx="6637020" cy="368300"/>
          </a:xfrm>
          <a:prstGeom prst="rect">
            <a:avLst/>
          </a:prstGeom>
          <a:noFill/>
        </p:spPr>
        <p:txBody>
          <a:bodyPr wrap="square" rtlCol="0">
            <a:spAutoFit/>
          </a:bodyPr>
          <a:p>
            <a:r>
              <a:rPr lang="en-IN" altLang="en-US" sz="1800" b="1"/>
              <a:t>KEY PERFORMANCE  INDICATOR</a:t>
            </a:r>
            <a:endParaRPr lang="en-IN" altLang="en-US" sz="1800" b="1"/>
          </a:p>
        </p:txBody>
      </p:sp>
      <p:pic>
        <p:nvPicPr>
          <p:cNvPr id="103" name="Picture 102"/>
          <p:cNvPicPr/>
          <p:nvPr/>
        </p:nvPicPr>
        <p:blipFill>
          <a:blip r:embed="rId1"/>
          <a:srcRect r="3524" b="10451"/>
          <a:stretch>
            <a:fillRect/>
          </a:stretch>
        </p:blipFill>
        <p:spPr>
          <a:xfrm>
            <a:off x="827405" y="1203325"/>
            <a:ext cx="1512570" cy="1224280"/>
          </a:xfrm>
          <a:prstGeom prst="rect">
            <a:avLst/>
          </a:prstGeom>
          <a:noFill/>
          <a:ln w="9525">
            <a:noFill/>
          </a:ln>
        </p:spPr>
      </p:pic>
      <p:sp>
        <p:nvSpPr>
          <p:cNvPr id="8" name="Text Box 7"/>
          <p:cNvSpPr txBox="1"/>
          <p:nvPr/>
        </p:nvSpPr>
        <p:spPr>
          <a:xfrm>
            <a:off x="102870" y="2583180"/>
            <a:ext cx="3166110" cy="1851025"/>
          </a:xfrm>
          <a:prstGeom prst="rect">
            <a:avLst/>
          </a:prstGeom>
          <a:noFill/>
        </p:spPr>
        <p:txBody>
          <a:bodyPr wrap="square" rtlCol="0">
            <a:noAutofit/>
          </a:bodyPr>
          <a:p>
            <a:pPr marL="0" indent="0">
              <a:buFont typeface="Arial" panose="020B0604020202020204" pitchFamily="34" charset="0"/>
              <a:buNone/>
            </a:pPr>
            <a:r>
              <a:rPr lang="en-IN" altLang="en-US"/>
              <a:t>              IDEA 1</a:t>
            </a:r>
            <a:endParaRPr lang="en-IN" altLang="en-US"/>
          </a:p>
          <a:p>
            <a:pPr marL="0" indent="0">
              <a:buFont typeface="Arial" panose="020B0604020202020204" pitchFamily="34" charset="0"/>
              <a:buNone/>
            </a:pPr>
            <a:endParaRPr lang="en-IN" altLang="en-US"/>
          </a:p>
          <a:p>
            <a:pPr marL="285750" indent="-285750">
              <a:buFont typeface="Arial" panose="020B0604020202020204" pitchFamily="34" charset="0"/>
              <a:buChar char="•"/>
            </a:pPr>
            <a:r>
              <a:rPr lang="en-IN" altLang="en-US" sz="1200"/>
              <a:t>Goal : Increase the sales of problotic yogurt by 15% over the next 12 months</a:t>
            </a:r>
            <a:endParaRPr lang="en-IN" altLang="en-US" sz="1200"/>
          </a:p>
          <a:p>
            <a:pPr marL="285750" indent="-285750">
              <a:buFont typeface="Arial" panose="020B0604020202020204" pitchFamily="34" charset="0"/>
              <a:buChar char="•"/>
            </a:pPr>
            <a:endParaRPr lang="en-IN" altLang="en-US" sz="1200"/>
          </a:p>
          <a:p>
            <a:pPr marL="285750" indent="-285750">
              <a:buFont typeface="Arial" panose="020B0604020202020204" pitchFamily="34" charset="0"/>
              <a:buChar char="•"/>
            </a:pPr>
            <a:r>
              <a:rPr lang="en-IN" altLang="en-US" sz="1200"/>
              <a:t>KPI: Track monthly sales figures of problotic yogurt and monitor the accumulated increase over the 12 months period  </a:t>
            </a:r>
            <a:endParaRPr lang="en-IN" altLang="en-US" sz="1200"/>
          </a:p>
        </p:txBody>
      </p:sp>
      <p:sp>
        <p:nvSpPr>
          <p:cNvPr id="9" name="Text Box 8"/>
          <p:cNvSpPr txBox="1"/>
          <p:nvPr/>
        </p:nvSpPr>
        <p:spPr>
          <a:xfrm>
            <a:off x="3493135" y="2571115"/>
            <a:ext cx="2962910" cy="2287905"/>
          </a:xfrm>
          <a:prstGeom prst="rect">
            <a:avLst/>
          </a:prstGeom>
          <a:noFill/>
        </p:spPr>
        <p:txBody>
          <a:bodyPr wrap="square" rtlCol="0">
            <a:noAutofit/>
          </a:bodyPr>
          <a:p>
            <a:pPr marL="0" indent="0">
              <a:buFont typeface="Arial" panose="020B0604020202020204" pitchFamily="34" charset="0"/>
              <a:buNone/>
            </a:pPr>
            <a:r>
              <a:rPr lang="en-IN" altLang="en-US"/>
              <a:t>             IDEA 2</a:t>
            </a:r>
            <a:endParaRPr lang="en-IN" altLang="en-US"/>
          </a:p>
          <a:p>
            <a:pPr marL="0" indent="0">
              <a:buFont typeface="Arial" panose="020B0604020202020204" pitchFamily="34" charset="0"/>
              <a:buNone/>
            </a:pPr>
            <a:endParaRPr lang="en-IN" altLang="en-US"/>
          </a:p>
          <a:p>
            <a:pPr marL="285750" indent="-285750">
              <a:buFont typeface="Arial" panose="020B0604020202020204" pitchFamily="34" charset="0"/>
              <a:buChar char="•"/>
            </a:pPr>
            <a:r>
              <a:rPr lang="en-IN" altLang="en-US" sz="1200"/>
              <a:t>Goal : Expand the retail presence of Mother Dairy products to 200 new stores in untapped regions within the next 16 months </a:t>
            </a:r>
            <a:endParaRPr lang="en-IN" altLang="en-US" sz="1200"/>
          </a:p>
          <a:p>
            <a:pPr marL="285750" indent="-285750">
              <a:buFont typeface="Arial" panose="020B0604020202020204" pitchFamily="34" charset="0"/>
              <a:buChar char="•"/>
            </a:pPr>
            <a:r>
              <a:rPr lang="en-IN" altLang="en-US" sz="1200"/>
              <a:t>KPI: Maintain a monthly log of the numbers of new srores carrying Mother Dairy products and ensures a minimum addition of around 33 stores each month  </a:t>
            </a:r>
            <a:endParaRPr lang="en-IN" altLang="en-US" sz="1200"/>
          </a:p>
        </p:txBody>
      </p:sp>
      <p:pic>
        <p:nvPicPr>
          <p:cNvPr id="104" name="Picture 103"/>
          <p:cNvPicPr/>
          <p:nvPr/>
        </p:nvPicPr>
        <p:blipFill>
          <a:blip r:embed="rId2"/>
          <a:srcRect l="29417" t="16960" b="835"/>
          <a:stretch>
            <a:fillRect/>
          </a:stretch>
        </p:blipFill>
        <p:spPr>
          <a:xfrm>
            <a:off x="3493135" y="1430655"/>
            <a:ext cx="1816735" cy="996950"/>
          </a:xfrm>
          <a:prstGeom prst="rect">
            <a:avLst/>
          </a:prstGeom>
          <a:noFill/>
          <a:ln w="9525">
            <a:noFill/>
          </a:ln>
        </p:spPr>
      </p:pic>
      <p:sp>
        <p:nvSpPr>
          <p:cNvPr id="10" name="Text Box 9"/>
          <p:cNvSpPr txBox="1"/>
          <p:nvPr/>
        </p:nvSpPr>
        <p:spPr>
          <a:xfrm>
            <a:off x="6555740" y="2899410"/>
            <a:ext cx="4200525" cy="1959610"/>
          </a:xfrm>
          <a:prstGeom prst="rect">
            <a:avLst/>
          </a:prstGeom>
          <a:noFill/>
        </p:spPr>
        <p:txBody>
          <a:bodyPr wrap="square" rtlCol="0">
            <a:noAutofit/>
          </a:bodyPr>
          <a:p>
            <a:endParaRPr lang="en-US"/>
          </a:p>
        </p:txBody>
      </p:sp>
      <p:sp>
        <p:nvSpPr>
          <p:cNvPr id="11" name="Text Box 10"/>
          <p:cNvSpPr txBox="1"/>
          <p:nvPr/>
        </p:nvSpPr>
        <p:spPr>
          <a:xfrm>
            <a:off x="6738620" y="2557145"/>
            <a:ext cx="2393950" cy="2586990"/>
          </a:xfrm>
          <a:prstGeom prst="rect">
            <a:avLst/>
          </a:prstGeom>
          <a:noFill/>
        </p:spPr>
        <p:txBody>
          <a:bodyPr wrap="square" rtlCol="0">
            <a:noAutofit/>
          </a:bodyPr>
          <a:p>
            <a:r>
              <a:rPr lang="en-IN" altLang="en-US"/>
              <a:t>          IDEA 3</a:t>
            </a:r>
            <a:endParaRPr lang="en-IN" altLang="en-US"/>
          </a:p>
          <a:p>
            <a:pPr marL="285750" indent="-285750">
              <a:buFont typeface="Arial" panose="020B0604020202020204" pitchFamily="34" charset="0"/>
              <a:buChar char="•"/>
            </a:pPr>
            <a:r>
              <a:rPr lang="en-IN" altLang="en-US" sz="1200"/>
              <a:t>Goal: Introduce three new flavoured milk products and achieve a distribution in atleast 70% of existing retail outlets within 4 months </a:t>
            </a:r>
            <a:endParaRPr lang="en-IN" altLang="en-US" sz="1200"/>
          </a:p>
          <a:p>
            <a:pPr marL="285750" indent="-285750">
              <a:buFont typeface="Arial" panose="020B0604020202020204" pitchFamily="34" charset="0"/>
              <a:buChar char="•"/>
            </a:pPr>
            <a:r>
              <a:rPr lang="en-IN" altLang="en-US" sz="1200"/>
              <a:t>KPI: Track the number of retail outlets carrying the new flavoured milk products each month ,aiming for the 70% disribution  milk by the end of the 4th month   </a:t>
            </a:r>
            <a:endParaRPr lang="en-IN" altLang="en-US" sz="1200"/>
          </a:p>
        </p:txBody>
      </p:sp>
      <p:pic>
        <p:nvPicPr>
          <p:cNvPr id="12" name="Picture 11"/>
          <p:cNvPicPr>
            <a:picLocks noChangeAspect="1"/>
          </p:cNvPicPr>
          <p:nvPr/>
        </p:nvPicPr>
        <p:blipFill>
          <a:blip r:embed="rId3"/>
          <a:stretch>
            <a:fillRect/>
          </a:stretch>
        </p:blipFill>
        <p:spPr>
          <a:xfrm>
            <a:off x="6738620" y="1152525"/>
            <a:ext cx="1854835" cy="1146810"/>
          </a:xfrm>
          <a:prstGeom prst="rect">
            <a:avLst/>
          </a:prstGeom>
        </p:spPr>
      </p:pic>
    </p:spTree>
  </p:cSld>
  <p:clrMapOvr>
    <a:masterClrMapping/>
  </p:clrMapOvr>
</p:sld>
</file>

<file path=ppt/theme/theme1.xml><?xml version="1.0" encoding="utf-8"?>
<a:theme xmlns:a="http://schemas.openxmlformats.org/drawingml/2006/main" name="Doodle Digital Marketing Strategy by Slidesgo">
  <a:themeElements>
    <a:clrScheme name="Simple Light">
      <a:dk1>
        <a:srgbClr val="222F3F"/>
      </a:dk1>
      <a:lt1>
        <a:srgbClr val="FAFAFA"/>
      </a:lt1>
      <a:dk2>
        <a:srgbClr val="F6497B"/>
      </a:dk2>
      <a:lt2>
        <a:srgbClr val="FFE599"/>
      </a:lt2>
      <a:accent1>
        <a:srgbClr val="B6D7A8"/>
      </a:accent1>
      <a:accent2>
        <a:srgbClr val="F6497B"/>
      </a:accent2>
      <a:accent3>
        <a:srgbClr val="FAFAFA"/>
      </a:accent3>
      <a:accent4>
        <a:srgbClr val="FAFAFA"/>
      </a:accent4>
      <a:accent5>
        <a:srgbClr val="FAFAFA"/>
      </a:accent5>
      <a:accent6>
        <a:srgbClr val="FAFAFA"/>
      </a:accent6>
      <a:hlink>
        <a:srgbClr val="222F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8815</Words>
  <Application>WPS Presentation</Application>
  <PresentationFormat/>
  <Paragraphs>382</Paragraphs>
  <Slides>30</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30</vt:i4>
      </vt:variant>
    </vt:vector>
  </HeadingPairs>
  <TitlesOfParts>
    <vt:vector size="47" baseType="lpstr">
      <vt:lpstr>Arial</vt:lpstr>
      <vt:lpstr>SimSun</vt:lpstr>
      <vt:lpstr>Wingdings</vt:lpstr>
      <vt:lpstr>Arial</vt:lpstr>
      <vt:lpstr>Patrick Hand</vt:lpstr>
      <vt:lpstr>Segoe Print</vt:lpstr>
      <vt:lpstr>Barlow Condensed Light</vt:lpstr>
      <vt:lpstr>Manjari</vt:lpstr>
      <vt:lpstr>Barlow</vt:lpstr>
      <vt:lpstr>Barlow Condensed</vt:lpstr>
      <vt:lpstr>Poppins</vt:lpstr>
      <vt:lpstr>Rozha One</vt:lpstr>
      <vt:lpstr>Wingdings</vt:lpstr>
      <vt:lpstr>Microsoft YaHei</vt:lpstr>
      <vt:lpstr>Arial Unicode MS</vt:lpstr>
      <vt:lpstr>Arial Narrow</vt:lpstr>
      <vt:lpstr>Doodle Digital Marketing Strategy by Slidesgo</vt:lpstr>
      <vt:lpstr>Digital Marketing Project Phase 2</vt:lpstr>
      <vt:lpstr>CONTENT OF THIS PROJECT                      INDEX</vt:lpstr>
      <vt:lpstr>                   MOTHER DAIRY  For  Now  we are Examine The Mother Dairy Company in India was  Commissioned in 1974 as a wholly subsidairy of NDDB(National Dairy Development Board) . It manufactures The Milk products  which has major share in Milk Dairy products </vt:lpstr>
      <vt:lpstr>PowerPoint 演示文稿</vt:lpstr>
      <vt:lpstr>Brand Study , Competitor Analysis &amp; Buyer’s/Audience’s Persona</vt:lpstr>
      <vt:lpstr>Research Brand Identity</vt:lpstr>
      <vt:lpstr>Unique Selling Point:</vt:lpstr>
      <vt:lpstr>Analyze Brand Tone and Identity:</vt:lpstr>
      <vt:lpstr>PowerPoint 演示文稿</vt:lpstr>
      <vt:lpstr>PowerPoint 演示文稿</vt:lpstr>
      <vt:lpstr>PowerPoint 演示文稿</vt:lpstr>
      <vt:lpstr>PowerPoint 演示文稿</vt:lpstr>
      <vt:lpstr>CHAPTER  II</vt:lpstr>
      <vt:lpstr>           SEO &amp;  KEYWORD RESEARCH</vt:lpstr>
      <vt:lpstr>PowerPoint 演示文稿</vt:lpstr>
      <vt:lpstr> Long  &amp;  Tail Keyword Exploration</vt:lpstr>
      <vt:lpstr>PowerPoint 演示文稿</vt:lpstr>
      <vt:lpstr>PowerPoint 演示文稿</vt:lpstr>
      <vt:lpstr>CHAPTER III</vt:lpstr>
      <vt:lpstr>PowerPoint 演示文稿</vt:lpstr>
      <vt:lpstr>PowerPoint 演示文稿</vt:lpstr>
      <vt:lpstr>CHAPTER IV</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 Project Phase 2</dc:title>
  <dc:creator/>
  <cp:lastModifiedBy>pavan</cp:lastModifiedBy>
  <cp:revision>13</cp:revision>
  <dcterms:created xsi:type="dcterms:W3CDTF">2023-10-18T17:56:00Z</dcterms:created>
  <dcterms:modified xsi:type="dcterms:W3CDTF">2023-10-21T04:26:27Z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670C26E16D2544D88A04F3D4117260E7_13</vt:lpwstr>
  </property>
  <property fmtid="{D5CDD505-2E9C-101B-9397-08002B2CF9AE}" pid="3" name="KSOProductBuildVer">
    <vt:lpwstr>1033-12.2.0.13266</vt:lpwstr>
  </property>
</Properties>
</file>