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VOTING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8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digital voting system will manage the voter’s information by which voter can login and use his voting rights.</a:t>
            </a:r>
          </a:p>
          <a:p>
            <a:r>
              <a:rPr lang="en-US" dirty="0" smtClean="0"/>
              <a:t>In this user who is above 18 year’s register his/her information on the database and when he/she want to vote he/she has to login by his Adhar</a:t>
            </a:r>
            <a:r>
              <a:rPr lang="en-US" dirty="0"/>
              <a:t> </a:t>
            </a:r>
            <a:r>
              <a:rPr lang="en-US" dirty="0" smtClean="0"/>
              <a:t>ID and fingerprint authentication and can vote to any party only single time.</a:t>
            </a:r>
          </a:p>
          <a:p>
            <a:r>
              <a:rPr lang="en-US" dirty="0" smtClean="0"/>
              <a:t>Voting detail store in database and the result is displayed by conclusion.It is very less time cosuming.</a:t>
            </a:r>
          </a:p>
        </p:txBody>
      </p:sp>
    </p:spTree>
    <p:extLst>
      <p:ext uri="{BB962C8B-B14F-4D97-AF65-F5344CB8AC3E}">
        <p14:creationId xmlns:p14="http://schemas.microsoft.com/office/powerpoint/2010/main" val="131624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94713"/>
            <a:ext cx="8596668" cy="1893196"/>
          </a:xfrm>
        </p:spPr>
        <p:txBody>
          <a:bodyPr>
            <a:normAutofit/>
          </a:bodyPr>
          <a:lstStyle/>
          <a:p>
            <a:r>
              <a:rPr lang="en-US" smtClean="0"/>
              <a:t>                     THANK </a:t>
            </a:r>
            <a:r>
              <a:rPr lang="en-US" dirty="0" smtClean="0"/>
              <a:t>YOU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3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 smtClean="0"/>
              <a:t>Digital Voting System  (DVS) is a web and mobile based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Description about  digital voting system</a:t>
            </a:r>
            <a:endParaRPr lang="en-US" dirty="0" smtClean="0"/>
          </a:p>
          <a:p>
            <a:r>
              <a:rPr lang="en-US" dirty="0" smtClean="0"/>
              <a:t>It consist of groups ,namely-</a:t>
            </a:r>
          </a:p>
          <a:p>
            <a:pPr marL="0" indent="0">
              <a:buNone/>
            </a:pPr>
            <a:r>
              <a:rPr lang="en-US" dirty="0" smtClean="0"/>
              <a:t>             General Voters.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 Candidate/Nominee.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Administrator.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9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a an automate/digital voting system.</a:t>
            </a:r>
          </a:p>
          <a:p>
            <a:r>
              <a:rPr lang="en-US" dirty="0" smtClean="0"/>
              <a:t>Validating the system to ensure that only legible votes are allowed to vote.</a:t>
            </a:r>
          </a:p>
        </p:txBody>
      </p:sp>
    </p:spTree>
    <p:extLst>
      <p:ext uri="{BB962C8B-B14F-4D97-AF65-F5344CB8AC3E}">
        <p14:creationId xmlns:p14="http://schemas.microsoft.com/office/powerpoint/2010/main" val="24760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Secured login </a:t>
            </a:r>
            <a:r>
              <a:rPr lang="en-US" dirty="0" smtClean="0"/>
              <a:t>procedure.</a:t>
            </a:r>
            <a:endParaRPr lang="en-US" dirty="0" smtClean="0"/>
          </a:p>
          <a:p>
            <a:r>
              <a:rPr lang="en-US" dirty="0"/>
              <a:t>Knowing nominees of respective </a:t>
            </a:r>
            <a:r>
              <a:rPr lang="en-US" dirty="0" smtClean="0"/>
              <a:t>wards</a:t>
            </a:r>
          </a:p>
          <a:p>
            <a:r>
              <a:rPr lang="en-US" dirty="0" smtClean="0"/>
              <a:t>Casting vote is possible only with successful authentication of voter</a:t>
            </a:r>
          </a:p>
          <a:p>
            <a:r>
              <a:rPr lang="en-US" dirty="0" smtClean="0"/>
              <a:t>Abused user can be verified and blocked if necessary</a:t>
            </a:r>
          </a:p>
          <a:p>
            <a:pPr lvl="0"/>
            <a:r>
              <a:rPr lang="en-US" dirty="0"/>
              <a:t>Increasing number of voters as individuals will find it easier and more convenient to vote, especially those abroad.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58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Registration of the voter is done by ELECTION COMMISION OF INDIA.</a:t>
            </a:r>
          </a:p>
          <a:p>
            <a:r>
              <a:rPr lang="en-US" dirty="0"/>
              <a:t>Voter is given a </a:t>
            </a:r>
            <a:r>
              <a:rPr lang="en-US" dirty="0" smtClean="0"/>
              <a:t>ADHAR </a:t>
            </a:r>
            <a:r>
              <a:rPr lang="en-US" dirty="0"/>
              <a:t>ID and </a:t>
            </a:r>
            <a:r>
              <a:rPr lang="en-US" dirty="0" smtClean="0"/>
              <a:t>FINGER PRINT AUTHENTICATION</a:t>
            </a:r>
          </a:p>
          <a:p>
            <a:r>
              <a:rPr lang="en-US" dirty="0"/>
              <a:t>In the DATABASE information of every voter is </a:t>
            </a:r>
            <a:r>
              <a:rPr lang="en-US" dirty="0" smtClean="0"/>
              <a:t>stored</a:t>
            </a:r>
          </a:p>
          <a:p>
            <a:r>
              <a:rPr lang="en-US" dirty="0"/>
              <a:t>Database shows the information of every </a:t>
            </a:r>
            <a:r>
              <a:rPr lang="en-US" dirty="0" smtClean="0"/>
              <a:t>user and by using image processing we have to compare the user finger print with database.</a:t>
            </a:r>
          </a:p>
          <a:p>
            <a:r>
              <a:rPr lang="en-US" dirty="0" smtClean="0"/>
              <a:t>Software requirements: </a:t>
            </a:r>
            <a:r>
              <a:rPr lang="en-US" dirty="0" err="1" smtClean="0"/>
              <a:t>mysql,android,php,javascript,xml</a:t>
            </a:r>
            <a:r>
              <a:rPr lang="en-US" dirty="0" smtClean="0"/>
              <a:t>, image processing..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57" y="328411"/>
            <a:ext cx="9092483" cy="55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Administrator process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891" y="2060620"/>
            <a:ext cx="6323526" cy="35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8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vote without rigging.</a:t>
            </a:r>
          </a:p>
          <a:p>
            <a:r>
              <a:rPr lang="en-US" dirty="0" smtClean="0"/>
              <a:t>No one cannot see how the people vote for someone.</a:t>
            </a:r>
          </a:p>
          <a:p>
            <a:r>
              <a:rPr lang="en-US" dirty="0" smtClean="0"/>
              <a:t>No one can wait at polling booths.</a:t>
            </a:r>
          </a:p>
          <a:p>
            <a:r>
              <a:rPr lang="en-US" dirty="0" smtClean="0"/>
              <a:t>Voters use mobile to vote any time any where.</a:t>
            </a:r>
          </a:p>
          <a:p>
            <a:r>
              <a:rPr lang="en-US" dirty="0" smtClean="0"/>
              <a:t>We can conduct voting with in small period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62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</TotalTime>
  <Words>299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DIGITAL VOTING SYSTEM</vt:lpstr>
      <vt:lpstr>    INTRODUCTION</vt:lpstr>
      <vt:lpstr>objectives</vt:lpstr>
      <vt:lpstr>scope</vt:lpstr>
      <vt:lpstr>Requirements</vt:lpstr>
      <vt:lpstr>PowerPoint Presentation</vt:lpstr>
      <vt:lpstr>Administrator process diagram</vt:lpstr>
      <vt:lpstr>PowerPoint Presentation</vt:lpstr>
      <vt:lpstr>Features  </vt:lpstr>
      <vt:lpstr>Conclusion: </vt:lpstr>
      <vt:lpstr>                  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VOTING SYSTEM</dc:title>
  <dc:creator>Vijaya</dc:creator>
  <cp:lastModifiedBy>Vijaya</cp:lastModifiedBy>
  <cp:revision>16</cp:revision>
  <dcterms:created xsi:type="dcterms:W3CDTF">2017-02-28T16:42:10Z</dcterms:created>
  <dcterms:modified xsi:type="dcterms:W3CDTF">2017-02-28T20:35:15Z</dcterms:modified>
</cp:coreProperties>
</file>