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598" autoAdjust="0"/>
  </p:normalViewPr>
  <p:slideViewPr>
    <p:cSldViewPr snapToGrid="0">
      <p:cViewPr>
        <p:scale>
          <a:sx n="75" d="100"/>
          <a:sy n="75" d="100"/>
        </p:scale>
        <p:origin x="974" y="3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12/4/2023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inkedin.com/in/pavani-prabha-vardhineni-818532268/overlay/about-this-profil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Tic Tac Toe Game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By  </a:t>
            </a:r>
            <a:r>
              <a:rPr lang="en-US" dirty="0">
                <a:latin typeface="-apple-system"/>
              </a:rPr>
              <a:t>Pavani Prabha </a:t>
            </a:r>
            <a:r>
              <a:rPr lang="en-US" dirty="0" err="1">
                <a:latin typeface="-apple-system"/>
              </a:rPr>
              <a:t>Vardhineni</a:t>
            </a:r>
            <a:r>
              <a:rPr lang="en-US" dirty="0">
                <a:latin typeface="-apple-system"/>
              </a:rPr>
              <a:t>.</a:t>
            </a:r>
            <a:endParaRPr lang="en-US" b="1" i="0" u="none" strike="noStrike" dirty="0">
              <a:effectLst/>
              <a:latin typeface="-apple-system"/>
              <a:hlinkClick r:id="rId2"/>
            </a:endParaRPr>
          </a:p>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3F64546-CAE0-750D-A5ED-61FE7CA7B6D1}"/>
              </a:ext>
            </a:extLst>
          </p:cNvPr>
          <p:cNvSpPr>
            <a:spLocks noGrp="1"/>
          </p:cNvSpPr>
          <p:nvPr>
            <p:ph type="title"/>
          </p:nvPr>
        </p:nvSpPr>
        <p:spPr/>
        <p:txBody>
          <a:bodyPr>
            <a:normAutofit fontScale="90000"/>
          </a:bodyPr>
          <a:lstStyle/>
          <a:p>
            <a:r>
              <a:rPr lang="en-US" dirty="0"/>
              <a:t>Future Scope</a:t>
            </a:r>
          </a:p>
        </p:txBody>
      </p:sp>
      <p:sp>
        <p:nvSpPr>
          <p:cNvPr id="11" name="Content Placeholder 10">
            <a:extLst>
              <a:ext uri="{FF2B5EF4-FFF2-40B4-BE49-F238E27FC236}">
                <a16:creationId xmlns:a16="http://schemas.microsoft.com/office/drawing/2014/main" id="{ACCB3D7B-AE65-CFAB-F4ED-EC5B3A61FB2F}"/>
              </a:ext>
            </a:extLst>
          </p:cNvPr>
          <p:cNvSpPr>
            <a:spLocks noGrp="1"/>
          </p:cNvSpPr>
          <p:nvPr>
            <p:ph sz="quarter" idx="14"/>
          </p:nvPr>
        </p:nvSpPr>
        <p:spPr/>
        <p:txBody>
          <a:bodyPr/>
          <a:lstStyle/>
          <a:p>
            <a:r>
              <a:rPr lang="en-US" dirty="0"/>
              <a:t>Tic Tac Toe continues to evolve with advancements in technology. In the future, the future, we can expect to see Al algorithms that learn and adapt from playing from playing millions of games, making the game more challenging and exciting. and exciting. Additionally, virtual reality and augmented reality could offer new I offer new immersive experiences for players.</a:t>
            </a:r>
          </a:p>
        </p:txBody>
      </p:sp>
      <p:sp>
        <p:nvSpPr>
          <p:cNvPr id="7" name="Footer Placeholder 6">
            <a:extLst>
              <a:ext uri="{FF2B5EF4-FFF2-40B4-BE49-F238E27FC236}">
                <a16:creationId xmlns:a16="http://schemas.microsoft.com/office/drawing/2014/main" id="{9A7670E4-EF45-C462-2A37-739A21C6E87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Date Placeholder 7">
            <a:extLst>
              <a:ext uri="{FF2B5EF4-FFF2-40B4-BE49-F238E27FC236}">
                <a16:creationId xmlns:a16="http://schemas.microsoft.com/office/drawing/2014/main" id="{B0870580-A97C-C9B2-70E0-33984A0C97CE}"/>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9" name="Slide Number Placeholder 8">
            <a:extLst>
              <a:ext uri="{FF2B5EF4-FFF2-40B4-BE49-F238E27FC236}">
                <a16:creationId xmlns:a16="http://schemas.microsoft.com/office/drawing/2014/main" id="{5B8E2792-E0ED-9CCC-D495-050BACD723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7746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34CE305-C874-E9DA-808B-E737E0A8252D}"/>
              </a:ext>
            </a:extLst>
          </p:cNvPr>
          <p:cNvSpPr>
            <a:spLocks noGrp="1"/>
          </p:cNvSpPr>
          <p:nvPr>
            <p:ph type="title"/>
          </p:nvPr>
        </p:nvSpPr>
        <p:spPr/>
        <p:txBody>
          <a:bodyPr>
            <a:normAutofit fontScale="90000"/>
          </a:bodyPr>
          <a:lstStyle/>
          <a:p>
            <a:r>
              <a:rPr lang="en-US" dirty="0"/>
              <a:t>Conclusion</a:t>
            </a:r>
          </a:p>
        </p:txBody>
      </p:sp>
      <p:sp>
        <p:nvSpPr>
          <p:cNvPr id="11" name="Content Placeholder 10">
            <a:extLst>
              <a:ext uri="{FF2B5EF4-FFF2-40B4-BE49-F238E27FC236}">
                <a16:creationId xmlns:a16="http://schemas.microsoft.com/office/drawing/2014/main" id="{3E5E400F-D525-EDCC-0F3A-C853F5D375D3}"/>
              </a:ext>
            </a:extLst>
          </p:cNvPr>
          <p:cNvSpPr>
            <a:spLocks noGrp="1"/>
          </p:cNvSpPr>
          <p:nvPr>
            <p:ph sz="quarter" idx="14"/>
          </p:nvPr>
        </p:nvSpPr>
        <p:spPr/>
        <p:txBody>
          <a:bodyPr/>
          <a:lstStyle/>
          <a:p>
            <a:r>
              <a:rPr lang="en-US" dirty="0"/>
              <a:t>Tic Tac Toe is a timeless classic that has seamlessly transitioned from traditional </a:t>
            </a:r>
            <a:r>
              <a:rPr lang="en-US" dirty="0" err="1"/>
              <a:t>traditional</a:t>
            </a:r>
            <a:r>
              <a:rPr lang="en-US" dirty="0"/>
              <a:t> pen-and-paper gameplay to the digital age. Its simplicity makes it makes it accessible to players of all ages, while its strategic depth keeps us keeps us engaged and entertained. So what are you waiting for? It's time to time to challenge your friends and put your skills to the test!</a:t>
            </a:r>
          </a:p>
        </p:txBody>
      </p:sp>
      <p:sp>
        <p:nvSpPr>
          <p:cNvPr id="7" name="Footer Placeholder 6">
            <a:extLst>
              <a:ext uri="{FF2B5EF4-FFF2-40B4-BE49-F238E27FC236}">
                <a16:creationId xmlns:a16="http://schemas.microsoft.com/office/drawing/2014/main" id="{5205EC19-4A65-7199-5B81-4538B11DBD2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Date Placeholder 7">
            <a:extLst>
              <a:ext uri="{FF2B5EF4-FFF2-40B4-BE49-F238E27FC236}">
                <a16:creationId xmlns:a16="http://schemas.microsoft.com/office/drawing/2014/main" id="{97E72136-3D8E-20B2-DAD0-F5F36EA6C68E}"/>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9" name="Slide Number Placeholder 8">
            <a:extLst>
              <a:ext uri="{FF2B5EF4-FFF2-40B4-BE49-F238E27FC236}">
                <a16:creationId xmlns:a16="http://schemas.microsoft.com/office/drawing/2014/main" id="{2F6C74A9-8736-699B-CAD2-1433372B15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572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9543-EF60-396E-7C42-A9F20B2F459B}"/>
              </a:ext>
            </a:extLst>
          </p:cNvPr>
          <p:cNvSpPr>
            <a:spLocks noGrp="1"/>
          </p:cNvSpPr>
          <p:nvPr>
            <p:ph type="title"/>
          </p:nvPr>
        </p:nvSpPr>
        <p:spPr/>
        <p:txBody>
          <a:bodyPr>
            <a:normAutofit fontScale="90000"/>
          </a:bodyPr>
          <a:lstStyle/>
          <a:p>
            <a:r>
              <a:rPr lang="en-US" dirty="0"/>
              <a:t>Code</a:t>
            </a:r>
          </a:p>
        </p:txBody>
      </p:sp>
      <p:sp>
        <p:nvSpPr>
          <p:cNvPr id="3" name="Content Placeholder 2">
            <a:extLst>
              <a:ext uri="{FF2B5EF4-FFF2-40B4-BE49-F238E27FC236}">
                <a16:creationId xmlns:a16="http://schemas.microsoft.com/office/drawing/2014/main" id="{E26DEC83-1A68-9F49-9C17-E5B6F2C926D0}"/>
              </a:ext>
            </a:extLst>
          </p:cNvPr>
          <p:cNvSpPr>
            <a:spLocks noGrp="1"/>
          </p:cNvSpPr>
          <p:nvPr>
            <p:ph sz="quarter" idx="14"/>
          </p:nvPr>
        </p:nvSpPr>
        <p:spPr/>
        <p:txBody>
          <a:bodyPr>
            <a:normAutofit fontScale="3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Code: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print_board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row in 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 | ".join(row))</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 * 9)</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check_winner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 player):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Check rows, columns, and diagonals for a win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range(3):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all(board[</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][j] == player for j in range(3)):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return True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all(board[j][</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player for j in range(3)):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return True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all(board[</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player for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range(3)) or all(board[</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player for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range(3)):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return True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return False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is_full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return all(cell != " " for row in board for cell in row)</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 main():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board = [[" " for _ in range(3)] for _ in range(3)]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a:t>
            </a:r>
          </a:p>
          <a:p>
            <a:endParaRPr lang="en-US" sz="1600" dirty="0"/>
          </a:p>
        </p:txBody>
      </p:sp>
      <p:sp>
        <p:nvSpPr>
          <p:cNvPr id="4" name="Footer Placeholder 3">
            <a:extLst>
              <a:ext uri="{FF2B5EF4-FFF2-40B4-BE49-F238E27FC236}">
                <a16:creationId xmlns:a16="http://schemas.microsoft.com/office/drawing/2014/main" id="{E56D70BB-7467-9C1E-3300-72689A910F0B}"/>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59218860-003A-5CCA-C04A-16E5C9593C6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14E210A3-CEDD-CE9F-354D-6423A22126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1754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379D-D90C-DC07-5A86-947A98D96E71}"/>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0CC466A7-0B15-A510-9998-C72191110595}"/>
              </a:ext>
            </a:extLst>
          </p:cNvPr>
          <p:cNvSpPr>
            <a:spLocks noGrp="1"/>
          </p:cNvSpPr>
          <p:nvPr>
            <p:ph sz="quarter" idx="14"/>
          </p:nvPr>
        </p:nvSpPr>
        <p:spPr/>
        <p:txBody>
          <a:bodyPr>
            <a:normAutofit fontScale="250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while True: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print_board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 turn")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row = int(input("Enter the row (0, 1, 2):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 = int(input("Enter the column (0, 1, 2):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0 &lt;= row &lt; 3 and 0 &lt;= col &lt; 3 and board[row][col] ==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board[row][col]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else: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print("Invalid move. Try again.")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continue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check_winner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print_board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break</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is_full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print_board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(board)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print("It's a draw!")</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break</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 if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current_player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"X" else "X"</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__name__ == "__main__":</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main()</a:t>
            </a:r>
            <a:endParaRPr lang="en-US" dirty="0"/>
          </a:p>
        </p:txBody>
      </p:sp>
      <p:sp>
        <p:nvSpPr>
          <p:cNvPr id="4" name="Footer Placeholder 3">
            <a:extLst>
              <a:ext uri="{FF2B5EF4-FFF2-40B4-BE49-F238E27FC236}">
                <a16:creationId xmlns:a16="http://schemas.microsoft.com/office/drawing/2014/main" id="{69276CE2-4563-3EB9-FD2C-B0F7768DC63B}"/>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9FCC3D78-25C3-22BF-42EE-1435314B35E0}"/>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63E31A8D-C4FD-A55B-B465-01D9B278884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55997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D160-3B3A-C277-8E21-5B1E99E845EE}"/>
              </a:ext>
            </a:extLst>
          </p:cNvPr>
          <p:cNvSpPr>
            <a:spLocks noGrp="1"/>
          </p:cNvSpPr>
          <p:nvPr>
            <p:ph type="title"/>
          </p:nvPr>
        </p:nvSpPr>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FE34191A-60EF-5B45-173F-873CF3315A10}"/>
              </a:ext>
            </a:extLst>
          </p:cNvPr>
          <p:cNvSpPr>
            <a:spLocks noGrp="1"/>
          </p:cNvSpPr>
          <p:nvPr>
            <p:ph sz="quarter" idx="14"/>
          </p:nvPr>
        </p:nvSpPr>
        <p:spPr>
          <a:xfrm>
            <a:off x="640081" y="1695450"/>
            <a:ext cx="10620058" cy="4806950"/>
          </a:xfrm>
        </p:spPr>
        <p:txBody>
          <a:bodyPr>
            <a:normAutofit fontScale="250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Output:</a:t>
            </a: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X's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row (0, 1, 2):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column (0, 1, 2):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O's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row (0, 1, 2):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column (0, 1, 2):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41761E53-99F6-CD2B-F07C-96888E10C7CB}"/>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844DA513-C6F1-DF1D-621A-BB28063883F0}"/>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DC3F10DA-D46E-5D37-2778-7860E49287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4794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4C35-62A9-6299-FFC8-A09D42F69E69}"/>
              </a:ext>
            </a:extLst>
          </p:cNvPr>
          <p:cNvSpPr>
            <a:spLocks noGrp="1"/>
          </p:cNvSpPr>
          <p:nvPr>
            <p:ph type="title"/>
          </p:nvPr>
        </p:nvSpPr>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CB2987B7-B92F-CA46-F5A3-5AE934AC066D}"/>
              </a:ext>
            </a:extLst>
          </p:cNvPr>
          <p:cNvSpPr>
            <a:spLocks noGrp="1"/>
          </p:cNvSpPr>
          <p:nvPr>
            <p:ph sz="quarter" idx="14"/>
          </p:nvPr>
        </p:nvSpPr>
        <p:spPr>
          <a:xfrm>
            <a:off x="322262" y="1212215"/>
            <a:ext cx="10782618" cy="5507990"/>
          </a:xfrm>
        </p:spPr>
        <p:txBody>
          <a:bodyPr>
            <a:normAutofit/>
          </a:bodyPr>
          <a:lstStyle/>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X's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row (0, 1, 2):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column (0, 1, 2):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X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O's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row (0, 1, 2):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column (0, 1, 2):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O | 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X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X's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row (0, 1, 2):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Enter the column (0, 1, 2):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O | 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X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Player O's 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4808FE49-F577-B595-18D7-1AFB2E454B21}"/>
              </a:ext>
            </a:extLst>
          </p:cNvPr>
          <p:cNvSpPr>
            <a:spLocks noGrp="1"/>
          </p:cNvSpPr>
          <p:nvPr>
            <p:ph type="ftr" sz="quarter" idx="11"/>
          </p:nvPr>
        </p:nvSpPr>
        <p:spPr/>
        <p:txBody>
          <a:bodyPr/>
          <a:lstStyle/>
          <a:p>
            <a:r>
              <a:rPr lang="en-US" dirty="0">
                <a:solidFill>
                  <a:prstClr val="black"/>
                </a:solidFill>
              </a:rPr>
              <a:t>Presentation title</a:t>
            </a:r>
          </a:p>
        </p:txBody>
      </p:sp>
      <p:sp>
        <p:nvSpPr>
          <p:cNvPr id="5" name="Date Placeholder 4">
            <a:extLst>
              <a:ext uri="{FF2B5EF4-FFF2-40B4-BE49-F238E27FC236}">
                <a16:creationId xmlns:a16="http://schemas.microsoft.com/office/drawing/2014/main" id="{C9D454C4-9F77-AAE9-7226-3BFB3A1B22A1}"/>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15C79E11-386E-EF53-68C1-183C1254B1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5096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Tic Tac Toe, also known as Noughts and Crosses, is a two-player game played on played on a grid of 3x3 squares. The goal is to be the first to form a line of three line of three consecutive symbols, either X or O. It is a simple yet </a:t>
            </a:r>
            <a:r>
              <a:rPr lang="en-US"/>
              <a:t>highly  </a:t>
            </a:r>
            <a:r>
              <a:rPr lang="en-US" dirty="0"/>
              <a:t>addictive game that has captivated players for generations.</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0601-184D-5A96-D431-3B53C262EB14}"/>
              </a:ext>
            </a:extLst>
          </p:cNvPr>
          <p:cNvSpPr>
            <a:spLocks noGrp="1"/>
          </p:cNvSpPr>
          <p:nvPr>
            <p:ph type="title"/>
          </p:nvPr>
        </p:nvSpPr>
        <p:spPr/>
        <p:txBody>
          <a:bodyPr>
            <a:normAutofit fontScale="90000"/>
          </a:bodyPr>
          <a:lstStyle/>
          <a:p>
            <a:r>
              <a:rPr lang="en-US" dirty="0"/>
              <a:t>History of Tic Tac Toe</a:t>
            </a:r>
          </a:p>
        </p:txBody>
      </p:sp>
      <p:sp>
        <p:nvSpPr>
          <p:cNvPr id="5" name="Content Placeholder 4">
            <a:extLst>
              <a:ext uri="{FF2B5EF4-FFF2-40B4-BE49-F238E27FC236}">
                <a16:creationId xmlns:a16="http://schemas.microsoft.com/office/drawing/2014/main" id="{E344CFF6-7E26-5E51-AAE1-8845DDA72383}"/>
              </a:ext>
            </a:extLst>
          </p:cNvPr>
          <p:cNvSpPr>
            <a:spLocks noGrp="1"/>
          </p:cNvSpPr>
          <p:nvPr>
            <p:ph sz="quarter" idx="14"/>
          </p:nvPr>
        </p:nvSpPr>
        <p:spPr/>
        <p:txBody>
          <a:bodyPr>
            <a:normAutofit/>
          </a:bodyPr>
          <a:lstStyle/>
          <a:p>
            <a:r>
              <a:rPr lang="en-US" dirty="0"/>
              <a:t>The origins of Tic Tac Toe can be traced back to ancient Egypt, where a primitive  version of the game was discovered on a board dating back over 3,500 over 3,500 years. Since then, it has evolved and gained popularity worldwide, worldwide, becoming a staple of childhood games and even influencing modern Influencing modern Al research.</a:t>
            </a:r>
          </a:p>
        </p:txBody>
      </p:sp>
      <p:sp>
        <p:nvSpPr>
          <p:cNvPr id="4" name="Footer Placeholder 3">
            <a:extLst>
              <a:ext uri="{FF2B5EF4-FFF2-40B4-BE49-F238E27FC236}">
                <a16:creationId xmlns:a16="http://schemas.microsoft.com/office/drawing/2014/main" id="{17B05E88-6B4B-07C2-A1E3-F98B01420D2E}"/>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7EAD3296-8DE9-4677-A297-885DF820177F}"/>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A6014BFF-A04B-44B3-DC06-C43C1517CC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5001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D9BF-E5E5-57B4-10E3-17AEC7871F04}"/>
              </a:ext>
            </a:extLst>
          </p:cNvPr>
          <p:cNvSpPr>
            <a:spLocks noGrp="1"/>
          </p:cNvSpPr>
          <p:nvPr>
            <p:ph type="title"/>
          </p:nvPr>
        </p:nvSpPr>
        <p:spPr/>
        <p:txBody>
          <a:bodyPr>
            <a:normAutofit fontScale="90000"/>
          </a:bodyPr>
          <a:lstStyle/>
          <a:p>
            <a:r>
              <a:rPr lang="en-US" dirty="0"/>
              <a:t>Uses</a:t>
            </a:r>
          </a:p>
        </p:txBody>
      </p:sp>
      <p:sp>
        <p:nvSpPr>
          <p:cNvPr id="5" name="Content Placeholder 4">
            <a:extLst>
              <a:ext uri="{FF2B5EF4-FFF2-40B4-BE49-F238E27FC236}">
                <a16:creationId xmlns:a16="http://schemas.microsoft.com/office/drawing/2014/main" id="{00482D74-B102-423D-D5C6-7399EB9FF9E5}"/>
              </a:ext>
            </a:extLst>
          </p:cNvPr>
          <p:cNvSpPr>
            <a:spLocks noGrp="1"/>
          </p:cNvSpPr>
          <p:nvPr>
            <p:ph sz="quarter" idx="14"/>
          </p:nvPr>
        </p:nvSpPr>
        <p:spPr/>
        <p:txBody>
          <a:bodyPr>
            <a:normAutofit/>
          </a:bodyPr>
          <a:lstStyle/>
          <a:p>
            <a:r>
              <a:rPr lang="en-US" dirty="0"/>
              <a:t>Tic Tac Toe is not only a source of entertainment but also has educational applications. It helps develop strategic develop strategic thinking, logical reasoning, and decision-making skills. It is often used as a teaching tool for teaching tool for children to understand concepts such as patterns, sequences, and spatial awareness.</a:t>
            </a:r>
          </a:p>
        </p:txBody>
      </p:sp>
      <p:sp>
        <p:nvSpPr>
          <p:cNvPr id="4" name="Footer Placeholder 3">
            <a:extLst>
              <a:ext uri="{FF2B5EF4-FFF2-40B4-BE49-F238E27FC236}">
                <a16:creationId xmlns:a16="http://schemas.microsoft.com/office/drawing/2014/main" id="{54A529DE-3EB2-77AD-0ACE-CAAA95176615}"/>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7508B220-4CCC-0DAD-F4F4-0BA8B954A5A5}"/>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87694DD9-CBE0-5922-3356-653A6BAD2F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4104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2D23-71EB-6BB8-9409-46CAAE54D8A8}"/>
              </a:ext>
            </a:extLst>
          </p:cNvPr>
          <p:cNvSpPr>
            <a:spLocks noGrp="1"/>
          </p:cNvSpPr>
          <p:nvPr>
            <p:ph type="title"/>
          </p:nvPr>
        </p:nvSpPr>
        <p:spPr/>
        <p:txBody>
          <a:bodyPr>
            <a:normAutofit fontScale="90000"/>
          </a:bodyPr>
          <a:lstStyle/>
          <a:p>
            <a:r>
              <a:rPr lang="en-US" dirty="0"/>
              <a:t>Strategy Tips</a:t>
            </a:r>
          </a:p>
        </p:txBody>
      </p:sp>
      <p:sp>
        <p:nvSpPr>
          <p:cNvPr id="5" name="Content Placeholder 4">
            <a:extLst>
              <a:ext uri="{FF2B5EF4-FFF2-40B4-BE49-F238E27FC236}">
                <a16:creationId xmlns:a16="http://schemas.microsoft.com/office/drawing/2014/main" id="{E8995F50-0871-8531-737A-20F15BE3FCC0}"/>
              </a:ext>
            </a:extLst>
          </p:cNvPr>
          <p:cNvSpPr>
            <a:spLocks noGrp="1"/>
          </p:cNvSpPr>
          <p:nvPr>
            <p:ph sz="quarter" idx="14"/>
          </p:nvPr>
        </p:nvSpPr>
        <p:spPr/>
        <p:txBody>
          <a:bodyPr>
            <a:normAutofit lnSpcReduction="10000"/>
          </a:bodyPr>
          <a:lstStyle/>
          <a:p>
            <a:r>
              <a:rPr lang="en-US" dirty="0"/>
              <a:t>1 Start from the center</a:t>
            </a:r>
          </a:p>
          <a:p>
            <a:r>
              <a:rPr lang="en-US" dirty="0"/>
              <a:t>Begin your game by placing your first mark in the center square. This gives you more options to create winning lines.</a:t>
            </a:r>
          </a:p>
          <a:p>
            <a:r>
              <a:rPr lang="en-US" dirty="0"/>
              <a:t>2Corners are crucial</a:t>
            </a:r>
          </a:p>
          <a:p>
            <a:r>
              <a:rPr lang="en-US" dirty="0"/>
              <a:t>Occupying the corner squares allows you to control two potential winning lines, increasing </a:t>
            </a:r>
            <a:r>
              <a:rPr lang="en-US" dirty="0" err="1"/>
              <a:t>increasing</a:t>
            </a:r>
            <a:r>
              <a:rPr lang="en-US" dirty="0"/>
              <a:t> your chances of victory.</a:t>
            </a:r>
          </a:p>
          <a:p>
            <a:r>
              <a:rPr lang="en-US" dirty="0"/>
              <a:t>3Block your opponent</a:t>
            </a:r>
          </a:p>
          <a:p>
            <a:r>
              <a:rPr lang="en-US" dirty="0"/>
              <a:t>Always be aware of your opponent's moves and block any potential winning combinations they may have.</a:t>
            </a:r>
          </a:p>
        </p:txBody>
      </p:sp>
      <p:sp>
        <p:nvSpPr>
          <p:cNvPr id="4" name="Footer Placeholder 3">
            <a:extLst>
              <a:ext uri="{FF2B5EF4-FFF2-40B4-BE49-F238E27FC236}">
                <a16:creationId xmlns:a16="http://schemas.microsoft.com/office/drawing/2014/main" id="{CDFEAC4C-6451-DFA2-5237-942AA6BFCE7D}"/>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AEBFA7E0-4F5D-89EB-30EB-9A4FC73641ED}"/>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513DD137-DADA-3FF3-4D0C-C302A69F03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547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C7E148-820E-F682-FDE9-5724E2A9FFAF}"/>
              </a:ext>
            </a:extLst>
          </p:cNvPr>
          <p:cNvSpPr>
            <a:spLocks noGrp="1"/>
          </p:cNvSpPr>
          <p:nvPr>
            <p:ph type="title"/>
          </p:nvPr>
        </p:nvSpPr>
        <p:spPr/>
        <p:txBody>
          <a:bodyPr>
            <a:normAutofit fontScale="90000"/>
          </a:bodyPr>
          <a:lstStyle/>
          <a:p>
            <a:r>
              <a:rPr lang="en-US" dirty="0"/>
              <a:t>Variations of the Game </a:t>
            </a:r>
          </a:p>
        </p:txBody>
      </p:sp>
      <p:sp>
        <p:nvSpPr>
          <p:cNvPr id="9" name="Text Placeholder 8">
            <a:extLst>
              <a:ext uri="{FF2B5EF4-FFF2-40B4-BE49-F238E27FC236}">
                <a16:creationId xmlns:a16="http://schemas.microsoft.com/office/drawing/2014/main" id="{95B9777B-0887-8AAD-F059-DDC5E18C9C40}"/>
              </a:ext>
            </a:extLst>
          </p:cNvPr>
          <p:cNvSpPr>
            <a:spLocks noGrp="1"/>
          </p:cNvSpPr>
          <p:nvPr>
            <p:ph type="body" sz="quarter" idx="14"/>
          </p:nvPr>
        </p:nvSpPr>
        <p:spPr/>
        <p:txBody>
          <a:bodyPr/>
          <a:lstStyle/>
          <a:p>
            <a:r>
              <a:rPr lang="en-US" dirty="0"/>
              <a:t>Super Tic Tac Toe</a:t>
            </a:r>
          </a:p>
        </p:txBody>
      </p:sp>
      <p:sp>
        <p:nvSpPr>
          <p:cNvPr id="12" name="Text Placeholder 11">
            <a:extLst>
              <a:ext uri="{FF2B5EF4-FFF2-40B4-BE49-F238E27FC236}">
                <a16:creationId xmlns:a16="http://schemas.microsoft.com/office/drawing/2014/main" id="{6AAB8964-D171-EEE7-5D66-94B3D23F671A}"/>
              </a:ext>
            </a:extLst>
          </p:cNvPr>
          <p:cNvSpPr>
            <a:spLocks noGrp="1"/>
          </p:cNvSpPr>
          <p:nvPr>
            <p:ph type="body" sz="quarter" idx="19"/>
          </p:nvPr>
        </p:nvSpPr>
        <p:spPr/>
        <p:txBody>
          <a:bodyPr/>
          <a:lstStyle/>
          <a:p>
            <a:r>
              <a:rPr lang="en-US" dirty="0"/>
              <a:t>A variation where each square of the traditional 3x3 grid contains a smaller 3x3 grid. To win, a player must form a line of three consecutive wins within the larger grid.</a:t>
            </a:r>
          </a:p>
        </p:txBody>
      </p:sp>
      <p:sp>
        <p:nvSpPr>
          <p:cNvPr id="11" name="Text Placeholder 10">
            <a:extLst>
              <a:ext uri="{FF2B5EF4-FFF2-40B4-BE49-F238E27FC236}">
                <a16:creationId xmlns:a16="http://schemas.microsoft.com/office/drawing/2014/main" id="{CA2CA14A-8D86-7FD3-E6B7-1387333F8BA4}"/>
              </a:ext>
            </a:extLst>
          </p:cNvPr>
          <p:cNvSpPr>
            <a:spLocks noGrp="1"/>
          </p:cNvSpPr>
          <p:nvPr>
            <p:ph type="body" sz="quarter" idx="18"/>
          </p:nvPr>
        </p:nvSpPr>
        <p:spPr/>
        <p:txBody>
          <a:bodyPr/>
          <a:lstStyle/>
          <a:p>
            <a:r>
              <a:rPr lang="en-US" dirty="0"/>
              <a:t>Ultimate Tic Tac Toe</a:t>
            </a:r>
          </a:p>
        </p:txBody>
      </p:sp>
      <p:sp>
        <p:nvSpPr>
          <p:cNvPr id="13" name="Text Placeholder 12">
            <a:extLst>
              <a:ext uri="{FF2B5EF4-FFF2-40B4-BE49-F238E27FC236}">
                <a16:creationId xmlns:a16="http://schemas.microsoft.com/office/drawing/2014/main" id="{5DA4BEE2-C909-DFFF-3407-BF942C087005}"/>
              </a:ext>
            </a:extLst>
          </p:cNvPr>
          <p:cNvSpPr>
            <a:spLocks noGrp="1"/>
          </p:cNvSpPr>
          <p:nvPr>
            <p:ph type="body" sz="quarter" idx="20"/>
          </p:nvPr>
        </p:nvSpPr>
        <p:spPr/>
        <p:txBody>
          <a:bodyPr/>
          <a:lstStyle/>
          <a:p>
            <a:r>
              <a:rPr lang="en-US" dirty="0"/>
              <a:t>In this version, players take turns  playing on 9 smaller 3x3  grids, with the rule that the  move a player makes determines which grid their opponent must play next. The goal is to win three grids in a row.</a:t>
            </a:r>
          </a:p>
        </p:txBody>
      </p:sp>
      <p:sp>
        <p:nvSpPr>
          <p:cNvPr id="10" name="Text Placeholder 9">
            <a:extLst>
              <a:ext uri="{FF2B5EF4-FFF2-40B4-BE49-F238E27FC236}">
                <a16:creationId xmlns:a16="http://schemas.microsoft.com/office/drawing/2014/main" id="{CC6B1CEF-07C8-2DB2-8805-45C0DCEF5007}"/>
              </a:ext>
            </a:extLst>
          </p:cNvPr>
          <p:cNvSpPr>
            <a:spLocks noGrp="1"/>
          </p:cNvSpPr>
          <p:nvPr>
            <p:ph type="body" sz="quarter" idx="16"/>
          </p:nvPr>
        </p:nvSpPr>
        <p:spPr/>
        <p:txBody>
          <a:bodyPr/>
          <a:lstStyle/>
          <a:p>
            <a:r>
              <a:rPr lang="en-US" dirty="0"/>
              <a:t>3D Tic Tac Toe</a:t>
            </a:r>
          </a:p>
        </p:txBody>
      </p:sp>
      <p:sp>
        <p:nvSpPr>
          <p:cNvPr id="14" name="Text Placeholder 13">
            <a:extLst>
              <a:ext uri="{FF2B5EF4-FFF2-40B4-BE49-F238E27FC236}">
                <a16:creationId xmlns:a16="http://schemas.microsoft.com/office/drawing/2014/main" id="{76E26770-D2E9-1176-1B30-8A259A5D56C4}"/>
              </a:ext>
            </a:extLst>
          </p:cNvPr>
          <p:cNvSpPr>
            <a:spLocks noGrp="1"/>
          </p:cNvSpPr>
          <p:nvPr>
            <p:ph type="body" sz="quarter" idx="21"/>
          </p:nvPr>
        </p:nvSpPr>
        <p:spPr/>
        <p:txBody>
          <a:bodyPr/>
          <a:lstStyle/>
          <a:p>
            <a:r>
              <a:rPr lang="en-US" dirty="0"/>
              <a:t>Played on a larger 3D grid, 3D Tic Tac Toe adds an extra dimension to the game. Players must align three marks in a row, column, or diagonal on any If the three 3x3 </a:t>
            </a:r>
            <a:r>
              <a:rPr lang="en-US" dirty="0" err="1"/>
              <a:t>3x3</a:t>
            </a:r>
            <a:r>
              <a:rPr lang="en-US" dirty="0"/>
              <a:t> grids.</a:t>
            </a:r>
          </a:p>
        </p:txBody>
      </p:sp>
      <p:sp>
        <p:nvSpPr>
          <p:cNvPr id="4" name="Footer Placeholder 3">
            <a:extLst>
              <a:ext uri="{FF2B5EF4-FFF2-40B4-BE49-F238E27FC236}">
                <a16:creationId xmlns:a16="http://schemas.microsoft.com/office/drawing/2014/main" id="{8FCFF098-5997-4ECF-25C3-E3633D1102DF}"/>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67689CFC-6DBE-E863-9B4E-9BD8E155974D}"/>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FADF00B0-4AA4-4CD7-8F94-B7575CF9629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3630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A91BF13-33DD-B77D-6EBB-87E96C4E6DB8}"/>
              </a:ext>
            </a:extLst>
          </p:cNvPr>
          <p:cNvSpPr>
            <a:spLocks noGrp="1"/>
          </p:cNvSpPr>
          <p:nvPr>
            <p:ph type="title"/>
          </p:nvPr>
        </p:nvSpPr>
        <p:spPr/>
        <p:txBody>
          <a:bodyPr>
            <a:normAutofit fontScale="90000"/>
          </a:bodyPr>
          <a:lstStyle/>
          <a:p>
            <a:r>
              <a:rPr lang="en-US" dirty="0"/>
              <a:t>Possible Outcomes and Tactics</a:t>
            </a:r>
          </a:p>
        </p:txBody>
      </p:sp>
      <p:sp>
        <p:nvSpPr>
          <p:cNvPr id="13" name="Content Placeholder 12">
            <a:extLst>
              <a:ext uri="{FF2B5EF4-FFF2-40B4-BE49-F238E27FC236}">
                <a16:creationId xmlns:a16="http://schemas.microsoft.com/office/drawing/2014/main" id="{D7496218-3F99-85B5-FCCF-C371F700296F}"/>
              </a:ext>
            </a:extLst>
          </p:cNvPr>
          <p:cNvSpPr>
            <a:spLocks noGrp="1"/>
          </p:cNvSpPr>
          <p:nvPr>
            <p:ph sz="quarter" idx="14"/>
          </p:nvPr>
        </p:nvSpPr>
        <p:spPr/>
        <p:txBody>
          <a:bodyPr/>
          <a:lstStyle/>
          <a:p>
            <a:r>
              <a:rPr lang="en-US" dirty="0"/>
              <a:t>A game of Tic Tac Toe can have multiple outcomes. Due to its simplicity, it is possible to have a tie or a draw. Winning strategies involve exploring different opening moves, blocking your opponent's moves, and maintaining control of the center square. With practice, you can become a master of this game!</a:t>
            </a:r>
          </a:p>
        </p:txBody>
      </p:sp>
      <p:sp>
        <p:nvSpPr>
          <p:cNvPr id="9" name="Footer Placeholder 8">
            <a:extLst>
              <a:ext uri="{FF2B5EF4-FFF2-40B4-BE49-F238E27FC236}">
                <a16:creationId xmlns:a16="http://schemas.microsoft.com/office/drawing/2014/main" id="{FC814374-89B4-004B-54F3-CE07AB95664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Date Placeholder 9">
            <a:extLst>
              <a:ext uri="{FF2B5EF4-FFF2-40B4-BE49-F238E27FC236}">
                <a16:creationId xmlns:a16="http://schemas.microsoft.com/office/drawing/2014/main" id="{BC8F70D5-5E7F-2998-D81E-1A5E0BC05ED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11" name="Slide Number Placeholder 10">
            <a:extLst>
              <a:ext uri="{FF2B5EF4-FFF2-40B4-BE49-F238E27FC236}">
                <a16:creationId xmlns:a16="http://schemas.microsoft.com/office/drawing/2014/main" id="{EEB1274C-C62C-6924-4D86-6896940886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51791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53AA6E-EF13-61CB-D917-654D4CDA5FAD}"/>
              </a:ext>
            </a:extLst>
          </p:cNvPr>
          <p:cNvSpPr>
            <a:spLocks noGrp="1"/>
          </p:cNvSpPr>
          <p:nvPr>
            <p:ph type="title"/>
          </p:nvPr>
        </p:nvSpPr>
        <p:spPr/>
        <p:txBody>
          <a:bodyPr>
            <a:normAutofit fontScale="90000"/>
          </a:bodyPr>
          <a:lstStyle/>
          <a:p>
            <a:r>
              <a:rPr lang="en-US" dirty="0"/>
              <a:t>Advantages &amp; Disadvantages</a:t>
            </a:r>
          </a:p>
        </p:txBody>
      </p:sp>
      <p:sp>
        <p:nvSpPr>
          <p:cNvPr id="8" name="Text Placeholder 7">
            <a:extLst>
              <a:ext uri="{FF2B5EF4-FFF2-40B4-BE49-F238E27FC236}">
                <a16:creationId xmlns:a16="http://schemas.microsoft.com/office/drawing/2014/main" id="{5A4336E8-0C9B-05B1-1054-9080F134F18B}"/>
              </a:ext>
            </a:extLst>
          </p:cNvPr>
          <p:cNvSpPr>
            <a:spLocks noGrp="1"/>
          </p:cNvSpPr>
          <p:nvPr>
            <p:ph type="body" sz="quarter" idx="14"/>
          </p:nvPr>
        </p:nvSpPr>
        <p:spPr/>
        <p:txBody>
          <a:bodyPr/>
          <a:lstStyle/>
          <a:p>
            <a:r>
              <a:rPr lang="en-US" dirty="0"/>
              <a:t>Advantages</a:t>
            </a:r>
          </a:p>
        </p:txBody>
      </p:sp>
      <p:sp>
        <p:nvSpPr>
          <p:cNvPr id="10" name="Text Placeholder 9">
            <a:extLst>
              <a:ext uri="{FF2B5EF4-FFF2-40B4-BE49-F238E27FC236}">
                <a16:creationId xmlns:a16="http://schemas.microsoft.com/office/drawing/2014/main" id="{00B63E3C-00E0-447C-CBE7-0AFA6576957F}"/>
              </a:ext>
            </a:extLst>
          </p:cNvPr>
          <p:cNvSpPr>
            <a:spLocks noGrp="1"/>
          </p:cNvSpPr>
          <p:nvPr>
            <p:ph type="body" sz="quarter" idx="17"/>
          </p:nvPr>
        </p:nvSpPr>
        <p:spPr/>
        <p:txBody>
          <a:bodyPr/>
          <a:lstStyle/>
          <a:p>
            <a:pPr marL="0" indent="0">
              <a:buNone/>
            </a:pPr>
            <a:r>
              <a:rPr lang="en-US" dirty="0"/>
              <a:t>1.Easy to Learn</a:t>
            </a:r>
          </a:p>
          <a:p>
            <a:pPr marL="0" indent="0">
              <a:buNone/>
            </a:pPr>
            <a:r>
              <a:rPr lang="en-US" dirty="0"/>
              <a:t>2.Quick Gameplay</a:t>
            </a:r>
          </a:p>
          <a:p>
            <a:pPr marL="0" indent="0">
              <a:buNone/>
            </a:pPr>
            <a:r>
              <a:rPr lang="en-US" dirty="0"/>
              <a:t>3. Portable and pen-and-Paper Friendly</a:t>
            </a:r>
          </a:p>
        </p:txBody>
      </p:sp>
      <p:sp>
        <p:nvSpPr>
          <p:cNvPr id="9" name="Text Placeholder 8">
            <a:extLst>
              <a:ext uri="{FF2B5EF4-FFF2-40B4-BE49-F238E27FC236}">
                <a16:creationId xmlns:a16="http://schemas.microsoft.com/office/drawing/2014/main" id="{C75B7F9E-9F5C-AF22-CCC2-3DBA712EE3E9}"/>
              </a:ext>
            </a:extLst>
          </p:cNvPr>
          <p:cNvSpPr>
            <a:spLocks noGrp="1"/>
          </p:cNvSpPr>
          <p:nvPr>
            <p:ph type="body" sz="quarter" idx="16"/>
          </p:nvPr>
        </p:nvSpPr>
        <p:spPr/>
        <p:txBody>
          <a:bodyPr/>
          <a:lstStyle/>
          <a:p>
            <a:r>
              <a:rPr lang="en-US" dirty="0"/>
              <a:t>Disadvantages</a:t>
            </a:r>
          </a:p>
        </p:txBody>
      </p:sp>
      <p:sp>
        <p:nvSpPr>
          <p:cNvPr id="11" name="Text Placeholder 10">
            <a:extLst>
              <a:ext uri="{FF2B5EF4-FFF2-40B4-BE49-F238E27FC236}">
                <a16:creationId xmlns:a16="http://schemas.microsoft.com/office/drawing/2014/main" id="{8CE3F3C9-480B-AA46-4E04-976B75014AED}"/>
              </a:ext>
            </a:extLst>
          </p:cNvPr>
          <p:cNvSpPr>
            <a:spLocks noGrp="1"/>
          </p:cNvSpPr>
          <p:nvPr>
            <p:ph type="body" sz="quarter" idx="18"/>
          </p:nvPr>
        </p:nvSpPr>
        <p:spPr/>
        <p:txBody>
          <a:bodyPr/>
          <a:lstStyle/>
          <a:p>
            <a:pPr marL="0" indent="0">
              <a:buNone/>
            </a:pPr>
            <a:r>
              <a:rPr lang="en-US" dirty="0"/>
              <a:t>1.Possiblity of draws</a:t>
            </a:r>
          </a:p>
          <a:p>
            <a:pPr marL="0" indent="0">
              <a:buNone/>
            </a:pPr>
            <a:r>
              <a:rPr lang="en-US" dirty="0"/>
              <a:t>2.Limited Complexity and Depth.</a:t>
            </a:r>
          </a:p>
        </p:txBody>
      </p:sp>
      <p:sp>
        <p:nvSpPr>
          <p:cNvPr id="4" name="Footer Placeholder 3">
            <a:extLst>
              <a:ext uri="{FF2B5EF4-FFF2-40B4-BE49-F238E27FC236}">
                <a16:creationId xmlns:a16="http://schemas.microsoft.com/office/drawing/2014/main" id="{8B9F67B1-4A24-596F-E83F-DDF7ED7F6AA2}"/>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57077CDF-6C65-FE2E-16D3-34533FB96D6A}"/>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A763C48-0769-F359-9417-CB1BDB0740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1402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6C2372E-E00A-9AD4-49AD-0D5E1E4CC2C5}"/>
              </a:ext>
            </a:extLst>
          </p:cNvPr>
          <p:cNvSpPr>
            <a:spLocks noGrp="1"/>
          </p:cNvSpPr>
          <p:nvPr>
            <p:ph type="title"/>
          </p:nvPr>
        </p:nvSpPr>
        <p:spPr/>
        <p:txBody>
          <a:bodyPr>
            <a:normAutofit fontScale="90000"/>
          </a:bodyPr>
          <a:lstStyle/>
          <a:p>
            <a:r>
              <a:rPr lang="en-US" dirty="0"/>
              <a:t>Programming Implementation</a:t>
            </a:r>
          </a:p>
        </p:txBody>
      </p:sp>
      <p:sp>
        <p:nvSpPr>
          <p:cNvPr id="19" name="Content Placeholder 18">
            <a:extLst>
              <a:ext uri="{FF2B5EF4-FFF2-40B4-BE49-F238E27FC236}">
                <a16:creationId xmlns:a16="http://schemas.microsoft.com/office/drawing/2014/main" id="{D6877871-43D8-A6A4-30FF-391AA5F4ABD5}"/>
              </a:ext>
            </a:extLst>
          </p:cNvPr>
          <p:cNvSpPr>
            <a:spLocks noGrp="1"/>
          </p:cNvSpPr>
          <p:nvPr>
            <p:ph sz="quarter" idx="14"/>
          </p:nvPr>
        </p:nvSpPr>
        <p:spPr/>
        <p:txBody>
          <a:bodyPr>
            <a:normAutofit fontScale="85000" lnSpcReduction="20000"/>
          </a:bodyPr>
          <a:lstStyle/>
          <a:p>
            <a:pPr marL="0" indent="0">
              <a:buNone/>
            </a:pPr>
            <a:r>
              <a:rPr lang="en-US" dirty="0"/>
              <a:t>1.Selecting the Game Board</a:t>
            </a:r>
          </a:p>
          <a:p>
            <a:pPr marL="0" indent="0">
              <a:buNone/>
            </a:pPr>
            <a:r>
              <a:rPr lang="en-US" dirty="0"/>
              <a:t>Designing the structure of the game board using HTML and CSS, allowing players to interact with the grid.</a:t>
            </a:r>
          </a:p>
          <a:p>
            <a:pPr marL="0" indent="0">
              <a:buNone/>
            </a:pPr>
            <a:r>
              <a:rPr lang="en-US" dirty="0"/>
              <a:t>2. Integrating User Input</a:t>
            </a:r>
          </a:p>
          <a:p>
            <a:pPr marL="0" indent="0">
              <a:buNone/>
            </a:pPr>
            <a:r>
              <a:rPr lang="en-US" dirty="0"/>
              <a:t>Implementing JavaScript functions to handle user interaction, registering  player moves, and checking for checking for win conditions.</a:t>
            </a:r>
          </a:p>
          <a:p>
            <a:pPr marL="0" indent="0">
              <a:buNone/>
            </a:pPr>
            <a:r>
              <a:rPr lang="en-US" dirty="0"/>
              <a:t>3.Handling Game Logic</a:t>
            </a:r>
          </a:p>
          <a:p>
            <a:pPr marL="0" indent="0">
              <a:buNone/>
            </a:pPr>
            <a:r>
              <a:rPr lang="en-US" dirty="0"/>
              <a:t>Implementing algorithms to determine the determine the computer's moves, creating an interactive and challenging gaming experience.</a:t>
            </a:r>
          </a:p>
          <a:p>
            <a:pPr marL="0" indent="0">
              <a:buNone/>
            </a:pPr>
            <a:r>
              <a:rPr lang="en-US" dirty="0"/>
              <a:t>4.Adding a User Interface</a:t>
            </a:r>
          </a:p>
          <a:p>
            <a:pPr marL="0" indent="0">
              <a:buNone/>
            </a:pPr>
            <a:r>
              <a:rPr lang="en-US" dirty="0"/>
              <a:t>Enhancing the overall user experience </a:t>
            </a:r>
            <a:r>
              <a:rPr lang="en-US" dirty="0" err="1"/>
              <a:t>byexperience</a:t>
            </a:r>
            <a:r>
              <a:rPr lang="en-US" dirty="0"/>
              <a:t> by adding visual </a:t>
            </a:r>
            <a:r>
              <a:rPr lang="en-US" dirty="0" err="1"/>
              <a:t>cues,messages</a:t>
            </a:r>
            <a:r>
              <a:rPr lang="en-US" dirty="0"/>
              <a:t>, and animations to make </a:t>
            </a:r>
            <a:r>
              <a:rPr lang="en-US" dirty="0" err="1"/>
              <a:t>thethe</a:t>
            </a:r>
            <a:r>
              <a:rPr lang="en-US" dirty="0"/>
              <a:t> game more engaging</a:t>
            </a:r>
          </a:p>
          <a:p>
            <a:pPr marL="0" indent="0">
              <a:buNone/>
            </a:pPr>
            <a:endParaRPr lang="en-US" dirty="0"/>
          </a:p>
        </p:txBody>
      </p:sp>
      <p:sp>
        <p:nvSpPr>
          <p:cNvPr id="7" name="Footer Placeholder 6">
            <a:extLst>
              <a:ext uri="{FF2B5EF4-FFF2-40B4-BE49-F238E27FC236}">
                <a16:creationId xmlns:a16="http://schemas.microsoft.com/office/drawing/2014/main" id="{3DDEF964-E75B-A141-32BA-A10CD7FA95F2}"/>
              </a:ext>
            </a:extLst>
          </p:cNvPr>
          <p:cNvSpPr>
            <a:spLocks noGrp="1"/>
          </p:cNvSpPr>
          <p:nvPr>
            <p:ph type="ftr" sz="quarter" idx="11"/>
          </p:nvPr>
        </p:nvSpPr>
        <p:spPr/>
        <p:txBody>
          <a:bodyPr/>
          <a:lstStyle/>
          <a:p>
            <a:pPr lvl="0"/>
            <a:r>
              <a:rPr lang="en-US" noProof="0"/>
              <a:t>Presentation title</a:t>
            </a:r>
            <a:endParaRPr lang="en-US" noProof="0" dirty="0"/>
          </a:p>
        </p:txBody>
      </p:sp>
      <p:sp>
        <p:nvSpPr>
          <p:cNvPr id="8" name="Date Placeholder 7">
            <a:extLst>
              <a:ext uri="{FF2B5EF4-FFF2-40B4-BE49-F238E27FC236}">
                <a16:creationId xmlns:a16="http://schemas.microsoft.com/office/drawing/2014/main" id="{14A458C4-8900-D092-198B-E99D20C985B7}"/>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FCA07F37-4020-600E-06BE-4774570848DD}"/>
              </a:ext>
            </a:extLst>
          </p:cNvPr>
          <p:cNvSpPr>
            <a:spLocks noGrp="1"/>
          </p:cNvSpPr>
          <p:nvPr>
            <p:ph type="sldNum" sz="quarter" idx="12"/>
          </p:nvPr>
        </p:nvSpPr>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371201111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134</TotalTime>
  <Words>1427</Words>
  <Application>Microsoft Office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Avenir Next LT Pro</vt:lpstr>
      <vt:lpstr>Calibri</vt:lpstr>
      <vt:lpstr>Courier New</vt:lpstr>
      <vt:lpstr>ColorBlockVTI</vt:lpstr>
      <vt:lpstr>Tic Tac Toe Game</vt:lpstr>
      <vt:lpstr>Introduction</vt:lpstr>
      <vt:lpstr>History of Tic Tac Toe</vt:lpstr>
      <vt:lpstr>Uses</vt:lpstr>
      <vt:lpstr>Strategy Tips</vt:lpstr>
      <vt:lpstr>Variations of the Game </vt:lpstr>
      <vt:lpstr>Possible Outcomes and Tactics</vt:lpstr>
      <vt:lpstr>Advantages &amp; Disadvantages</vt:lpstr>
      <vt:lpstr>Programming Implementation</vt:lpstr>
      <vt:lpstr>Future Scope</vt:lpstr>
      <vt:lpstr>Conclusion</vt:lpstr>
      <vt:lpstr>Code</vt:lpstr>
      <vt:lpstr>PowerPoint Presentation</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dc:title>
  <dc:creator>satish peddiboina</dc:creator>
  <cp:lastModifiedBy>satish peddiboina</cp:lastModifiedBy>
  <cp:revision>6</cp:revision>
  <dcterms:created xsi:type="dcterms:W3CDTF">2023-11-30T05:34:26Z</dcterms:created>
  <dcterms:modified xsi:type="dcterms:W3CDTF">2023-12-04T04:57:33Z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