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6D33-E99D-9EAC-ECFC-2CDF77D5B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48963-F693-C385-429A-A3A4D074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B7DF-6E0A-081C-D5D8-637644CA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6845-7F22-43A5-CC5E-EB53D80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95B5-C105-9B81-74C8-7474B96F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EE9B-240B-7F33-00E4-6B19A56B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6B2DE-EC49-58B6-A764-6DA9A9C7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6FA3-A620-5F20-EE96-20E5E2B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92B2-3652-0525-BA9C-101D9AE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9D34-BE85-96A7-2504-2E39803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59E0F-C566-1F9E-5830-465E5056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7177A-75BF-D824-E006-2113FCF38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56D7-E77C-4A77-0EEF-112EF97E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CE7A-EE08-8CFA-F723-F9F0EC33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3AF7-B8CA-DEDC-506E-6BD49C6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0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2DD5-6803-ED20-5858-4662B098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6AC0-B43D-EB2A-5DA2-B073A9B3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1FF3-FC48-DF12-9D62-B9FBD079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D3F2-7E6A-2995-5A84-774BA83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C1C3-E8E9-784F-E848-34765DAF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D7C6-08C5-CF3B-CE93-E6736A55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84A2-5707-DBCB-AFC7-32C38BE2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B6C4-392F-7E15-4F1C-B1B94BE4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0F5C-BF49-B9E7-B0A6-F9D0F8FF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D3D2-08F1-FC6B-0F0A-365DA931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2B59-8B53-CA87-CA8C-BE277152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AC7B-B0B0-4464-78F6-04BCDAB8C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086BB-337E-F9A5-9DC5-D416E96C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FCDA8-01F9-DCED-592E-E437A18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F4A52-8948-F430-EEBD-006FD51F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D9BA7-1850-744F-C6E0-3E8D80AA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6935-5041-7FFA-19ED-E45AC2D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716B4-B553-8F1C-7C2B-A1125269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9AA5D-50BF-FEFA-D7D7-5B42B8C21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D1BD9-6D97-3A11-10DB-0948B4B24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05602-7220-799E-9C36-E8DBED297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F6158-3498-E63D-1670-E41A6D3A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28B7E-2746-3E68-2A40-0C2FCBE0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77F59-B102-B493-7889-93BBAAA9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7174-969D-FFFD-35BC-0BED4940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57C8A-2B66-EC52-8E6A-9B96FD1E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22C7-F2B4-F139-4044-084A4CFD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2CAA2-84E8-640B-8587-DF33073C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A656D-3444-3461-28A2-AF2DBDB6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2799E-6256-E9A1-4999-2EBB2E73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63D78-AC87-0ABD-0B85-626E9D14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4049-C955-958B-F4FD-E510C6F7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1158-5980-C93B-DDA2-7FB6CCCE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FD72-18A6-0339-CD1A-5E6216E2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38523-3E0F-5139-E378-1D9C5BB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75427-9011-65D8-9B40-1C8AB8E8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CE57B-51DD-0A18-B259-6E24F97D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0904-DDD5-3CBF-41AF-C166BD9C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FC9E9-1863-3562-22E5-AF4FC0D97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FF967-13D8-9E95-46D6-4EA8CD1A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7342-DFC4-5AF1-8B46-9DC25DAB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10DE1-A023-2D4C-2057-DBFB7880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770E-B3A9-F428-4374-FDB5E968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D8386-169B-C562-0178-67E7FC30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85825-AD80-A543-78B7-B9E7CD54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EAFD-E206-2E52-7C90-0AFF59967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7C78-1208-4325-B4BC-20A9052C00C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4112-0A66-1FA4-669A-21F9453A5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9D67-E826-E8AF-8FB9-D06B9F1EC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E4BB-BDDB-4FA3-B1A0-093C99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A0C0-1C1A-B43F-02D9-8433FCF07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Exploring Python: Functions, Modules, and Word Frequency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367C-A58F-4842-91F3-688591AF7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Introduction: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Welcome and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Agenda: Functions, Modules, and Word Frequency Analysis in 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8EEC-BB70-C104-73BD-7099C0A50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Functions in Python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B1E0-6E56-84D1-D782-96A613112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9407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Definition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Functions are blocks of organized, reusable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They enhance code modularity and readability.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def </a:t>
            </a:r>
            <a:r>
              <a:rPr lang="en-US" b="1" i="0" dirty="0" err="1">
                <a:effectLst/>
                <a:latin typeface="Söhne"/>
              </a:rPr>
              <a:t>function_name</a:t>
            </a:r>
            <a:r>
              <a:rPr lang="en-US" b="1" i="0" dirty="0">
                <a:effectLst/>
                <a:latin typeface="Söhne"/>
              </a:rPr>
              <a:t>(parameters):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    # function body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    return result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   # function body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   return result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A7AB32-814D-93C2-FAED-075F709E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E95D3"/>
                </a:solidFill>
                <a:effectLst/>
                <a:latin typeface="inherit"/>
              </a:rPr>
              <a:t>def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22C3D"/>
                </a:solidFill>
                <a:effectLst/>
                <a:latin typeface="inherit"/>
              </a:rPr>
              <a:t>function_name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(parameters): # function body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E95D3"/>
                </a:solidFill>
                <a:effectLst/>
                <a:latin typeface="inherit"/>
              </a:rPr>
              <a:t>return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result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5F5144-CCB0-3D83-762C-4D549942E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E95D3"/>
                </a:solidFill>
                <a:effectLst/>
                <a:latin typeface="inherit"/>
              </a:rPr>
              <a:t>def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22C3D"/>
                </a:solidFill>
                <a:effectLst/>
                <a:latin typeface="inherit"/>
              </a:rPr>
              <a:t>function_name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(parameters): # function body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E95D3"/>
                </a:solidFill>
                <a:effectLst/>
                <a:latin typeface="inherit"/>
              </a:rPr>
              <a:t>return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result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089E-B703-C578-6BCD-C58E8A57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Parameters and Return Values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F5AE-CCF8-1549-1FE2-11158822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Parameters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Input values for a function.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Return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Output values returned by a function.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Example</a:t>
            </a:r>
          </a:p>
          <a:p>
            <a:r>
              <a:rPr lang="en-US" dirty="0"/>
              <a:t>def </a:t>
            </a:r>
            <a:r>
              <a:rPr lang="en-US" dirty="0" err="1"/>
              <a:t>calculate_square</a:t>
            </a:r>
            <a:r>
              <a:rPr lang="en-US" dirty="0"/>
              <a:t>(num):</a:t>
            </a:r>
          </a:p>
          <a:p>
            <a:pPr marL="0" indent="0">
              <a:buNone/>
            </a:pPr>
            <a:r>
              <a:rPr lang="en-US" dirty="0"/>
              <a:t>         return num ** 2</a:t>
            </a:r>
          </a:p>
          <a:p>
            <a:pPr marL="0" indent="0">
              <a:buNone/>
            </a:pPr>
            <a:r>
              <a:rPr lang="en-US" dirty="0"/>
              <a:t>  result = </a:t>
            </a:r>
            <a:r>
              <a:rPr lang="en-US" dirty="0" err="1"/>
              <a:t>calculate_square</a:t>
            </a:r>
            <a:r>
              <a:rPr lang="en-US" dirty="0"/>
              <a:t>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6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464B-1E54-45E3-FFA5-F8DC89F7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Modules in Python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EA2E-9D27-5B16-6ABF-F34C2732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Definition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Modules are files containing Python definitions and statements.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They enable code organization and reusability.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Importing Modules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module_name</a:t>
            </a:r>
            <a:endParaRPr lang="en-US" dirty="0"/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math.sqrt</a:t>
            </a:r>
            <a:r>
              <a:rPr lang="en-US" dirty="0"/>
              <a:t>(25)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1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F94F-F7D1-0007-E39D-0F5E1D60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Creating Your Modules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B683-851A-8D17-4ECD-677BDE83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Organizing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Group related functions and variables into modules.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Create a module using a separate Python file.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Example</a:t>
            </a:r>
          </a:p>
          <a:p>
            <a:r>
              <a:rPr lang="en-US" dirty="0"/>
              <a:t># mymodule.py</a:t>
            </a:r>
          </a:p>
          <a:p>
            <a:r>
              <a:rPr lang="en-US" dirty="0"/>
              <a:t>def greet(name):</a:t>
            </a:r>
          </a:p>
          <a:p>
            <a:r>
              <a:rPr lang="en-US" dirty="0"/>
              <a:t>    return </a:t>
            </a:r>
            <a:r>
              <a:rPr lang="en-US" dirty="0" err="1"/>
              <a:t>f"Hello</a:t>
            </a:r>
            <a:r>
              <a:rPr lang="en-US" dirty="0"/>
              <a:t>, {name}!"</a:t>
            </a:r>
          </a:p>
          <a:p>
            <a:r>
              <a:rPr lang="en-US" dirty="0"/>
              <a:t># main.py</a:t>
            </a:r>
          </a:p>
          <a:p>
            <a:r>
              <a:rPr lang="en-US" dirty="0"/>
              <a:t>import </a:t>
            </a:r>
            <a:r>
              <a:rPr lang="en-US" dirty="0" err="1"/>
              <a:t>mymodule</a:t>
            </a:r>
            <a:endParaRPr lang="en-US" dirty="0"/>
          </a:p>
          <a:p>
            <a:r>
              <a:rPr lang="en-US" dirty="0"/>
              <a:t>result = </a:t>
            </a:r>
            <a:r>
              <a:rPr lang="en-US" dirty="0" err="1"/>
              <a:t>mymodule.greet</a:t>
            </a:r>
            <a:r>
              <a:rPr lang="en-US" dirty="0"/>
              <a:t>("John")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8B30-33D9-A672-605C-B5302B1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Manipulation in Python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A118-7199-A216-B61D-271A9BCF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manipulation is a critical aspect of programming.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Python offers powerful tools for working with data.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Common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List comprehensions, slicing, filtering, and mapping.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9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3273-C9A1-EC8C-4AF1-06BBB9A4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Word Frequency Analysis Program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56DA-E828-00DC-B62A-44A3EB5F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Count the frequency of each word in a given text.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Python Program</a:t>
            </a:r>
          </a:p>
          <a:p>
            <a:r>
              <a:rPr lang="en-US" dirty="0"/>
              <a:t>def </a:t>
            </a:r>
            <a:r>
              <a:rPr lang="en-US" dirty="0" err="1"/>
              <a:t>count_word_frequencies</a:t>
            </a:r>
            <a:r>
              <a:rPr lang="en-US" dirty="0"/>
              <a:t>(text):</a:t>
            </a:r>
          </a:p>
          <a:p>
            <a:r>
              <a:rPr lang="en-US" dirty="0"/>
              <a:t>    words = </a:t>
            </a:r>
            <a:r>
              <a:rPr lang="en-US" dirty="0" err="1"/>
              <a:t>text.split</a:t>
            </a:r>
            <a:r>
              <a:rPr lang="en-US" dirty="0"/>
              <a:t>()</a:t>
            </a:r>
          </a:p>
          <a:p>
            <a:r>
              <a:rPr lang="en-US" dirty="0"/>
              <a:t>    frequencies = {}</a:t>
            </a:r>
          </a:p>
          <a:p>
            <a:r>
              <a:rPr lang="en-US" dirty="0"/>
              <a:t>    for word in words:</a:t>
            </a:r>
          </a:p>
          <a:p>
            <a:r>
              <a:rPr lang="en-US" dirty="0"/>
              <a:t>        word = </a:t>
            </a:r>
            <a:r>
              <a:rPr lang="en-US" dirty="0" err="1"/>
              <a:t>word.lower</a:t>
            </a:r>
            <a:r>
              <a:rPr lang="en-US" dirty="0"/>
              <a:t>()</a:t>
            </a:r>
          </a:p>
          <a:p>
            <a:r>
              <a:rPr lang="en-US" dirty="0"/>
              <a:t>        frequencies[word] = </a:t>
            </a:r>
            <a:r>
              <a:rPr lang="en-US" dirty="0" err="1"/>
              <a:t>frequencies.get</a:t>
            </a:r>
            <a:r>
              <a:rPr lang="en-US" dirty="0"/>
              <a:t>(word, 0) + 1</a:t>
            </a:r>
          </a:p>
          <a:p>
            <a:r>
              <a:rPr lang="en-US" dirty="0"/>
              <a:t>    return frequencies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7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0B85-3055-170F-99A8-DF81C853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Demonstration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D39E-BE94-1DE6-6458-57613FBA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Implementing Word Frequency Analysis Program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Step-by-step walkthrough of the program.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Example</a:t>
            </a:r>
          </a:p>
          <a:p>
            <a:r>
              <a:rPr lang="en-US" dirty="0"/>
              <a:t>text = "This is a sample text. Text can have repeated words."</a:t>
            </a:r>
          </a:p>
          <a:p>
            <a:r>
              <a:rPr lang="en-US" dirty="0"/>
              <a:t>result = </a:t>
            </a:r>
            <a:r>
              <a:rPr lang="en-US" dirty="0" err="1"/>
              <a:t>count_word_frequencies</a:t>
            </a:r>
            <a:r>
              <a:rPr lang="en-US" dirty="0"/>
              <a:t>(text)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5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F645-42C9-FEAA-CF89-649A6EA3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E2A4-12E0-B96A-5BA1-1517B974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Recap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Functions: Reusable code blocks.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Modules: Organize and reuse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Data Manipulation: Essential for working with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7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411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Söhne</vt:lpstr>
      <vt:lpstr>Söhne Mono</vt:lpstr>
      <vt:lpstr>Office Theme</vt:lpstr>
      <vt:lpstr>Exploring Python: Functions, Modules, and Word Frequency Analysis</vt:lpstr>
      <vt:lpstr>Functions in Python </vt:lpstr>
      <vt:lpstr>Parameters and Return Values </vt:lpstr>
      <vt:lpstr>Modules in Python </vt:lpstr>
      <vt:lpstr>Creating Your Modules </vt:lpstr>
      <vt:lpstr>Data Manipulation in Python </vt:lpstr>
      <vt:lpstr>Word Frequency Analysis Program </vt:lpstr>
      <vt:lpstr>Demonstration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Python: Functions, Modules, and Word Frequency Analysis</dc:title>
  <dc:creator>satish peddiboina</dc:creator>
  <cp:lastModifiedBy>satish peddiboina</cp:lastModifiedBy>
  <cp:revision>1</cp:revision>
  <dcterms:created xsi:type="dcterms:W3CDTF">2023-11-20T04:36:33Z</dcterms:created>
  <dcterms:modified xsi:type="dcterms:W3CDTF">2023-11-20T04:55:35Z</dcterms:modified>
</cp:coreProperties>
</file>