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D1BDC-8C09-EF8A-80AE-CC8AC1D6B3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39834E-18D3-D299-AF46-68AA395052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BF727C3-A02D-2652-820E-BB32BE94B789}"/>
              </a:ext>
            </a:extLst>
          </p:cNvPr>
          <p:cNvSpPr>
            <a:spLocks noGrp="1"/>
          </p:cNvSpPr>
          <p:nvPr>
            <p:ph type="dt" sz="half" idx="10"/>
          </p:nvPr>
        </p:nvSpPr>
        <p:spPr/>
        <p:txBody>
          <a:bodyPr/>
          <a:lstStyle/>
          <a:p>
            <a:fld id="{E6EC40CB-EB3F-4781-A032-3342227F1C40}" type="datetimeFigureOut">
              <a:rPr lang="en-IN" smtClean="0"/>
              <a:t>09-09-2024</a:t>
            </a:fld>
            <a:endParaRPr lang="en-IN"/>
          </a:p>
        </p:txBody>
      </p:sp>
      <p:sp>
        <p:nvSpPr>
          <p:cNvPr id="5" name="Footer Placeholder 4">
            <a:extLst>
              <a:ext uri="{FF2B5EF4-FFF2-40B4-BE49-F238E27FC236}">
                <a16:creationId xmlns:a16="http://schemas.microsoft.com/office/drawing/2014/main" id="{95938AA5-6A4E-5817-E623-A34178AFAB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5041EA-13C0-53AD-3B3D-B0AAA584D666}"/>
              </a:ext>
            </a:extLst>
          </p:cNvPr>
          <p:cNvSpPr>
            <a:spLocks noGrp="1"/>
          </p:cNvSpPr>
          <p:nvPr>
            <p:ph type="sldNum" sz="quarter" idx="12"/>
          </p:nvPr>
        </p:nvSpPr>
        <p:spPr/>
        <p:txBody>
          <a:bodyPr/>
          <a:lstStyle/>
          <a:p>
            <a:fld id="{ABB7EAF5-42F9-4B2D-817A-79462076CF68}" type="slidenum">
              <a:rPr lang="en-IN" smtClean="0"/>
              <a:t>‹#›</a:t>
            </a:fld>
            <a:endParaRPr lang="en-IN"/>
          </a:p>
        </p:txBody>
      </p:sp>
    </p:spTree>
    <p:extLst>
      <p:ext uri="{BB962C8B-B14F-4D97-AF65-F5344CB8AC3E}">
        <p14:creationId xmlns:p14="http://schemas.microsoft.com/office/powerpoint/2010/main" val="1060266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1DEE9-33E9-D75C-D8A9-935398858E1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A84BF2-4D93-F004-7240-61FE71DCEE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CFCCDC-F32D-5CF0-3EC7-62977124652C}"/>
              </a:ext>
            </a:extLst>
          </p:cNvPr>
          <p:cNvSpPr>
            <a:spLocks noGrp="1"/>
          </p:cNvSpPr>
          <p:nvPr>
            <p:ph type="dt" sz="half" idx="10"/>
          </p:nvPr>
        </p:nvSpPr>
        <p:spPr/>
        <p:txBody>
          <a:bodyPr/>
          <a:lstStyle/>
          <a:p>
            <a:fld id="{E6EC40CB-EB3F-4781-A032-3342227F1C40}" type="datetimeFigureOut">
              <a:rPr lang="en-IN" smtClean="0"/>
              <a:t>09-09-2024</a:t>
            </a:fld>
            <a:endParaRPr lang="en-IN"/>
          </a:p>
        </p:txBody>
      </p:sp>
      <p:sp>
        <p:nvSpPr>
          <p:cNvPr id="5" name="Footer Placeholder 4">
            <a:extLst>
              <a:ext uri="{FF2B5EF4-FFF2-40B4-BE49-F238E27FC236}">
                <a16:creationId xmlns:a16="http://schemas.microsoft.com/office/drawing/2014/main" id="{B552A477-07FB-9671-1B01-CAA4A90D49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206E18-2A43-F97F-80B4-BAAC046C879A}"/>
              </a:ext>
            </a:extLst>
          </p:cNvPr>
          <p:cNvSpPr>
            <a:spLocks noGrp="1"/>
          </p:cNvSpPr>
          <p:nvPr>
            <p:ph type="sldNum" sz="quarter" idx="12"/>
          </p:nvPr>
        </p:nvSpPr>
        <p:spPr/>
        <p:txBody>
          <a:bodyPr/>
          <a:lstStyle/>
          <a:p>
            <a:fld id="{ABB7EAF5-42F9-4B2D-817A-79462076CF68}" type="slidenum">
              <a:rPr lang="en-IN" smtClean="0"/>
              <a:t>‹#›</a:t>
            </a:fld>
            <a:endParaRPr lang="en-IN"/>
          </a:p>
        </p:txBody>
      </p:sp>
    </p:spTree>
    <p:extLst>
      <p:ext uri="{BB962C8B-B14F-4D97-AF65-F5344CB8AC3E}">
        <p14:creationId xmlns:p14="http://schemas.microsoft.com/office/powerpoint/2010/main" val="58410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D6AE00-BC6A-D7BD-26C4-0B865E0917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68CC9E-D643-47CF-7F8A-C078DA561E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B39AB7-0962-5E80-8C13-E518EA7564A5}"/>
              </a:ext>
            </a:extLst>
          </p:cNvPr>
          <p:cNvSpPr>
            <a:spLocks noGrp="1"/>
          </p:cNvSpPr>
          <p:nvPr>
            <p:ph type="dt" sz="half" idx="10"/>
          </p:nvPr>
        </p:nvSpPr>
        <p:spPr/>
        <p:txBody>
          <a:bodyPr/>
          <a:lstStyle/>
          <a:p>
            <a:fld id="{E6EC40CB-EB3F-4781-A032-3342227F1C40}" type="datetimeFigureOut">
              <a:rPr lang="en-IN" smtClean="0"/>
              <a:t>09-09-2024</a:t>
            </a:fld>
            <a:endParaRPr lang="en-IN"/>
          </a:p>
        </p:txBody>
      </p:sp>
      <p:sp>
        <p:nvSpPr>
          <p:cNvPr id="5" name="Footer Placeholder 4">
            <a:extLst>
              <a:ext uri="{FF2B5EF4-FFF2-40B4-BE49-F238E27FC236}">
                <a16:creationId xmlns:a16="http://schemas.microsoft.com/office/drawing/2014/main" id="{C7A9DE62-C31F-4D00-A7E4-F8ED2681AE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7EBAD2-8C66-B5C9-7BEE-4F18A36A85FE}"/>
              </a:ext>
            </a:extLst>
          </p:cNvPr>
          <p:cNvSpPr>
            <a:spLocks noGrp="1"/>
          </p:cNvSpPr>
          <p:nvPr>
            <p:ph type="sldNum" sz="quarter" idx="12"/>
          </p:nvPr>
        </p:nvSpPr>
        <p:spPr/>
        <p:txBody>
          <a:bodyPr/>
          <a:lstStyle/>
          <a:p>
            <a:fld id="{ABB7EAF5-42F9-4B2D-817A-79462076CF68}" type="slidenum">
              <a:rPr lang="en-IN" smtClean="0"/>
              <a:t>‹#›</a:t>
            </a:fld>
            <a:endParaRPr lang="en-IN"/>
          </a:p>
        </p:txBody>
      </p:sp>
    </p:spTree>
    <p:extLst>
      <p:ext uri="{BB962C8B-B14F-4D97-AF65-F5344CB8AC3E}">
        <p14:creationId xmlns:p14="http://schemas.microsoft.com/office/powerpoint/2010/main" val="2824487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4E8E0-FDD0-0325-26B2-7C8E6E91B4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54A122-387D-A083-9540-1F3758BED7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F72D50-3C6E-224E-1DE9-D7125A9776A9}"/>
              </a:ext>
            </a:extLst>
          </p:cNvPr>
          <p:cNvSpPr>
            <a:spLocks noGrp="1"/>
          </p:cNvSpPr>
          <p:nvPr>
            <p:ph type="dt" sz="half" idx="10"/>
          </p:nvPr>
        </p:nvSpPr>
        <p:spPr/>
        <p:txBody>
          <a:bodyPr/>
          <a:lstStyle/>
          <a:p>
            <a:fld id="{E6EC40CB-EB3F-4781-A032-3342227F1C40}" type="datetimeFigureOut">
              <a:rPr lang="en-IN" smtClean="0"/>
              <a:t>09-09-2024</a:t>
            </a:fld>
            <a:endParaRPr lang="en-IN"/>
          </a:p>
        </p:txBody>
      </p:sp>
      <p:sp>
        <p:nvSpPr>
          <p:cNvPr id="5" name="Footer Placeholder 4">
            <a:extLst>
              <a:ext uri="{FF2B5EF4-FFF2-40B4-BE49-F238E27FC236}">
                <a16:creationId xmlns:a16="http://schemas.microsoft.com/office/drawing/2014/main" id="{0DCAD1FF-48D6-4E9D-181A-28242CFF5C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5CCBB7-15EC-B118-16F2-D5F0D4668F78}"/>
              </a:ext>
            </a:extLst>
          </p:cNvPr>
          <p:cNvSpPr>
            <a:spLocks noGrp="1"/>
          </p:cNvSpPr>
          <p:nvPr>
            <p:ph type="sldNum" sz="quarter" idx="12"/>
          </p:nvPr>
        </p:nvSpPr>
        <p:spPr/>
        <p:txBody>
          <a:bodyPr/>
          <a:lstStyle/>
          <a:p>
            <a:fld id="{ABB7EAF5-42F9-4B2D-817A-79462076CF68}" type="slidenum">
              <a:rPr lang="en-IN" smtClean="0"/>
              <a:t>‹#›</a:t>
            </a:fld>
            <a:endParaRPr lang="en-IN"/>
          </a:p>
        </p:txBody>
      </p:sp>
    </p:spTree>
    <p:extLst>
      <p:ext uri="{BB962C8B-B14F-4D97-AF65-F5344CB8AC3E}">
        <p14:creationId xmlns:p14="http://schemas.microsoft.com/office/powerpoint/2010/main" val="72008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E157F-5582-EEA1-5E7E-37A503DEBD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8A561BF-1785-3193-6F85-5F204D4F71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D03FEB-8BC4-5415-7009-DE46102DEB62}"/>
              </a:ext>
            </a:extLst>
          </p:cNvPr>
          <p:cNvSpPr>
            <a:spLocks noGrp="1"/>
          </p:cNvSpPr>
          <p:nvPr>
            <p:ph type="dt" sz="half" idx="10"/>
          </p:nvPr>
        </p:nvSpPr>
        <p:spPr/>
        <p:txBody>
          <a:bodyPr/>
          <a:lstStyle/>
          <a:p>
            <a:fld id="{E6EC40CB-EB3F-4781-A032-3342227F1C40}" type="datetimeFigureOut">
              <a:rPr lang="en-IN" smtClean="0"/>
              <a:t>09-09-2024</a:t>
            </a:fld>
            <a:endParaRPr lang="en-IN"/>
          </a:p>
        </p:txBody>
      </p:sp>
      <p:sp>
        <p:nvSpPr>
          <p:cNvPr id="5" name="Footer Placeholder 4">
            <a:extLst>
              <a:ext uri="{FF2B5EF4-FFF2-40B4-BE49-F238E27FC236}">
                <a16:creationId xmlns:a16="http://schemas.microsoft.com/office/drawing/2014/main" id="{CEB21CC7-63FC-B14B-D4F5-AAA05C33BF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C7A37F-FBE2-7D8B-7C58-281D542E954D}"/>
              </a:ext>
            </a:extLst>
          </p:cNvPr>
          <p:cNvSpPr>
            <a:spLocks noGrp="1"/>
          </p:cNvSpPr>
          <p:nvPr>
            <p:ph type="sldNum" sz="quarter" idx="12"/>
          </p:nvPr>
        </p:nvSpPr>
        <p:spPr/>
        <p:txBody>
          <a:bodyPr/>
          <a:lstStyle/>
          <a:p>
            <a:fld id="{ABB7EAF5-42F9-4B2D-817A-79462076CF68}" type="slidenum">
              <a:rPr lang="en-IN" smtClean="0"/>
              <a:t>‹#›</a:t>
            </a:fld>
            <a:endParaRPr lang="en-IN"/>
          </a:p>
        </p:txBody>
      </p:sp>
    </p:spTree>
    <p:extLst>
      <p:ext uri="{BB962C8B-B14F-4D97-AF65-F5344CB8AC3E}">
        <p14:creationId xmlns:p14="http://schemas.microsoft.com/office/powerpoint/2010/main" val="2915731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7A391-C9F9-1870-F2EB-22A18CCA50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9E4C4A-C4DB-0457-3C3C-F741EBF2B9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D61EDFE-1C61-5B11-3823-EF86752831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DC17C6-A571-1243-D3CA-C4B1AC8CA8A5}"/>
              </a:ext>
            </a:extLst>
          </p:cNvPr>
          <p:cNvSpPr>
            <a:spLocks noGrp="1"/>
          </p:cNvSpPr>
          <p:nvPr>
            <p:ph type="dt" sz="half" idx="10"/>
          </p:nvPr>
        </p:nvSpPr>
        <p:spPr/>
        <p:txBody>
          <a:bodyPr/>
          <a:lstStyle/>
          <a:p>
            <a:fld id="{E6EC40CB-EB3F-4781-A032-3342227F1C40}" type="datetimeFigureOut">
              <a:rPr lang="en-IN" smtClean="0"/>
              <a:t>09-09-2024</a:t>
            </a:fld>
            <a:endParaRPr lang="en-IN"/>
          </a:p>
        </p:txBody>
      </p:sp>
      <p:sp>
        <p:nvSpPr>
          <p:cNvPr id="6" name="Footer Placeholder 5">
            <a:extLst>
              <a:ext uri="{FF2B5EF4-FFF2-40B4-BE49-F238E27FC236}">
                <a16:creationId xmlns:a16="http://schemas.microsoft.com/office/drawing/2014/main" id="{B6D0D943-0AB9-D741-CEBF-21523B2190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60419B-1DDF-FC74-FB0A-C11708B638A2}"/>
              </a:ext>
            </a:extLst>
          </p:cNvPr>
          <p:cNvSpPr>
            <a:spLocks noGrp="1"/>
          </p:cNvSpPr>
          <p:nvPr>
            <p:ph type="sldNum" sz="quarter" idx="12"/>
          </p:nvPr>
        </p:nvSpPr>
        <p:spPr/>
        <p:txBody>
          <a:bodyPr/>
          <a:lstStyle/>
          <a:p>
            <a:fld id="{ABB7EAF5-42F9-4B2D-817A-79462076CF68}" type="slidenum">
              <a:rPr lang="en-IN" smtClean="0"/>
              <a:t>‹#›</a:t>
            </a:fld>
            <a:endParaRPr lang="en-IN"/>
          </a:p>
        </p:txBody>
      </p:sp>
    </p:spTree>
    <p:extLst>
      <p:ext uri="{BB962C8B-B14F-4D97-AF65-F5344CB8AC3E}">
        <p14:creationId xmlns:p14="http://schemas.microsoft.com/office/powerpoint/2010/main" val="3274331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7D8AE-F116-5D9E-7FD4-816CCAE82C3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694D9C-A3F1-F13E-5DFA-A37C7E40B0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3AA160-C1E7-ABB1-228E-B528BC7C08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89D0179-0099-7436-8830-63AEAF3AAC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F23223-CE5B-16EA-78F0-9E8DD12CD8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7CDABDF-B839-D33E-55C3-33513AC058DF}"/>
              </a:ext>
            </a:extLst>
          </p:cNvPr>
          <p:cNvSpPr>
            <a:spLocks noGrp="1"/>
          </p:cNvSpPr>
          <p:nvPr>
            <p:ph type="dt" sz="half" idx="10"/>
          </p:nvPr>
        </p:nvSpPr>
        <p:spPr/>
        <p:txBody>
          <a:bodyPr/>
          <a:lstStyle/>
          <a:p>
            <a:fld id="{E6EC40CB-EB3F-4781-A032-3342227F1C40}" type="datetimeFigureOut">
              <a:rPr lang="en-IN" smtClean="0"/>
              <a:t>09-09-2024</a:t>
            </a:fld>
            <a:endParaRPr lang="en-IN"/>
          </a:p>
        </p:txBody>
      </p:sp>
      <p:sp>
        <p:nvSpPr>
          <p:cNvPr id="8" name="Footer Placeholder 7">
            <a:extLst>
              <a:ext uri="{FF2B5EF4-FFF2-40B4-BE49-F238E27FC236}">
                <a16:creationId xmlns:a16="http://schemas.microsoft.com/office/drawing/2014/main" id="{3DA1C1B2-F441-5761-5918-414F5A9A9C0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D8D3351-C7B9-FAA0-BF4E-79864CA0D166}"/>
              </a:ext>
            </a:extLst>
          </p:cNvPr>
          <p:cNvSpPr>
            <a:spLocks noGrp="1"/>
          </p:cNvSpPr>
          <p:nvPr>
            <p:ph type="sldNum" sz="quarter" idx="12"/>
          </p:nvPr>
        </p:nvSpPr>
        <p:spPr/>
        <p:txBody>
          <a:bodyPr/>
          <a:lstStyle/>
          <a:p>
            <a:fld id="{ABB7EAF5-42F9-4B2D-817A-79462076CF68}" type="slidenum">
              <a:rPr lang="en-IN" smtClean="0"/>
              <a:t>‹#›</a:t>
            </a:fld>
            <a:endParaRPr lang="en-IN"/>
          </a:p>
        </p:txBody>
      </p:sp>
    </p:spTree>
    <p:extLst>
      <p:ext uri="{BB962C8B-B14F-4D97-AF65-F5344CB8AC3E}">
        <p14:creationId xmlns:p14="http://schemas.microsoft.com/office/powerpoint/2010/main" val="2301702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884AA-FD34-B99C-D546-D7CC6116AB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C366199-5A1F-2D24-BB80-2D51954049D7}"/>
              </a:ext>
            </a:extLst>
          </p:cNvPr>
          <p:cNvSpPr>
            <a:spLocks noGrp="1"/>
          </p:cNvSpPr>
          <p:nvPr>
            <p:ph type="dt" sz="half" idx="10"/>
          </p:nvPr>
        </p:nvSpPr>
        <p:spPr/>
        <p:txBody>
          <a:bodyPr/>
          <a:lstStyle/>
          <a:p>
            <a:fld id="{E6EC40CB-EB3F-4781-A032-3342227F1C40}" type="datetimeFigureOut">
              <a:rPr lang="en-IN" smtClean="0"/>
              <a:t>09-09-2024</a:t>
            </a:fld>
            <a:endParaRPr lang="en-IN"/>
          </a:p>
        </p:txBody>
      </p:sp>
      <p:sp>
        <p:nvSpPr>
          <p:cNvPr id="4" name="Footer Placeholder 3">
            <a:extLst>
              <a:ext uri="{FF2B5EF4-FFF2-40B4-BE49-F238E27FC236}">
                <a16:creationId xmlns:a16="http://schemas.microsoft.com/office/drawing/2014/main" id="{9A17CC40-6E5A-008F-0F6F-CD0A4ED34C4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702207A-C17B-E7CC-F20C-0DFD337FE13F}"/>
              </a:ext>
            </a:extLst>
          </p:cNvPr>
          <p:cNvSpPr>
            <a:spLocks noGrp="1"/>
          </p:cNvSpPr>
          <p:nvPr>
            <p:ph type="sldNum" sz="quarter" idx="12"/>
          </p:nvPr>
        </p:nvSpPr>
        <p:spPr/>
        <p:txBody>
          <a:bodyPr/>
          <a:lstStyle/>
          <a:p>
            <a:fld id="{ABB7EAF5-42F9-4B2D-817A-79462076CF68}" type="slidenum">
              <a:rPr lang="en-IN" smtClean="0"/>
              <a:t>‹#›</a:t>
            </a:fld>
            <a:endParaRPr lang="en-IN"/>
          </a:p>
        </p:txBody>
      </p:sp>
    </p:spTree>
    <p:extLst>
      <p:ext uri="{BB962C8B-B14F-4D97-AF65-F5344CB8AC3E}">
        <p14:creationId xmlns:p14="http://schemas.microsoft.com/office/powerpoint/2010/main" val="3769452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8CCEB0-C7B0-4F40-BAB7-AA6EA2F24335}"/>
              </a:ext>
            </a:extLst>
          </p:cNvPr>
          <p:cNvSpPr>
            <a:spLocks noGrp="1"/>
          </p:cNvSpPr>
          <p:nvPr>
            <p:ph type="dt" sz="half" idx="10"/>
          </p:nvPr>
        </p:nvSpPr>
        <p:spPr/>
        <p:txBody>
          <a:bodyPr/>
          <a:lstStyle/>
          <a:p>
            <a:fld id="{E6EC40CB-EB3F-4781-A032-3342227F1C40}" type="datetimeFigureOut">
              <a:rPr lang="en-IN" smtClean="0"/>
              <a:t>09-09-2024</a:t>
            </a:fld>
            <a:endParaRPr lang="en-IN"/>
          </a:p>
        </p:txBody>
      </p:sp>
      <p:sp>
        <p:nvSpPr>
          <p:cNvPr id="3" name="Footer Placeholder 2">
            <a:extLst>
              <a:ext uri="{FF2B5EF4-FFF2-40B4-BE49-F238E27FC236}">
                <a16:creationId xmlns:a16="http://schemas.microsoft.com/office/drawing/2014/main" id="{FF8977A5-36A1-F6B9-1BF0-D0C073618DC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0AB0854-0F22-B0EE-53F3-EF0D53DBC6E5}"/>
              </a:ext>
            </a:extLst>
          </p:cNvPr>
          <p:cNvSpPr>
            <a:spLocks noGrp="1"/>
          </p:cNvSpPr>
          <p:nvPr>
            <p:ph type="sldNum" sz="quarter" idx="12"/>
          </p:nvPr>
        </p:nvSpPr>
        <p:spPr/>
        <p:txBody>
          <a:bodyPr/>
          <a:lstStyle/>
          <a:p>
            <a:fld id="{ABB7EAF5-42F9-4B2D-817A-79462076CF68}" type="slidenum">
              <a:rPr lang="en-IN" smtClean="0"/>
              <a:t>‹#›</a:t>
            </a:fld>
            <a:endParaRPr lang="en-IN"/>
          </a:p>
        </p:txBody>
      </p:sp>
    </p:spTree>
    <p:extLst>
      <p:ext uri="{BB962C8B-B14F-4D97-AF65-F5344CB8AC3E}">
        <p14:creationId xmlns:p14="http://schemas.microsoft.com/office/powerpoint/2010/main" val="669073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68424-1E84-4EAF-16FF-A4292DC2BA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BF1A39-D800-F08E-FBCA-238C881315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78C3711-8854-250F-8141-88A06CD078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094C7-AEBD-09D9-82E8-2CDB1949EC8C}"/>
              </a:ext>
            </a:extLst>
          </p:cNvPr>
          <p:cNvSpPr>
            <a:spLocks noGrp="1"/>
          </p:cNvSpPr>
          <p:nvPr>
            <p:ph type="dt" sz="half" idx="10"/>
          </p:nvPr>
        </p:nvSpPr>
        <p:spPr/>
        <p:txBody>
          <a:bodyPr/>
          <a:lstStyle/>
          <a:p>
            <a:fld id="{E6EC40CB-EB3F-4781-A032-3342227F1C40}" type="datetimeFigureOut">
              <a:rPr lang="en-IN" smtClean="0"/>
              <a:t>09-09-2024</a:t>
            </a:fld>
            <a:endParaRPr lang="en-IN"/>
          </a:p>
        </p:txBody>
      </p:sp>
      <p:sp>
        <p:nvSpPr>
          <p:cNvPr id="6" name="Footer Placeholder 5">
            <a:extLst>
              <a:ext uri="{FF2B5EF4-FFF2-40B4-BE49-F238E27FC236}">
                <a16:creationId xmlns:a16="http://schemas.microsoft.com/office/drawing/2014/main" id="{32E3D11C-3E9D-3112-DA29-6C97EB4EED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1D130B-64D2-D33C-4CC7-4212BAB7FBA1}"/>
              </a:ext>
            </a:extLst>
          </p:cNvPr>
          <p:cNvSpPr>
            <a:spLocks noGrp="1"/>
          </p:cNvSpPr>
          <p:nvPr>
            <p:ph type="sldNum" sz="quarter" idx="12"/>
          </p:nvPr>
        </p:nvSpPr>
        <p:spPr/>
        <p:txBody>
          <a:bodyPr/>
          <a:lstStyle/>
          <a:p>
            <a:fld id="{ABB7EAF5-42F9-4B2D-817A-79462076CF68}" type="slidenum">
              <a:rPr lang="en-IN" smtClean="0"/>
              <a:t>‹#›</a:t>
            </a:fld>
            <a:endParaRPr lang="en-IN"/>
          </a:p>
        </p:txBody>
      </p:sp>
    </p:spTree>
    <p:extLst>
      <p:ext uri="{BB962C8B-B14F-4D97-AF65-F5344CB8AC3E}">
        <p14:creationId xmlns:p14="http://schemas.microsoft.com/office/powerpoint/2010/main" val="1733299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748B8-A698-8BAE-E0A9-28427CE643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EE96F6-1BD3-B947-3B66-131F03702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FD17E9F-55A2-FCB6-FCEA-B494712E75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0D0105-FAD4-AA5A-32C2-98AAE7110C5F}"/>
              </a:ext>
            </a:extLst>
          </p:cNvPr>
          <p:cNvSpPr>
            <a:spLocks noGrp="1"/>
          </p:cNvSpPr>
          <p:nvPr>
            <p:ph type="dt" sz="half" idx="10"/>
          </p:nvPr>
        </p:nvSpPr>
        <p:spPr/>
        <p:txBody>
          <a:bodyPr/>
          <a:lstStyle/>
          <a:p>
            <a:fld id="{E6EC40CB-EB3F-4781-A032-3342227F1C40}" type="datetimeFigureOut">
              <a:rPr lang="en-IN" smtClean="0"/>
              <a:t>09-09-2024</a:t>
            </a:fld>
            <a:endParaRPr lang="en-IN"/>
          </a:p>
        </p:txBody>
      </p:sp>
      <p:sp>
        <p:nvSpPr>
          <p:cNvPr id="6" name="Footer Placeholder 5">
            <a:extLst>
              <a:ext uri="{FF2B5EF4-FFF2-40B4-BE49-F238E27FC236}">
                <a16:creationId xmlns:a16="http://schemas.microsoft.com/office/drawing/2014/main" id="{991CADB9-E39C-BD7D-F751-62157D58B6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F94C85-BFF0-F1DA-0CF0-A6C5B04E35DF}"/>
              </a:ext>
            </a:extLst>
          </p:cNvPr>
          <p:cNvSpPr>
            <a:spLocks noGrp="1"/>
          </p:cNvSpPr>
          <p:nvPr>
            <p:ph type="sldNum" sz="quarter" idx="12"/>
          </p:nvPr>
        </p:nvSpPr>
        <p:spPr/>
        <p:txBody>
          <a:bodyPr/>
          <a:lstStyle/>
          <a:p>
            <a:fld id="{ABB7EAF5-42F9-4B2D-817A-79462076CF68}" type="slidenum">
              <a:rPr lang="en-IN" smtClean="0"/>
              <a:t>‹#›</a:t>
            </a:fld>
            <a:endParaRPr lang="en-IN"/>
          </a:p>
        </p:txBody>
      </p:sp>
    </p:spTree>
    <p:extLst>
      <p:ext uri="{BB962C8B-B14F-4D97-AF65-F5344CB8AC3E}">
        <p14:creationId xmlns:p14="http://schemas.microsoft.com/office/powerpoint/2010/main" val="1217283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F090AE-9AB0-393A-2642-3A2A5229A6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743528-8B60-A9AD-0C60-5B0470070A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6633A7-B2A0-1BE9-70DE-A98522A43B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EC40CB-EB3F-4781-A032-3342227F1C40}" type="datetimeFigureOut">
              <a:rPr lang="en-IN" smtClean="0"/>
              <a:t>09-09-2024</a:t>
            </a:fld>
            <a:endParaRPr lang="en-IN"/>
          </a:p>
        </p:txBody>
      </p:sp>
      <p:sp>
        <p:nvSpPr>
          <p:cNvPr id="5" name="Footer Placeholder 4">
            <a:extLst>
              <a:ext uri="{FF2B5EF4-FFF2-40B4-BE49-F238E27FC236}">
                <a16:creationId xmlns:a16="http://schemas.microsoft.com/office/drawing/2014/main" id="{88145896-91E6-9614-5525-65C2F57160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579D140-0265-61AA-5C57-1351F9B20C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B7EAF5-42F9-4B2D-817A-79462076CF68}" type="slidenum">
              <a:rPr lang="en-IN" smtClean="0"/>
              <a:t>‹#›</a:t>
            </a:fld>
            <a:endParaRPr lang="en-IN"/>
          </a:p>
        </p:txBody>
      </p:sp>
    </p:spTree>
    <p:extLst>
      <p:ext uri="{BB962C8B-B14F-4D97-AF65-F5344CB8AC3E}">
        <p14:creationId xmlns:p14="http://schemas.microsoft.com/office/powerpoint/2010/main" val="1558374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kaggle.com/datasets/fedesoriano/heart-failure-prediction/dat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F5E92-3975-8CE7-979B-CA4FB1576F2A}"/>
              </a:ext>
            </a:extLst>
          </p:cNvPr>
          <p:cNvSpPr>
            <a:spLocks noGrp="1"/>
          </p:cNvSpPr>
          <p:nvPr>
            <p:ph type="title"/>
          </p:nvPr>
        </p:nvSpPr>
        <p:spPr>
          <a:xfrm>
            <a:off x="537258" y="110481"/>
            <a:ext cx="10701760" cy="676597"/>
          </a:xfrm>
        </p:spPr>
        <p:txBody>
          <a:bodyPr>
            <a:normAutofit fontScale="90000"/>
          </a:bodyPr>
          <a:lstStyle/>
          <a:p>
            <a:pPr algn="ctr"/>
            <a:br>
              <a:rPr lang="en-IN" sz="1800" b="0" i="0" u="none" strike="noStrike" baseline="0" dirty="0">
                <a:solidFill>
                  <a:srgbClr val="000000"/>
                </a:solidFill>
                <a:latin typeface="Calibri" panose="020F0502020204030204" pitchFamily="34" charset="0"/>
              </a:rPr>
            </a:br>
            <a:r>
              <a:rPr lang="en-US" sz="1800" b="0" i="0" u="none" strike="noStrike" baseline="0" dirty="0">
                <a:solidFill>
                  <a:srgbClr val="000000"/>
                </a:solidFill>
                <a:latin typeface="Calibri" panose="020F0502020204030204" pitchFamily="34" charset="0"/>
              </a:rPr>
              <a:t> </a:t>
            </a:r>
            <a:r>
              <a:rPr lang="en-US" sz="2800" b="1" i="0" u="sng" strike="noStrike" baseline="0" dirty="0">
                <a:solidFill>
                  <a:srgbClr val="000000"/>
                </a:solidFill>
                <a:latin typeface="Cambria" panose="02040503050406030204" pitchFamily="18" charset="0"/>
                <a:ea typeface="Cambria" panose="02040503050406030204" pitchFamily="18" charset="0"/>
              </a:rPr>
              <a:t>TITLE:</a:t>
            </a:r>
            <a:r>
              <a:rPr lang="en-US" sz="2800" b="1" dirty="0">
                <a:solidFill>
                  <a:srgbClr val="000000"/>
                </a:solidFill>
                <a:latin typeface="Cambria" panose="02040503050406030204" pitchFamily="18" charset="0"/>
                <a:ea typeface="Cambria" panose="02040503050406030204" pitchFamily="18" charset="0"/>
              </a:rPr>
              <a:t> </a:t>
            </a:r>
            <a:r>
              <a:rPr lang="en-US" sz="3100" b="1" i="0" u="none" strike="noStrike" baseline="0" dirty="0">
                <a:solidFill>
                  <a:srgbClr val="000000"/>
                </a:solidFill>
                <a:latin typeface="Californian FB" panose="0207040306080B030204" pitchFamily="18" charset="0"/>
              </a:rPr>
              <a:t>Predicting Cardiovascular Risk: </a:t>
            </a:r>
            <a:br>
              <a:rPr lang="en-US" sz="3100" b="1" i="0" u="none" strike="noStrike" baseline="0" dirty="0">
                <a:solidFill>
                  <a:srgbClr val="000000"/>
                </a:solidFill>
                <a:latin typeface="Californian FB" panose="0207040306080B030204" pitchFamily="18" charset="0"/>
              </a:rPr>
            </a:br>
            <a:r>
              <a:rPr lang="en-US" sz="3100" b="1" i="0" u="none" strike="noStrike" baseline="0" dirty="0">
                <a:solidFill>
                  <a:srgbClr val="000000"/>
                </a:solidFill>
                <a:latin typeface="Californian FB" panose="0207040306080B030204" pitchFamily="18" charset="0"/>
              </a:rPr>
              <a:t>A Machine Learning Framework for Heart Disease</a:t>
            </a:r>
            <a:endParaRPr lang="en-IN" sz="3100" dirty="0">
              <a:latin typeface="Californian FB" panose="0207040306080B030204" pitchFamily="18" charset="0"/>
            </a:endParaRPr>
          </a:p>
        </p:txBody>
      </p:sp>
      <p:sp>
        <p:nvSpPr>
          <p:cNvPr id="3" name="Content Placeholder 2">
            <a:extLst>
              <a:ext uri="{FF2B5EF4-FFF2-40B4-BE49-F238E27FC236}">
                <a16:creationId xmlns:a16="http://schemas.microsoft.com/office/drawing/2014/main" id="{B5BB6946-9292-24B1-5D64-C5EBD2E973B0}"/>
              </a:ext>
            </a:extLst>
          </p:cNvPr>
          <p:cNvSpPr>
            <a:spLocks noGrp="1"/>
          </p:cNvSpPr>
          <p:nvPr>
            <p:ph idx="1"/>
          </p:nvPr>
        </p:nvSpPr>
        <p:spPr>
          <a:xfrm>
            <a:off x="239210" y="787078"/>
            <a:ext cx="11713580" cy="5960440"/>
          </a:xfrm>
        </p:spPr>
        <p:txBody>
          <a:bodyPr>
            <a:normAutofit fontScale="85000" lnSpcReduction="20000"/>
          </a:bodyPr>
          <a:lstStyle/>
          <a:p>
            <a:pPr algn="l"/>
            <a:endParaRPr lang="en-IN" sz="1800" b="0" i="0" u="none" strike="noStrike" baseline="0" dirty="0">
              <a:solidFill>
                <a:srgbClr val="000000"/>
              </a:solidFill>
              <a:latin typeface="Calibri" panose="020F0502020204030204" pitchFamily="34" charset="0"/>
            </a:endParaRPr>
          </a:p>
          <a:p>
            <a:r>
              <a:rPr lang="en-IN" sz="1600" b="0" i="0" u="none" strike="noStrike" baseline="0" dirty="0">
                <a:solidFill>
                  <a:srgbClr val="000000"/>
                </a:solidFill>
                <a:latin typeface="Cambria" panose="02040503050406030204" pitchFamily="18" charset="0"/>
                <a:ea typeface="Cambria" panose="02040503050406030204" pitchFamily="18" charset="0"/>
              </a:rPr>
              <a:t> </a:t>
            </a:r>
            <a:r>
              <a:rPr lang="en-IN" sz="1600" b="1" i="0" u="none" strike="noStrike" baseline="0" dirty="0">
                <a:solidFill>
                  <a:srgbClr val="000000"/>
                </a:solidFill>
                <a:latin typeface="Cambria" panose="02040503050406030204" pitchFamily="18" charset="0"/>
                <a:ea typeface="Cambria" panose="02040503050406030204" pitchFamily="18" charset="0"/>
              </a:rPr>
              <a:t>PROBLEM </a:t>
            </a:r>
            <a:r>
              <a:rPr lang="en-IN" sz="1800" b="1" i="0" u="none" strike="noStrike" baseline="0" dirty="0">
                <a:solidFill>
                  <a:srgbClr val="000000"/>
                </a:solidFill>
                <a:latin typeface="Cambria" panose="02040503050406030204" pitchFamily="18" charset="0"/>
                <a:ea typeface="Cambria" panose="02040503050406030204" pitchFamily="18" charset="0"/>
              </a:rPr>
              <a:t>STATEMENT:</a:t>
            </a:r>
          </a:p>
          <a:p>
            <a:pPr marL="0" indent="0" algn="just">
              <a:buNone/>
            </a:pPr>
            <a:r>
              <a:rPr lang="en-US" sz="1900" i="0" u="none" strike="noStrike" baseline="0" dirty="0">
                <a:solidFill>
                  <a:srgbClr val="000000"/>
                </a:solidFill>
                <a:latin typeface="Times New Roman" panose="02020603050405020304" pitchFamily="18" charset="0"/>
                <a:cs typeface="Times New Roman" panose="02020603050405020304" pitchFamily="18" charset="0"/>
              </a:rPr>
              <a:t>Heart disease is a primary reason for death globally, with numerous instances going undetected until they advance significantly. This project seeks to create an online tool using machine learning to forecast the probability of heart disease using health information provided by the user. Through the use of different predictive models, the tool aims to aid in detecting and intervening earlier, which could lead to a decrease in severe outcomes and a better overall outcome for patients.</a:t>
            </a:r>
          </a:p>
          <a:p>
            <a:r>
              <a:rPr lang="en-US" sz="1800" b="1" dirty="0">
                <a:solidFill>
                  <a:srgbClr val="000000"/>
                </a:solidFill>
                <a:latin typeface="Cambria" panose="02040503050406030204" pitchFamily="18" charset="0"/>
                <a:ea typeface="Cambria" panose="02040503050406030204" pitchFamily="18" charset="0"/>
              </a:rPr>
              <a:t>ALGORITHM USED:</a:t>
            </a:r>
          </a:p>
          <a:p>
            <a:pPr marL="0" indent="0" algn="just">
              <a:buNone/>
            </a:pPr>
            <a:r>
              <a:rPr lang="en-US" sz="1900" dirty="0">
                <a:solidFill>
                  <a:srgbClr val="000000"/>
                </a:solidFill>
                <a:latin typeface="Times New Roman" panose="02020603050405020304" pitchFamily="18" charset="0"/>
                <a:cs typeface="Times New Roman" panose="02020603050405020304" pitchFamily="18" charset="0"/>
              </a:rPr>
              <a:t>1. Collect and Preprocess Data: Data Collection &amp; Preprocessing involves collecting patient information, addressing missing data, standardizing features, and converting categorical variables.</a:t>
            </a:r>
          </a:p>
          <a:p>
            <a:pPr marL="0" indent="0" algn="just">
              <a:buNone/>
            </a:pPr>
            <a:r>
              <a:rPr lang="en-US" sz="1900" dirty="0">
                <a:solidFill>
                  <a:srgbClr val="000000"/>
                </a:solidFill>
                <a:latin typeface="Times New Roman" panose="02020603050405020304" pitchFamily="18" charset="0"/>
                <a:cs typeface="Times New Roman" panose="02020603050405020304" pitchFamily="18" charset="0"/>
              </a:rPr>
              <a:t>2. Select Features: Select important factors that influence the risk of heart disease, such as age, gender, blood pressure, cholesterol levels, smoking habits, diabetes status, family medical history, and ECG findings.</a:t>
            </a:r>
          </a:p>
          <a:p>
            <a:pPr marL="0" indent="0" algn="just">
              <a:buNone/>
            </a:pPr>
            <a:r>
              <a:rPr lang="en-US" sz="1900" dirty="0">
                <a:solidFill>
                  <a:srgbClr val="000000"/>
                </a:solidFill>
                <a:latin typeface="Times New Roman" panose="02020603050405020304" pitchFamily="18" charset="0"/>
                <a:cs typeface="Times New Roman" panose="02020603050405020304" pitchFamily="18" charset="0"/>
              </a:rPr>
              <a:t>3. Train a Model Training the selected features with a Random Forest Classifier involves tuning hyperparameters using Research or RandomizedSearchCV, and evaluating performance with cross-validation.</a:t>
            </a:r>
          </a:p>
          <a:p>
            <a:pPr marL="0" indent="0" algn="just">
              <a:buNone/>
            </a:pPr>
            <a:r>
              <a:rPr lang="en-US" sz="1900" dirty="0">
                <a:solidFill>
                  <a:srgbClr val="000000"/>
                </a:solidFill>
                <a:latin typeface="Times New Roman" panose="02020603050405020304" pitchFamily="18" charset="0"/>
                <a:cs typeface="Times New Roman" panose="02020603050405020304" pitchFamily="18" charset="0"/>
              </a:rPr>
              <a:t>4. Model Evaluation: Test the model on the testing set, measuring performance using metrics such as accuracy, precision, recall, F1-score, and </a:t>
            </a:r>
            <a:r>
              <a:rPr lang="en-US" sz="2100" dirty="0">
                <a:solidFill>
                  <a:srgbClr val="000000"/>
                </a:solidFill>
                <a:latin typeface="Times New Roman" panose="02020603050405020304" pitchFamily="18" charset="0"/>
                <a:cs typeface="Times New Roman" panose="02020603050405020304" pitchFamily="18" charset="0"/>
              </a:rPr>
              <a:t>ROC-AUC, and visualize results using a confusion matrix.</a:t>
            </a:r>
          </a:p>
          <a:p>
            <a:pPr marL="0" indent="0" algn="just">
              <a:buNone/>
            </a:pPr>
            <a:r>
              <a:rPr lang="en-US" sz="2100" dirty="0">
                <a:solidFill>
                  <a:srgbClr val="000000"/>
                </a:solidFill>
                <a:latin typeface="Times New Roman" panose="02020603050405020304" pitchFamily="18" charset="0"/>
                <a:cs typeface="Times New Roman" panose="02020603050405020304" pitchFamily="18" charset="0"/>
              </a:rPr>
              <a:t>5. Model Deployment:: Integrate the trained model into a web page or application, allowing users to input their data and receive heart disease risk predictions, with a user-friendly interface and clear output.</a:t>
            </a:r>
          </a:p>
          <a:p>
            <a:pPr algn="just"/>
            <a:r>
              <a:rPr lang="en-US" sz="1800" b="1" dirty="0">
                <a:solidFill>
                  <a:srgbClr val="000000"/>
                </a:solidFill>
                <a:latin typeface="Cambria" panose="02040503050406030204" pitchFamily="18" charset="0"/>
                <a:ea typeface="Cambria" panose="02040503050406030204" pitchFamily="18" charset="0"/>
              </a:rPr>
              <a:t>DATA SET: </a:t>
            </a:r>
          </a:p>
          <a:p>
            <a:pPr marL="0" indent="0">
              <a:buNone/>
            </a:pPr>
            <a:r>
              <a:rPr lang="en-US" sz="1600" dirty="0">
                <a:solidFill>
                  <a:srgbClr val="000000"/>
                </a:solidFill>
                <a:latin typeface="Calibri" panose="020F0502020204030204" pitchFamily="34" charset="0"/>
              </a:rPr>
              <a:t>      </a:t>
            </a:r>
            <a:r>
              <a:rPr lang="en-US" sz="1600" dirty="0">
                <a:solidFill>
                  <a:srgbClr val="000000"/>
                </a:solidFill>
                <a:latin typeface="Calibri" panose="020F0502020204030204" pitchFamily="34" charset="0"/>
                <a:hlinkClick r:id="rId2"/>
              </a:rPr>
              <a:t>https://www.kaggle.com/datasets/fedesoriano/heart-failure-prediction/data</a:t>
            </a:r>
            <a:endParaRPr lang="en-US" sz="1600" dirty="0">
              <a:solidFill>
                <a:srgbClr val="000000"/>
              </a:solidFill>
              <a:latin typeface="Calibri" panose="020F0502020204030204" pitchFamily="34" charset="0"/>
            </a:endParaRPr>
          </a:p>
          <a:p>
            <a:pPr marL="0" indent="0">
              <a:buNone/>
            </a:pPr>
            <a:r>
              <a:rPr lang="en-US" sz="1800" b="1" dirty="0">
                <a:solidFill>
                  <a:srgbClr val="000000"/>
                </a:solidFill>
                <a:latin typeface="Cambria" panose="02040503050406030204" pitchFamily="18" charset="0"/>
                <a:ea typeface="Cambria" panose="02040503050406030204" pitchFamily="18" charset="0"/>
              </a:rPr>
              <a:t>EXPECTED OUTPUT:</a:t>
            </a:r>
          </a:p>
          <a:p>
            <a:pPr marL="0" indent="0" algn="just">
              <a:buNone/>
            </a:pPr>
            <a:r>
              <a:rPr lang="en-US" sz="1900" dirty="0">
                <a:solidFill>
                  <a:srgbClr val="000000"/>
                </a:solidFill>
                <a:latin typeface="Times New Roman" panose="02020603050405020304" pitchFamily="18" charset="0"/>
                <a:cs typeface="Times New Roman" panose="02020603050405020304" pitchFamily="18" charset="0"/>
              </a:rPr>
              <a:t>The anticipated result from the Heart Disease Detection Model includes forecasting the person's risk level of heart disease (High, Medium, Low, or No Risk) with a probability score (a number between 0 and 1) showing the chance of heart disease, along with tailored suggestions for future actions based on the forecasted risk level.</a:t>
            </a:r>
          </a:p>
          <a:p>
            <a:pPr marL="0" indent="0" algn="r">
              <a:buNone/>
            </a:pPr>
            <a:r>
              <a:rPr lang="en-US" sz="1800" dirty="0">
                <a:solidFill>
                  <a:srgbClr val="000000"/>
                </a:solidFill>
                <a:latin typeface="Calibri" panose="020F0502020204030204" pitchFamily="34" charset="0"/>
              </a:rPr>
              <a:t>- </a:t>
            </a:r>
            <a:r>
              <a:rPr lang="en-US" sz="1800" b="1" dirty="0">
                <a:solidFill>
                  <a:srgbClr val="000000"/>
                </a:solidFill>
                <a:latin typeface="Times New Roman" panose="02020603050405020304" pitchFamily="18" charset="0"/>
                <a:cs typeface="Times New Roman" panose="02020603050405020304" pitchFamily="18" charset="0"/>
              </a:rPr>
              <a:t>2320040009-SHAIK HANIFA   2320040085-M.PAVANI  23200400135-M.UMA MAHESH</a:t>
            </a:r>
          </a:p>
          <a:p>
            <a:pPr marL="0" indent="0">
              <a:buNone/>
            </a:pPr>
            <a:endParaRPr lang="en-US" sz="1800" dirty="0">
              <a:solidFill>
                <a:srgbClr val="000000"/>
              </a:solidFill>
              <a:latin typeface="Calibri" panose="020F0502020204030204" pitchFamily="34" charset="0"/>
            </a:endParaRPr>
          </a:p>
          <a:p>
            <a:pPr marL="0" indent="0">
              <a:buNone/>
            </a:pPr>
            <a:endParaRPr lang="en-US" sz="1800" dirty="0">
              <a:solidFill>
                <a:srgbClr val="000000"/>
              </a:solidFill>
              <a:latin typeface="Calibri" panose="020F0502020204030204" pitchFamily="34" charset="0"/>
            </a:endParaRPr>
          </a:p>
          <a:p>
            <a:pPr marL="0" indent="0">
              <a:buNone/>
            </a:pPr>
            <a:endParaRPr lang="en-US" sz="1800" dirty="0">
              <a:solidFill>
                <a:srgbClr val="000000"/>
              </a:solidFill>
              <a:latin typeface="Calibri" panose="020F0502020204030204" pitchFamily="34" charset="0"/>
            </a:endParaRPr>
          </a:p>
          <a:p>
            <a:pPr marL="0" indent="0">
              <a:buNone/>
            </a:pPr>
            <a:endParaRPr lang="en-US" sz="1800" dirty="0">
              <a:solidFill>
                <a:srgbClr val="000000"/>
              </a:solidFill>
              <a:latin typeface="Calibri" panose="020F0502020204030204" pitchFamily="34" charset="0"/>
            </a:endParaRPr>
          </a:p>
          <a:p>
            <a:pPr marL="0" indent="0">
              <a:buNone/>
            </a:pPr>
            <a:endParaRPr lang="en-US" sz="18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045733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372</Words>
  <Application>Microsoft Office PowerPoint</Application>
  <PresentationFormat>Widescreen</PresentationFormat>
  <Paragraphs>18</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Californian FB</vt:lpstr>
      <vt:lpstr>Cambria</vt:lpstr>
      <vt:lpstr>Times New Roman</vt:lpstr>
      <vt:lpstr>Office Theme</vt:lpstr>
      <vt:lpstr>  TITLE: Predicting Cardiovascular Risk:  A Machine Learning Framework for Heart Disease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velivala keerthi</dc:creator>
  <cp:lastModifiedBy>hanifa shaik</cp:lastModifiedBy>
  <cp:revision>3</cp:revision>
  <dcterms:created xsi:type="dcterms:W3CDTF">2024-08-24T05:52:29Z</dcterms:created>
  <dcterms:modified xsi:type="dcterms:W3CDTF">2024-09-08T20:14:05Z</dcterms:modified>
</cp:coreProperties>
</file>