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79" r:id="rId3"/>
    <p:sldId id="289" r:id="rId4"/>
    <p:sldId id="295" r:id="rId5"/>
    <p:sldId id="296" r:id="rId6"/>
    <p:sldId id="278" r:id="rId7"/>
    <p:sldId id="285" r:id="rId8"/>
    <p:sldId id="287" r:id="rId9"/>
    <p:sldId id="297" r:id="rId10"/>
    <p:sldId id="293" r:id="rId11"/>
    <p:sldId id="294" r:id="rId12"/>
    <p:sldId id="298" r:id="rId13"/>
    <p:sldId id="288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6F747-984B-4821-8237-222595F42190}" v="4" dt="2022-09-27T17:59:06.790"/>
    <p1510:client id="{16297D60-3EA7-4DD3-A17F-52F3F75D3B76}" v="46" dt="2022-09-27T12:47:22.576"/>
    <p1510:client id="{336AAD21-DC17-4648-80C0-BEB1F70CD8CC}" v="103" dt="2022-11-29T19:33:01.203"/>
    <p1510:client id="{3A4C42AE-A727-47C8-9824-8D2BD7C5BC5A}" v="264" dt="2022-11-28T23:41:39.439"/>
    <p1510:client id="{5186C209-B87F-4284-A7A1-77D9BA1C33E4}" v="49" dt="2022-12-09T00:07:45.952"/>
    <p1510:client id="{5559D355-0593-50DC-0966-73B9A03AAB47}" v="263" dt="2022-09-27T01:36:59.148"/>
    <p1510:client id="{7A1A8580-6FC3-5307-4814-D9A3BAA51F42}" v="274" dt="2022-09-27T06:11:07.338"/>
    <p1510:client id="{D47D3226-8512-324C-B9B5-BF377D6088F9}" v="514" dt="2022-09-27T18:54:21.632"/>
    <p1510:client id="{E92A5C9E-DC8B-4B1A-B25A-6B29082D445B}" v="30" dt="2022-11-29T20:40:00.536"/>
    <p1510:client id="{F43A71A3-EC28-163F-8164-FED4755DFE1B}" v="81" dt="2022-09-27T17:58:34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050" autoAdjust="0"/>
  </p:normalViewPr>
  <p:slideViewPr>
    <p:cSldViewPr snapToGrid="0">
      <p:cViewPr>
        <p:scale>
          <a:sx n="1" d="2"/>
          <a:sy n="1" d="2"/>
        </p:scale>
        <p:origin x="-195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4577-6752-45F9-9052-B3588C92DF1D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335D-76D2-40A1-B312-87A41B958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216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535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19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51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80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05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21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21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21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7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5E1-6D42-4F42-95C1-AA2C3B89BE6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testapp12.herokuapp.com/" TargetMode="External"/><Relationship Id="rId4" Type="http://schemas.openxmlformats.org/officeDocument/2006/relationships/hyperlink" Target="https://rapidapi.com/api-sports/api/covid-19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drv.ms/v/s!AqpEMP7IaXeVkxAmpiG8Rb75ASWG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500" b="1">
                <a:latin typeface="Times New Roman"/>
                <a:cs typeface="Times New Roman"/>
              </a:rPr>
              <a:t> Covid Stats 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6638109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Presented By:</a:t>
            </a:r>
            <a:endParaRPr lang="en-US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Pavani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Singamshetty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(U01028960)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Vaishnavi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Velishetty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(U01030860)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Hemanth Sai Chilukuri (U01031566)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Sashank Gullapalli (U01031718)</a:t>
            </a: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338442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73971B6-628B-785B-B654-1E9C797E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028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FF4DB-51A0-68DF-10C6-E31DA66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534054"/>
            <a:ext cx="7626350" cy="1005417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latin typeface="Times New Roman"/>
                <a:cs typeface="Calibri"/>
              </a:rPr>
              <a:t>Business Model</a:t>
            </a:r>
            <a:endParaRPr lang="en-US" sz="40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C493B5-0113-8D20-B76B-8F20D90E7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034" y="2573867"/>
            <a:ext cx="4409016" cy="3615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Collaborate with hospitals, pharmacy </a:t>
            </a:r>
            <a:r>
              <a:rPr lang="en-US" sz="2400" err="1">
                <a:latin typeface="Times New Roman"/>
                <a:ea typeface="+mn-lt"/>
                <a:cs typeface="+mn-lt"/>
              </a:rPr>
              <a:t>centres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Increase supply chain for small  scale industries 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Marketing on website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Times New Roman"/>
              <a:cs typeface="Calibri"/>
            </a:endParaRPr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0F132C2F-AB4A-EC82-A24A-E012AF71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32" y="-4631"/>
            <a:ext cx="2712254" cy="1540019"/>
          </a:xfrm>
          <a:prstGeom prst="rect">
            <a:avLst/>
          </a:prstGeom>
        </p:spPr>
      </p:pic>
      <p:pic>
        <p:nvPicPr>
          <p:cNvPr id="10" name="Picture 2" descr="C:\Users\pavani singam shetty\Documents\WSU-Proces\AWN\PPt\logo.jpg">
            <a:extLst>
              <a:ext uri="{FF2B5EF4-FFF2-40B4-BE49-F238E27FC236}">
                <a16:creationId xmlns:a16="http://schemas.microsoft.com/office/drawing/2014/main" xmlns="" id="{9AD73436-5BC3-D56E-BD0A-884C2480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xmlns="" id="{A1726107-FDCE-3469-71BC-86031D7C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17" y="2540135"/>
            <a:ext cx="3558116" cy="30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910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FF4DB-51A0-68DF-10C6-E31DA66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53621"/>
            <a:ext cx="4929716" cy="98477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Calibri"/>
              </a:rPr>
              <a:t>Product Marketing</a:t>
            </a:r>
            <a:endParaRPr lang="en-US" sz="40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C493B5-0113-8D20-B76B-8F20D90E7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034" y="2573867"/>
            <a:ext cx="7584016" cy="2599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latin typeface="Times New Roman"/>
                <a:ea typeface="+mn-lt"/>
                <a:cs typeface="+mn-lt"/>
              </a:rPr>
              <a:t>Advertise the product by promoting it on top influencers YouTube channels.</a:t>
            </a:r>
          </a:p>
          <a:p>
            <a:r>
              <a:rPr lang="en-US" sz="2400" dirty="0" smtClean="0">
                <a:latin typeface="Times New Roman"/>
                <a:cs typeface="Calibri"/>
              </a:rPr>
              <a:t>Promote through </a:t>
            </a:r>
            <a:r>
              <a:rPr lang="en-US" sz="2400" dirty="0" err="1" smtClean="0">
                <a:latin typeface="Times New Roman"/>
                <a:cs typeface="Calibri"/>
              </a:rPr>
              <a:t>facebook</a:t>
            </a:r>
            <a:r>
              <a:rPr lang="en-US" sz="2400" dirty="0" smtClean="0">
                <a:latin typeface="Times New Roman"/>
                <a:cs typeface="Calibri"/>
              </a:rPr>
              <a:t>, </a:t>
            </a:r>
            <a:r>
              <a:rPr lang="en-US" sz="2400" dirty="0" err="1" smtClean="0">
                <a:latin typeface="Times New Roman"/>
                <a:cs typeface="Calibri"/>
              </a:rPr>
              <a:t>instagram</a:t>
            </a:r>
            <a:r>
              <a:rPr lang="en-US" sz="2400" dirty="0" smtClean="0">
                <a:latin typeface="Times New Roman"/>
                <a:cs typeface="Calibri"/>
              </a:rPr>
              <a:t> and newspapers.</a:t>
            </a:r>
            <a:endParaRPr lang="en-US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0F132C2F-AB4A-EC82-A24A-E012AF71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32" y="-4631"/>
            <a:ext cx="2712254" cy="1540019"/>
          </a:xfrm>
          <a:prstGeom prst="rect">
            <a:avLst/>
          </a:prstGeom>
        </p:spPr>
      </p:pic>
      <p:pic>
        <p:nvPicPr>
          <p:cNvPr id="10" name="Picture 2" descr="C:\Users\pavani singam shetty\Documents\WSU-Proces\AWN\PPt\logo.jpg">
            <a:extLst>
              <a:ext uri="{FF2B5EF4-FFF2-40B4-BE49-F238E27FC236}">
                <a16:creationId xmlns:a16="http://schemas.microsoft.com/office/drawing/2014/main" xmlns="" id="{9AD73436-5BC3-D56E-BD0A-884C2480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552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FF4DB-51A0-68DF-10C6-E31DA66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33" y="1491721"/>
            <a:ext cx="7626350" cy="1005417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Calibri"/>
              </a:rPr>
              <a:t>Team Member Contributions</a:t>
            </a:r>
            <a:endParaRPr lang="en-US" sz="4000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C493B5-0113-8D20-B76B-8F20D90E7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034" y="2573867"/>
            <a:ext cx="7584016" cy="2599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Pavani </a:t>
            </a:r>
            <a:r>
              <a:rPr lang="en-US" sz="2400" err="1">
                <a:latin typeface="Times New Roman"/>
                <a:ea typeface="+mn-lt"/>
                <a:cs typeface="+mn-lt"/>
              </a:rPr>
              <a:t>Singamshetty</a:t>
            </a:r>
            <a:r>
              <a:rPr lang="en-US" sz="2400">
                <a:latin typeface="Times New Roman"/>
                <a:ea typeface="+mn-lt"/>
                <a:cs typeface="+mn-lt"/>
              </a:rPr>
              <a:t> - Web Components, Deployment </a:t>
            </a:r>
            <a:endParaRPr lang="en-US" sz="240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Vaishnavi </a:t>
            </a:r>
            <a:r>
              <a:rPr lang="en-US" sz="2400" err="1">
                <a:latin typeface="Times New Roman"/>
                <a:ea typeface="+mn-lt"/>
                <a:cs typeface="+mn-lt"/>
              </a:rPr>
              <a:t>Velishetty</a:t>
            </a:r>
            <a:r>
              <a:rPr lang="en-US" sz="2400">
                <a:latin typeface="Times New Roman"/>
                <a:ea typeface="+mn-lt"/>
                <a:cs typeface="+mn-lt"/>
              </a:rPr>
              <a:t> - UI Design </a:t>
            </a:r>
            <a:endParaRPr lang="en-US" sz="240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Hemanth Sai Chilukuri - Web Components </a:t>
            </a:r>
            <a:endParaRPr lang="en-US" sz="240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Shashank Gullapalli -  Deployment </a:t>
            </a: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400">
              <a:latin typeface="Times New Roman"/>
              <a:ea typeface="+mn-lt"/>
              <a:cs typeface="+mn-lt"/>
            </a:endParaRPr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0F132C2F-AB4A-EC82-A24A-E012AF71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32" y="-4631"/>
            <a:ext cx="2712254" cy="1540019"/>
          </a:xfrm>
          <a:prstGeom prst="rect">
            <a:avLst/>
          </a:prstGeom>
        </p:spPr>
      </p:pic>
      <p:pic>
        <p:nvPicPr>
          <p:cNvPr id="10" name="Picture 2" descr="C:\Users\pavani singam shetty\Documents\WSU-Proces\AWN\PPt\logo.jpg">
            <a:extLst>
              <a:ext uri="{FF2B5EF4-FFF2-40B4-BE49-F238E27FC236}">
                <a16:creationId xmlns:a16="http://schemas.microsoft.com/office/drawing/2014/main" xmlns="" id="{9AD73436-5BC3-D56E-BD0A-884C2480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552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Conclusion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61" y="3212973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Covid stats is built using React and is deployed on Heroku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Presents statistics on death, recovered and confirmed cases based on real time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data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Initial Investment: 5k dollars</a:t>
            </a:r>
            <a:endParaRPr lang="en-IN" sz="24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API : </a:t>
            </a:r>
            <a:r>
              <a:rPr lang="en-US" sz="2400" dirty="0">
                <a:ea typeface="+mn-lt"/>
                <a:cs typeface="+mn-lt"/>
                <a:hlinkClick r:id="rId4"/>
              </a:rPr>
              <a:t>Covid API</a:t>
            </a:r>
            <a:endParaRPr lang="en-US" sz="2400" dirty="0">
              <a:ea typeface="+mn-lt"/>
              <a:cs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Website Link: </a:t>
            </a:r>
            <a:r>
              <a:rPr lang="en-US" sz="2400" dirty="0">
                <a:ea typeface="+mn-lt"/>
                <a:cs typeface="+mn-lt"/>
                <a:hlinkClick r:id="rId5"/>
              </a:rPr>
              <a:t>CovidStats Application</a:t>
            </a:r>
            <a:endParaRPr lang="en-US" sz="2400" dirty="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1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48" y="2718010"/>
            <a:ext cx="5135908" cy="11192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Thank You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5836" y="305231"/>
            <a:ext cx="2726631" cy="644856"/>
          </a:xfrm>
          <a:prstGeom prst="rect">
            <a:avLst/>
          </a:prstGeom>
          <a:noFill/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3FC44B25-0490-294F-0043-AB65BE8E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3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Problem Statement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8492787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Most of the population got affected due to lack of accuracy in covid statistics, there will be discrepancy in production of masks, medicines and availability of beds in the hospitals.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69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Proposed Solution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8492787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 web application 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Displays the number of confirmed cases, deaths and recoveries.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Data is filtered with respective to the chosen country.</a:t>
            </a:r>
            <a:endParaRPr lang="en-US" sz="240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342900" indent="-342900" algn="just">
              <a:buChar char="•"/>
            </a:pPr>
            <a:endParaRPr lang="en-US" sz="120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530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Conceptualization &amp; Workflow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470976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Client Server architecture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Deploy application on Heroku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Heroku – a cloud application platform </a:t>
            </a:r>
            <a:endParaRPr lang="en-US">
              <a:solidFill>
                <a:schemeClr val="tx1"/>
              </a:solidFill>
            </a:endParaRPr>
          </a:p>
          <a:p>
            <a:pPr marL="342900" indent="-342900" algn="just">
              <a:buChar char="•"/>
            </a:pPr>
            <a:endParaRPr lang="en-US" sz="120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  <p:pic>
        <p:nvPicPr>
          <p:cNvPr id="5" name="Picture 3" descr="C:\Users\pavani singam shetty\Documents\WSU-Proces\DC\workflowws.JPG">
            <a:extLst>
              <a:ext uri="{FF2B5EF4-FFF2-40B4-BE49-F238E27FC236}">
                <a16:creationId xmlns:a16="http://schemas.microsoft.com/office/drawing/2014/main" xmlns="" id="{2EC6DCB0-9DD3-7A4C-B667-9AFF164A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2298" y="3270822"/>
            <a:ext cx="4139991" cy="286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12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527103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Market Research and Limitations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8492787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Existing application doesn't run on real-time datasets </a:t>
            </a:r>
            <a:endParaRPr lang="en-US" sz="2400">
              <a:solidFill>
                <a:schemeClr val="tx1"/>
              </a:solidFill>
              <a:ea typeface="+mn-lt"/>
              <a:cs typeface="Times New Roman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No stats on recovered cases </a:t>
            </a:r>
            <a:endParaRPr lang="en-US">
              <a:solidFill>
                <a:schemeClr val="tx1"/>
              </a:solidFill>
            </a:endParaRPr>
          </a:p>
          <a:p>
            <a:pPr marL="342900" indent="-342900" algn="just">
              <a:buChar char="•"/>
            </a:pPr>
            <a:endParaRPr lang="en-US" sz="120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124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Target Market &amp; Value Propositions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36" y="3387598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Application is used by the public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Target market - Hospitals, Masks Companies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It helps people to take necessary precautionary steps.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Restricts travel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Alert medical team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12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Key Winning Features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61" y="3212973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API – updates every 15 minutes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Working on real time data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Number of recovered cases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Single Page Application</a:t>
            </a:r>
          </a:p>
          <a:p>
            <a:pPr marL="285750" indent="-285750" algn="l"/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1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Capabilities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61" y="3212973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Based on country, renders all the stats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Statistics can be used by media, schools/universities, newspapers</a:t>
            </a:r>
          </a:p>
          <a:p>
            <a:pPr marL="285750" indent="-285750" algn="l"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Application updates for every 15 minutes.</a:t>
            </a:r>
            <a:endParaRPr lang="en-IN" sz="2400">
              <a:solidFill>
                <a:schemeClr val="tx1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algn="l"/>
            <a:endParaRPr lang="en-IN" sz="2400">
              <a:solidFill>
                <a:schemeClr val="tx1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12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Demo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61" y="3212973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endParaRPr lang="en-US" sz="2400">
              <a:solidFill>
                <a:schemeClr val="tx1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3900F2-98F0-AA05-56F9-271E229E35B9}"/>
              </a:ext>
            </a:extLst>
          </p:cNvPr>
          <p:cNvSpPr txBox="1"/>
          <p:nvPr/>
        </p:nvSpPr>
        <p:spPr>
          <a:xfrm>
            <a:off x="536097" y="3277274"/>
            <a:ext cx="7687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  <a:hlinkClick r:id="rId5"/>
              </a:rPr>
              <a:t>Demo</a:t>
            </a:r>
            <a:r>
              <a:rPr lang="en-US">
                <a:ea typeface="+mn-lt"/>
                <a:cs typeface="+mn-lt"/>
                <a:hlinkClick r:id="rId5"/>
              </a:rPr>
              <a:t> Link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04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220</Words>
  <Application>Microsoft Office PowerPoint</Application>
  <PresentationFormat>On-screen Show (4:3)</PresentationFormat>
  <Paragraphs>68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 Covid Stats </vt:lpstr>
      <vt:lpstr>Problem Statement</vt:lpstr>
      <vt:lpstr>Proposed Solution</vt:lpstr>
      <vt:lpstr>Conceptualization &amp; Workflow</vt:lpstr>
      <vt:lpstr>Market Research and Limitations</vt:lpstr>
      <vt:lpstr>Target Market &amp; Value Propositions</vt:lpstr>
      <vt:lpstr>Key Winning Features</vt:lpstr>
      <vt:lpstr>Capabilities</vt:lpstr>
      <vt:lpstr>Demo</vt:lpstr>
      <vt:lpstr>Business Model</vt:lpstr>
      <vt:lpstr>Product Marketing</vt:lpstr>
      <vt:lpstr>Team Member Contributions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Covid Stats </dc:title>
  <dc:creator>PAVANI SHETTY</dc:creator>
  <cp:lastModifiedBy>PAVANI SHETTY</cp:lastModifiedBy>
  <cp:revision>32</cp:revision>
  <dcterms:created xsi:type="dcterms:W3CDTF">2022-09-26T21:16:33Z</dcterms:created>
  <dcterms:modified xsi:type="dcterms:W3CDTF">2022-12-10T00:08:16Z</dcterms:modified>
</cp:coreProperties>
</file>