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9" r:id="rId3"/>
    <p:sldId id="277" r:id="rId4"/>
    <p:sldId id="270" r:id="rId5"/>
    <p:sldId id="272" r:id="rId6"/>
    <p:sldId id="278" r:id="rId7"/>
    <p:sldId id="271" r:id="rId8"/>
    <p:sldId id="274" r:id="rId9"/>
    <p:sldId id="273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6F747-984B-4821-8237-222595F42190}" v="4" dt="2022-09-27T17:59:06.790"/>
    <p1510:client id="{16297D60-3EA7-4DD3-A17F-52F3F75D3B76}" v="46" dt="2022-09-27T12:47:22.576"/>
    <p1510:client id="{4AB17E95-1516-93C4-82BF-48DB03A9D541}" v="96" dt="2022-10-03T00:51:14.076"/>
    <p1510:client id="{5559D355-0593-50DC-0966-73B9A03AAB47}" v="263" dt="2022-09-27T01:36:59.148"/>
    <p1510:client id="{7A1A8580-6FC3-5307-4814-D9A3BAA51F42}" v="274" dt="2022-09-27T06:11:07.338"/>
    <p1510:client id="{D47D3226-8512-324C-B9B5-BF377D6088F9}" v="514" dt="2022-09-27T18:54:21.632"/>
    <p1510:client id="{F43A71A3-EC28-163F-8164-FED4755DFE1B}" v="81" dt="2022-09-27T17:58:3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4577-6752-45F9-9052-B3588C92DF1D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335D-76D2-40A1-B312-87A41B958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Add team members, product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31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535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provide statistics on number of confirmed, recovered and death cases based on real time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19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29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Add team members, product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9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67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21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26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85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B335D-76D2-40A1-B312-87A41B9581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743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5E1-6D42-4F42-95C1-AA2C3B89BE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F616-9EC3-44AD-B5FD-1E3F43E93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-api.mmediagroup.fr/v1/ca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500" b="1">
                <a:latin typeface="Times New Roman"/>
                <a:cs typeface="Times New Roman"/>
              </a:rPr>
              <a:t> Covid Stats 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6638109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Presented By:</a:t>
            </a:r>
            <a:endParaRPr lang="en-US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Pavani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Singamshetty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(U01028960)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Vaishnavi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Velishetty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(U01030860)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Hemanth Sai Chilukuri (U01031566)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Sashank Gullapalli (U01031718)</a:t>
            </a: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338442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73971B6-628B-785B-B654-1E9C797E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028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Tools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4704588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Arial,Sans-Serif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GitHub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 algn="l">
              <a:buFont typeface="Arial,Sans-Serif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Microsoft Teams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 algn="l">
              <a:buFont typeface="Arial,Sans-Serif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Visual Studio Code</a:t>
            </a:r>
            <a:endParaRPr lang="en-US" sz="2400">
              <a:ea typeface="+mn-lt"/>
              <a:cs typeface="+mn-lt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8327" y="305231"/>
            <a:ext cx="2884782" cy="673611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DA51C7C-4607-91AE-F831-022A07BA2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554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48" y="2718010"/>
            <a:ext cx="5135908" cy="11192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Thank You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5836" y="305231"/>
            <a:ext cx="2726631" cy="644856"/>
          </a:xfrm>
          <a:prstGeom prst="rect">
            <a:avLst/>
          </a:prstGeom>
          <a:noFill/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3FC44B25-0490-294F-0043-AB65BE8E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3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Problem Statement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8492787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Most of the population got affected due to lack of accuracy in covid statistics, there will be discrepancy in production of masks, medicines and availability of beds in the hospitals.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69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/>
                <a:ea typeface="+mj-lt"/>
                <a:cs typeface="Times New Roman"/>
              </a:rPr>
              <a:t>Proposed Solution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8521542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A web application </a:t>
            </a:r>
            <a:endParaRPr lang="en-IN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Displays the number of confirmed cases, deaths and recoveries.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Data is filtered with respective to the chosen country.</a:t>
            </a:r>
          </a:p>
          <a:p>
            <a:pPr algn="l"/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B8B36AAE-51F8-2593-EDE2-FE2B7007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114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ea typeface="+mj-lt"/>
                <a:cs typeface="Times New Roman"/>
              </a:rPr>
              <a:t>Conceptualization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4704588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Client Server architecture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Deploy application on Heroku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Heroku – a cloud application platform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572" y="233344"/>
            <a:ext cx="2812896" cy="630479"/>
          </a:xfrm>
          <a:prstGeom prst="rect">
            <a:avLst/>
          </a:prstGeom>
          <a:noFill/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F8473702-9615-D7F4-B9D7-5B46E36147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0852" y="2859394"/>
            <a:ext cx="2743200" cy="2016232"/>
          </a:xfrm>
          <a:prstGeom prst="rect">
            <a:avLst/>
          </a:prstGeom>
        </p:spPr>
      </p:pic>
      <p:pic>
        <p:nvPicPr>
          <p:cNvPr id="7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1148F871-F231-696D-03DA-862559C4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54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Market Research and Limitations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7968248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Existing application doesn't run on real-time datasets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No stats on recovered cases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8327" y="305231"/>
            <a:ext cx="2927914" cy="673611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CA366064-0EA4-3387-4EE8-7BBCAFFAE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471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>
                <a:latin typeface="Times New Roman"/>
                <a:cs typeface="Times New Roman"/>
              </a:rPr>
              <a:t>Target Market &amp; Value Propositions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89" y="80037"/>
            <a:ext cx="2338442" cy="13243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7227581" cy="3033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Application is used by the public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Target market - Hospitals, Public, Masks </a:t>
            </a: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Companies</a:t>
            </a:r>
            <a:endParaRPr lang="en-IN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It helps people to take necessary precautionary steps.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Restricts travel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  <a:cs typeface="Times New Roman"/>
              </a:rPr>
              <a:t> Alert medical team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9572" y="147080"/>
            <a:ext cx="2280933" cy="529837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FBDC93D-8895-64FC-5CAA-CE1E61DB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12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Business Model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4215757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Collaborate with hospitals, pharmacy centres</a:t>
            </a:r>
            <a:endParaRPr lang="en-IN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Increase supply chain for small scale industries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Marketing on website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0214" y="305231"/>
            <a:ext cx="2568480" cy="601724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2F8B30A-227E-6842-836B-E856E70F3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  <p:pic>
        <p:nvPicPr>
          <p:cNvPr id="5" name="Picture 6" descr="Chart, pie chart&#10;&#10;Description automatically generated">
            <a:extLst>
              <a:ext uri="{FF2B5EF4-FFF2-40B4-BE49-F238E27FC236}">
                <a16:creationId xmlns:a16="http://schemas.microsoft.com/office/drawing/2014/main" xmlns="" id="{4E2A074C-73F2-BCD6-EB5D-11C2A861F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250" y="3144352"/>
            <a:ext cx="4367841" cy="3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244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Team Members Contributions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4F2B98DA-477A-E14C-D5C0-E78AC53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7810097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Arial,Sans-Serif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Pavani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Singamshetty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- Web Components, Deployment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 algn="l">
              <a:buFont typeface="Arial,Sans-Serif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Vaishnavi 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Velishetty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- UI Design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-457200" algn="l">
              <a:buFont typeface="Arial,Sans-Serif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Hemanth Sai Chilukuri</a:t>
            </a:r>
            <a:r>
              <a:rPr lang="en-US" sz="2400">
                <a:solidFill>
                  <a:srgbClr val="898989"/>
                </a:solidFill>
                <a:latin typeface="Calibri"/>
                <a:cs typeface="Calibri"/>
              </a:rPr>
              <a:t> 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- Web Components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 algn="l">
              <a:buFont typeface="Arial,Sans-Serif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Shashank Gullapalli -  Deployment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endParaRPr lang="en-IN" sz="2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70214" y="333986"/>
            <a:ext cx="2640367" cy="616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4011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49B9E8A9-352D-4DCB-9485-C777000D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9E22-A357-47AD-85D2-63FFDCAD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486" y="1078992"/>
            <a:ext cx="4704588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Technology Stack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2A9B0E5-C2C1-4B85-99A9-117A659D5F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3A8AEACA-9535-4BE8-A91B-8BE82BA54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8AA058-33FA-45AE-AB83-4CD09C00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86" y="3355848"/>
            <a:ext cx="7048097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IN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Reactjs</a:t>
            </a:r>
            <a:endParaRPr lang="en-US" sz="24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REST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Heroku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API: </a:t>
            </a:r>
            <a:r>
              <a:rPr lang="en-IN" sz="2400" dirty="0">
                <a:ea typeface="+mn-lt"/>
                <a:cs typeface="+mn-lt"/>
                <a:hlinkClick r:id="rId3"/>
              </a:rPr>
              <a:t>https://covid-api.mmediagroup.fr/v1/cases</a:t>
            </a:r>
            <a:endParaRPr lang="en-IN" sz="24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1026" name="Picture 2" descr="C:\Users\pavani singam shetty\Documents\WSU-Proces\AWN\PPt\log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949" y="305231"/>
            <a:ext cx="2884782" cy="673611"/>
          </a:xfrm>
          <a:prstGeom prst="rect">
            <a:avLst/>
          </a:prstGeom>
          <a:noFill/>
        </p:spPr>
      </p:pic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E347145B-50B4-F4E6-5B16-51E4BE8B0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099" y="80036"/>
            <a:ext cx="2712254" cy="15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520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58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 Covid Stats </vt:lpstr>
      <vt:lpstr>Problem Statement</vt:lpstr>
      <vt:lpstr>Proposed Solution</vt:lpstr>
      <vt:lpstr>Conceptualization</vt:lpstr>
      <vt:lpstr>Market Research and Limitations</vt:lpstr>
      <vt:lpstr>Target Market &amp; Value Propositions</vt:lpstr>
      <vt:lpstr>Business Model</vt:lpstr>
      <vt:lpstr>Team Members Contributions</vt:lpstr>
      <vt:lpstr>Technology Stack</vt:lpstr>
      <vt:lpstr>Tools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Covid Stats </dc:title>
  <dc:creator>PAVANI SHETTY</dc:creator>
  <cp:lastModifiedBy>PAVANI SHETTY</cp:lastModifiedBy>
  <cp:revision>48</cp:revision>
  <dcterms:created xsi:type="dcterms:W3CDTF">2022-09-26T21:16:33Z</dcterms:created>
  <dcterms:modified xsi:type="dcterms:W3CDTF">2022-10-03T00:59:30Z</dcterms:modified>
</cp:coreProperties>
</file>