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75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13004800" cy="7302500"/>
  <p:notesSz cx="6858000" cy="9144000"/>
  <p:embeddedFontLst>
    <p:embeddedFont>
      <p:font typeface="Oswald" panose="020B0604020202020204" charset="0"/>
      <p:regular r:id="rId76"/>
      <p:bold r:id="rId77"/>
    </p:embeddedFont>
    <p:embeddedFont>
      <p:font typeface="Impact" panose="020B0806030902050204" pitchFamily="34" charset="0"/>
      <p:regular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Georgia" panose="02040502050405020303" pitchFamily="18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BA90F1-6B8B-4496-A7A2-8D3432096812}">
  <a:tblStyle styleId="{6EBA90F1-6B8B-4496-A7A2-8D343209681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1.fntdata"/><Relationship Id="rId84" Type="http://schemas.openxmlformats.org/officeDocument/2006/relationships/font" Target="fonts/font9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4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7.fntdata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9066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16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989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1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1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65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57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81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10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2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4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0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57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1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7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30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65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14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655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69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157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33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902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159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18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05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48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55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9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19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43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82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7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67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1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79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61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51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7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346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871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78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879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6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2533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0166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291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011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54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49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185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450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522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6899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32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6203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8171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6907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617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Shape 8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045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7329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970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65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536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613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44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4998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7725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4008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16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0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50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nhq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gexercises.com/gettingstarted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pgexercises.com/questions/aggregates/" TargetMode="External"/><Relationship Id="rId4" Type="http://schemas.openxmlformats.org/officeDocument/2006/relationships/hyperlink" Target="https://pgexercises.com/questions/basic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based on links between data entities or concepts.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relational databases is organized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should correspond to one entity or concept.  Each table is similar to a single CSV file or Pandas dataframe.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consider an application like Twitter.  Our two main entities are Users and Tweets.  For each of these, we would have a separate table.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is made up of rows and columns, similar to a Pandas dataframe or Excel spreadsheet.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has a specific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 set of rules for what goes in each table.  These specify which columns are contained in the table and what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data is in each column (e.g. text, integers, decimals, etc).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98" name="Shape 498"/>
          <p:cNvGraphicFramePr/>
          <p:nvPr/>
        </p:nvGraphicFramePr>
        <p:xfrm>
          <a:off x="2447875" y="4568075"/>
          <a:ext cx="8109050" cy="243828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4054525"/>
                <a:gridCol w="4054525"/>
              </a:tblGrid>
              <a:tr h="381000"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you can’t add text data to an integer column in that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additional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information make this constraint stronger than the header of a CSV file.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this reason and many others, databases allow for stronger consistency of the data and are often a better solution for data storage.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typically has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primary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key column.  This column has a unique value per row and serves as the identifier for the row.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can have many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foreign keys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well. 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foreign key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column that contains values to link the table to the other tables.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keys that link the table together define the relational database.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 tweets table may have as columns: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tweet_id - the primary key tweet identifier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tweet_text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user_id - a foreign key to the users table</a:t>
            </a:r>
          </a:p>
        </p:txBody>
      </p:sp>
      <p:graphicFrame>
        <p:nvGraphicFramePr>
          <p:cNvPr id="517" name="Shape 517"/>
          <p:cNvGraphicFramePr/>
          <p:nvPr/>
        </p:nvGraphicFramePr>
        <p:xfrm>
          <a:off x="635000" y="4568075"/>
          <a:ext cx="5192750" cy="243828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Shape 518"/>
          <p:cNvGraphicFramePr/>
          <p:nvPr/>
        </p:nvGraphicFramePr>
        <p:xfrm>
          <a:off x="7177050" y="4568075"/>
          <a:ext cx="5192750" cy="243828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9" name="Shape 519"/>
          <p:cNvCxnSpPr/>
          <p:nvPr/>
        </p:nvCxnSpPr>
        <p:spPr>
          <a:xfrm>
            <a:off x="5837300" y="5507100"/>
            <a:ext cx="1330199" cy="118139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MySQL and Postgres are popular variants of relational databases and are widely used.  Both are open-source and available for free.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Alternatively, many companies use proprietary software such as Oracle or Microsoft SQL databases.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these databases offer many of the same features and use the same SQL language, the latter two offer some maintenance features and support that large companies find useful.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start organizing our data into tables, we start to separate it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setups.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a single table per entity and use many foreign keys or link tables to connect the entities.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fewer tables that combine different entities.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our Twitter example,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place users and tweets in different tables. </a:t>
            </a:r>
          </a:p>
        </p:txBody>
      </p:sp>
      <p:graphicFrame>
        <p:nvGraphicFramePr>
          <p:cNvPr id="538" name="Shape 538"/>
          <p:cNvGraphicFramePr/>
          <p:nvPr/>
        </p:nvGraphicFramePr>
        <p:xfrm>
          <a:off x="63500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Shape 539"/>
          <p:cNvGraphicFramePr/>
          <p:nvPr/>
        </p:nvGraphicFramePr>
        <p:xfrm>
          <a:off x="717705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0" name="Shape 540"/>
          <p:cNvCxnSpPr/>
          <p:nvPr/>
        </p:nvCxnSpPr>
        <p:spPr>
          <a:xfrm>
            <a:off x="5837300" y="4135500"/>
            <a:ext cx="1354200" cy="985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put them both in one table.</a:t>
            </a:r>
          </a:p>
        </p:txBody>
      </p:sp>
      <p:graphicFrame>
        <p:nvGraphicFramePr>
          <p:cNvPr id="547" name="Shape 547"/>
          <p:cNvGraphicFramePr/>
          <p:nvPr/>
        </p:nvGraphicFramePr>
        <p:xfrm>
          <a:off x="2268512" y="2891675"/>
          <a:ext cx="8467775" cy="329166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6223500"/>
                <a:gridCol w="2244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Denormalized structures: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Duplicates a lot of information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Makes data easy to access since it’s all in one table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Normalized structures: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Save storage space by separating information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Requires joining of table to access information about two different entities, a slow operation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Understanding of the uses and differences of databases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Accessing databases from Pandas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ALTERNATIVE DATABASES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relational databases are the most popular and broadly used, specific applications may require different data organization.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don’t need to know every variety, but it’s good to know some overall themes.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KEY-VALUE STORES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Key-Value databases are nothing more than very large and very fast hashmaps or dictionaries.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useful for storing key based data, e.g. a count of things per user or customer, a last visit per customer.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entry in these databases has two values, a key and a value.  We can retrieve any value based upon its key. 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KEY-VALUE STORES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exactly like a python dictionary, but it can be larger than your memory (i.e. RAM).  So these systems use smart caching algorithms to ensure frequently or recently accessed items are quickly accessible.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Popular key-value stores include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Cassandra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MemcacheDB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(pronounced mem-cash-dee-bee).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“NoSQL” databases are those that don’t rely on a traditional relational table setup and more flexible in their data organization.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they actually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do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have SQL querying abilities but model their data differently.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Structure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Data Structure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graphicFrame>
        <p:nvGraphicFramePr>
          <p:cNvPr id="585" name="Shape 585"/>
          <p:cNvGraphicFramePr/>
          <p:nvPr/>
        </p:nvGraphicFramePr>
        <p:xfrm>
          <a:off x="1337775" y="2470150"/>
          <a:ext cx="10329250" cy="1371510"/>
        </p:xfrm>
        <a:graphic>
          <a:graphicData uri="http://schemas.openxmlformats.org/drawingml/2006/table">
            <a:tbl>
              <a:tblPr>
                <a:noFill/>
                <a:tableStyleId>{6EBA90F1-6B8B-4496-A7A2-8D3432096812}</a:tableStyleId>
              </a:tblPr>
              <a:tblGrid>
                <a:gridCol w="2065850"/>
                <a:gridCol w="2065850"/>
                <a:gridCol w="2065850"/>
                <a:gridCol w="2065850"/>
                <a:gridCol w="20658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user_name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13123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robby_g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guitar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18423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jt1235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6" name="Shape 586"/>
          <p:cNvSpPr txBox="1"/>
          <p:nvPr/>
        </p:nvSpPr>
        <p:spPr>
          <a:xfrm>
            <a:off x="6350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13123,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“robby_g”,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[“guitar”, “cars”],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25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8684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{	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user_id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”: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18423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user_name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”: “jt1235”,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user_hobbies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”: [“football”],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user_age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”: 31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may  organize data on an entity level, but often have denormalized and nested data setups.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nested data layout is often similar to that in JSON documents.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Popular databases include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CouchDB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74" y="1492850"/>
            <a:ext cx="9872850" cy="56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is an example of the storage document for a tweet.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"created_at": "Mon Sep 24 03:35:21 +0000 2012",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"id_str": "250075927172759552",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"entities":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"hashtags":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"text": "freebandnames",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"indices":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20,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34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"user_mentions":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1776150"/>
            <a:ext cx="9576300" cy="3458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following examples, which might be the best storage or database solution? Why?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application where a user can create a profile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online store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Storing the last visit date of a user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dataset from Uber with the following fields: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</a:p>
        </p:txBody>
      </p:sp>
      <p:sp>
        <p:nvSpPr>
          <p:cNvPr id="627" name="Shape 62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28" name="Shape 62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9" name="Shape 629"/>
          <p:cNvSpPr/>
          <p:nvPr/>
        </p:nvSpPr>
        <p:spPr>
          <a:xfrm>
            <a:off x="2989800" y="56935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30" name="Shape 630"/>
          <p:cNvSpPr/>
          <p:nvPr/>
        </p:nvSpPr>
        <p:spPr>
          <a:xfrm>
            <a:off x="3052744" y="60862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 database schema design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9861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Driver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 Name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Time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51197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Latitude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Longitude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Location Entity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Longitude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Latitude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77867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Location Entity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Travel Time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Number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639" name="Shape 6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ACCESSING DATABASES FROM PANDAS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databases provide many analytical capabilities, often it’s useful to pull the data back into Python for more flexible programming.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Large, fixed operations would be more efficient in a database, but Pandas allows for interactive processing.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if you just want to aggregate login or sales data to present a report or dashboard, this operation is operating on a large dataset and not often changing.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run very efficiently in a database vs connecting to Python.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if we want to investigate the login or sales data further and ask more interactive questions, then using Python would come in very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connect to most relational databases.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demonstration, we will create and connect to a SQLite database.  SQLite creates portable relational databases saved in a single file.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databases are stored in a very efficient manner and allow fast querying, making them ideal for small databases or databases that need to be moved across machines.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SQLite databases can be created with the setup of MySQL or Postgres databases.</a:t>
            </a:r>
          </a:p>
        </p:txBody>
      </p:sp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create a SQLite databases as follows.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sqlite3.connect(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'dat-test.db'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creates a file,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dat-test.db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will act as a relational/SQL database.</a:t>
            </a:r>
          </a:p>
        </p:txBody>
      </p:sp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in Pandas can be loaded into a relational database.  For the most part, Pandas can use the databases column information to infer the schema for the table it creates.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return to the Rossmann sales data and load it into our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'../../../lesson-15/assets/dataset/rossmann.csv'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low_memory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moved to the database with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command, similar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to_csv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several arguments.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the table name to create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connection to a database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whether to input the index column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if we want to write a custom schema for the new table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what to do if the table already exists.  We can overwrite it, add to it, or fail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loads the Rossmann sales data to our database.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data.to_sql(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'rossmann_sales'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'replace'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already have data in the database, we can use Pandas to query our database.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is done through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read_sql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module.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sql.read_sql(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'select * from rossmann_sales limit 10'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runs the query passed in and returns a dataframe with the results.</a:t>
            </a:r>
          </a:p>
        </p:txBody>
      </p:sp>
      <p:sp>
        <p:nvSpPr>
          <p:cNvPr id="687" name="Shape 6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READING FROM A DATABASE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 the Rossmann Store metadata 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rossmann-stores.csv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create a table in the database with it.</a:t>
            </a:r>
          </a:p>
        </p:txBody>
      </p:sp>
      <p:sp>
        <p:nvSpPr>
          <p:cNvPr id="696" name="Shape 69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Created table for store metadata</a:t>
            </a:r>
          </a:p>
        </p:txBody>
      </p:sp>
      <p:sp>
        <p:nvSpPr>
          <p:cNvPr id="697" name="Shape 6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8" name="Shape 69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9" name="Shape 6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will be multiple ways to run the exercises: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Postgres Exercises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Setting up local Postgres</a:t>
            </a:r>
          </a:p>
          <a:p>
            <a:pPr marR="0" lvl="2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Postgres.  If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installed, this should be as simple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Wagon</a:t>
            </a:r>
          </a:p>
          <a:p>
            <a:pPr marR="0" lvl="2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Create an account at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https://www.wagonhq.com/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download the software.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SYNTAX:  SELECT, WHERE, GROUP BY, JOIN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query should start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followed by the names of the columns in the output.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always paired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identifies the table to retrieve data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denotes returning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columns.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SELECT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SELECT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23" name="Shape 7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26" name="Shape 72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27" name="Shape 72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28" name="Shape 72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29" name="Shape 72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filter a table using a specific criteria. 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 follows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condition is some filter applied to the rows, where rows that match the condition will be output.</a:t>
            </a:r>
          </a:p>
        </p:txBody>
      </p:sp>
      <p:sp>
        <p:nvSpPr>
          <p:cNvPr id="735" name="Shape 7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WHERE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WHERE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7" name="Shape 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Shape 74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stores that were open and running a promotion.</a:t>
            </a:r>
          </a:p>
        </p:txBody>
      </p:sp>
      <p:sp>
        <p:nvSpPr>
          <p:cNvPr id="750" name="Shape 75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51" name="Shape 75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53" name="Shape 75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35003" y="1301275"/>
            <a:ext cx="4732499" cy="584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aggregate over any field in the table by applying the concept of Split Apply Combine.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some key with which we want to segment the rows.  Then, we roll up or compute some statistics over all of the rows that match that key.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  <p:pic>
        <p:nvPicPr>
          <p:cNvPr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91" y="1301262"/>
            <a:ext cx="7427006" cy="58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paired with an aggregate function, the statistic we want to compute in the rows,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statement.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denotes counting up all of the rows.  Other aggregate functions commonly available are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(average),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want to aggregate over the entire table, without results specific to any key, we can use an aggregate function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 and ignore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that returns the total sales on the promotion and non-promotion days.</a:t>
            </a:r>
          </a:p>
        </p:txBody>
      </p:sp>
      <p:sp>
        <p:nvSpPr>
          <p:cNvPr id="781" name="Shape 78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82" name="Shape 78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4" name="Shape 7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sort the results of a query.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 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order by multiple columns in ascending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 descending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order.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ORDER BY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 AS 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renames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value to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we can refer to it later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ORDER BY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access data across many tables.  We specify how a row in one table links to another.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CompetitionDistance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 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rossmann_stores 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Here, ON denotes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inner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join.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JOIN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default, most joins are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Inner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means only when there is a match in both tables does a row appear in the results.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want to keep the rows of one table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even if there is no matching counterpart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perform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Outer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Outer joins can be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meaning keep all of the left rows, all the right rows, or all the rows, respectively.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JOIN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14" name="Shape 81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PANDAS AND SQL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Shape 8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oad the Walmart sales and store features dat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 table for each of those dataset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fuel price on days it was over 90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weekly sales and temperatur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sales when the temperature was below 32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</a:p>
        </p:txBody>
      </p:sp>
      <p:sp>
        <p:nvSpPr>
          <p:cNvPr id="822" name="Shape 82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23" name="Shape 82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24" name="Shape 824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(40 minutes)</a:t>
            </a:r>
          </a:p>
        </p:txBody>
      </p:sp>
      <p:cxnSp>
        <p:nvCxnSpPr>
          <p:cNvPr id="825" name="Shape 82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6" name="Shape 826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PANDAS AND SQL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32" name="Shape 83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 SQL PRACTICE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PG-Exercises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The website pgexercises.com is a very good site for Postgres exercsises.  Go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get started.  Complete 3-5 questions in each of the following.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Simple SQL Queries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Aggregation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Joins and Subqueries</a:t>
            </a:r>
          </a:p>
        </p:txBody>
      </p:sp>
      <p:pic>
        <p:nvPicPr>
          <p:cNvPr id="838" name="Shape 8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841" name="Shape 84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2" name="Shape 842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Shape 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Shape 84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 startAt="2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Wagon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This requires signing up for the Wagon service and downloading their application.  It gives access to some sample databases.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all tracks on which Jimmy Page was the composer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number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length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all of the albums from Led Zeppeli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ount the number of albums per artist, and display the top 10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the track name and album name from all Led Zeppelin album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how many songs and how long (in minutes) each Led Zeppelin album was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0" name="Shape 850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851" name="Shape 85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2" name="Shape 852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295700" cy="5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Today’s lesson will be on databases and the SQL query language.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the standard solution for data storage. They’re far more robust than text and CSV files.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come in many flavors, but we’ll explore the most common: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75" y="1512900"/>
            <a:ext cx="3859725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858" name="Shape 8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INSTALLING POSTGRES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a Mac,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will provide a few commands to make sure postgres runs on startup.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this is done, you can use the Postgres command line tool.</a:t>
            </a:r>
          </a:p>
        </p:txBody>
      </p:sp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INSTALLING POSTGRES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Starting Postgres: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psql</a:t>
            </a:r>
          </a:p>
          <a:p>
            <a:pPr marR="0" lvl="0" algn="l" rtl="0">
              <a:spcBef>
                <a:spcPts val="0"/>
              </a:spcBef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Listing tables 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\dt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Creating a 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CREATE TABLE example(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id int,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name varchar(140),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value float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POSTGRES SHELL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Inserting a row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'general assembly'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the 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example;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POSTGRES SHELL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82" name="Shape 8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was a brief introduction, databases are often at the core of any data analysis.  Most analysis starts with retrieving data from a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SQL is a key language that any data scientist should understand.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Used in every query to define the resulting columns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Filters rows based on a given condition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Groups rows for aggregation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Combines two tables based upon a given condition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access data from databases as well.  The result of the queries will end up in a Pandas dataframe.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much more to learn about query optimization if one dives further!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00" name="Shape 90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Project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Final Project, Part 3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Relational databases also come in different varieties, but almost all use SQL as a basis for querying (i.e. retrieving)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analyses typically involve pulling data from a database.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19" name="Shape 91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0" name="Shape 92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1" name="Shape 92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27" name="Shape 92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8" name="Shape 92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9" name="Shape 92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30" name="Shape 93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36" name="Shape 9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7" name="Shape 9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38" name="Shape 93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39" name="Shape 93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40" name="Shape 94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41" name="Shape 94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computer systems that manage the storage and querying of datasets.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retrieval is performed using a query language, a mini programming language with a few basic operators for data transformation.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most common query language is SQL (Structured Query Language).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2852</Words>
  <Application>Microsoft Office PowerPoint</Application>
  <PresentationFormat>Custom</PresentationFormat>
  <Paragraphs>576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Oswald</vt:lpstr>
      <vt:lpstr>Impact</vt:lpstr>
      <vt:lpstr>Consolas</vt:lpstr>
      <vt:lpstr>Merriweather Sans</vt:lpstr>
      <vt:lpstr>Georgia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Sherman, Alex</cp:lastModifiedBy>
  <cp:revision>5</cp:revision>
  <dcterms:modified xsi:type="dcterms:W3CDTF">2016-03-17T04:59:46Z</dcterms:modified>
</cp:coreProperties>
</file>