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4" r:id="rId12"/>
    <p:sldId id="265" r:id="rId13"/>
    <p:sldId id="266" r:id="rId14"/>
    <p:sldId id="267" r:id="rId15"/>
    <p:sldId id="268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EC7F1-CD35-4D5C-B1F3-4470B2F3E65F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0EF41363-6C33-403A-9352-FF8678059A2C}">
      <dgm:prSet phldrT="[Text]" custT="1"/>
      <dgm:spPr/>
      <dgm:t>
        <a:bodyPr/>
        <a:lstStyle/>
        <a:p>
          <a:r>
            <a:rPr lang="en-US" sz="3600" dirty="0">
              <a:solidFill>
                <a:schemeClr val="tx1"/>
              </a:solidFill>
            </a:rPr>
            <a:t>Displaying of Fixity report data based on quarters</a:t>
          </a:r>
        </a:p>
      </dgm:t>
    </dgm:pt>
    <dgm:pt modelId="{04067AB0-9AE9-4EF6-BEE3-B063AFE49E27}" type="parTrans" cxnId="{D15E32F9-D554-49F5-9269-8A0B03122C74}">
      <dgm:prSet/>
      <dgm:spPr/>
      <dgm:t>
        <a:bodyPr/>
        <a:lstStyle/>
        <a:p>
          <a:endParaRPr lang="en-US"/>
        </a:p>
      </dgm:t>
    </dgm:pt>
    <dgm:pt modelId="{3E44B193-713E-40D5-9ADF-06157F85920D}" type="sibTrans" cxnId="{D15E32F9-D554-49F5-9269-8A0B03122C74}">
      <dgm:prSet/>
      <dgm:spPr/>
      <dgm:t>
        <a:bodyPr/>
        <a:lstStyle/>
        <a:p>
          <a:endParaRPr lang="en-US"/>
        </a:p>
      </dgm:t>
    </dgm:pt>
    <dgm:pt modelId="{19E1AFB1-0B6D-456F-A4ED-3E024EA2D944}">
      <dgm:prSet phldrT="[Text]" custT="1"/>
      <dgm:spPr/>
      <dgm:t>
        <a:bodyPr/>
        <a:lstStyle/>
        <a:p>
          <a:pPr algn="ctr"/>
          <a:r>
            <a:rPr lang="en-US" sz="3600" dirty="0">
              <a:solidFill>
                <a:schemeClr val="tx1"/>
              </a:solidFill>
            </a:rPr>
            <a:t>Clear Presentation of Fixity &amp; AIP Reports</a:t>
          </a:r>
        </a:p>
      </dgm:t>
    </dgm:pt>
    <dgm:pt modelId="{980E9E11-1390-4EA4-B205-C599D7346F4F}" type="parTrans" cxnId="{693C1107-90FF-4073-8B43-9D6DDAECBA6E}">
      <dgm:prSet/>
      <dgm:spPr/>
      <dgm:t>
        <a:bodyPr/>
        <a:lstStyle/>
        <a:p>
          <a:endParaRPr lang="en-US"/>
        </a:p>
      </dgm:t>
    </dgm:pt>
    <dgm:pt modelId="{33B39279-0B7E-4B40-93C9-682194DF3C9A}" type="sibTrans" cxnId="{693C1107-90FF-4073-8B43-9D6DDAECBA6E}">
      <dgm:prSet/>
      <dgm:spPr/>
      <dgm:t>
        <a:bodyPr/>
        <a:lstStyle/>
        <a:p>
          <a:endParaRPr lang="en-US"/>
        </a:p>
      </dgm:t>
    </dgm:pt>
    <dgm:pt modelId="{C952DC05-A5A8-4898-A080-4B42A7012DCC}">
      <dgm:prSet phldrT="[Text]" custT="1"/>
      <dgm:spPr/>
      <dgm:t>
        <a:bodyPr/>
        <a:lstStyle/>
        <a:p>
          <a:r>
            <a:rPr lang="en-US" sz="3600" dirty="0">
              <a:solidFill>
                <a:schemeClr val="tx1"/>
              </a:solidFill>
            </a:rPr>
            <a:t>Commenting and Annotating on AIP Report</a:t>
          </a:r>
        </a:p>
      </dgm:t>
    </dgm:pt>
    <dgm:pt modelId="{AF3B2CB4-933B-4145-9796-282E864EE31F}" type="parTrans" cxnId="{B2677047-7A59-4741-91E3-D6B94276E3B1}">
      <dgm:prSet/>
      <dgm:spPr/>
      <dgm:t>
        <a:bodyPr/>
        <a:lstStyle/>
        <a:p>
          <a:endParaRPr lang="en-US"/>
        </a:p>
      </dgm:t>
    </dgm:pt>
    <dgm:pt modelId="{426F4D2B-215B-4EF8-8710-05DA986F8DFD}" type="sibTrans" cxnId="{B2677047-7A59-4741-91E3-D6B94276E3B1}">
      <dgm:prSet/>
      <dgm:spPr/>
      <dgm:t>
        <a:bodyPr/>
        <a:lstStyle/>
        <a:p>
          <a:endParaRPr lang="en-US"/>
        </a:p>
      </dgm:t>
    </dgm:pt>
    <dgm:pt modelId="{BBBB68DD-A10E-4A10-B07C-524CF10315A9}" type="pres">
      <dgm:prSet presAssocID="{7DAEC7F1-CD35-4D5C-B1F3-4470B2F3E65F}" presName="Name0" presStyleCnt="0">
        <dgm:presLayoutVars>
          <dgm:resizeHandles/>
        </dgm:presLayoutVars>
      </dgm:prSet>
      <dgm:spPr/>
    </dgm:pt>
    <dgm:pt modelId="{35E8DB4B-ADC4-4E1A-AF54-ED10678B0CF5}" type="pres">
      <dgm:prSet presAssocID="{0EF41363-6C33-403A-9352-FF8678059A2C}" presName="text" presStyleLbl="node1" presStyleIdx="0" presStyleCnt="3" custScaleX="171513">
        <dgm:presLayoutVars>
          <dgm:bulletEnabled val="1"/>
        </dgm:presLayoutVars>
      </dgm:prSet>
      <dgm:spPr/>
    </dgm:pt>
    <dgm:pt modelId="{A75D2641-7B2F-4A93-AE7D-1BF55D59393D}" type="pres">
      <dgm:prSet presAssocID="{3E44B193-713E-40D5-9ADF-06157F85920D}" presName="space" presStyleCnt="0"/>
      <dgm:spPr/>
    </dgm:pt>
    <dgm:pt modelId="{D8EEC47D-AC72-49EB-94FD-A3549B62956F}" type="pres">
      <dgm:prSet presAssocID="{19E1AFB1-0B6D-456F-A4ED-3E024EA2D944}" presName="text" presStyleLbl="node1" presStyleIdx="1" presStyleCnt="3" custScaleX="166134">
        <dgm:presLayoutVars>
          <dgm:bulletEnabled val="1"/>
        </dgm:presLayoutVars>
      </dgm:prSet>
      <dgm:spPr/>
    </dgm:pt>
    <dgm:pt modelId="{56E0C842-A3E1-4AA9-BBF8-485924229D24}" type="pres">
      <dgm:prSet presAssocID="{33B39279-0B7E-4B40-93C9-682194DF3C9A}" presName="space" presStyleCnt="0"/>
      <dgm:spPr/>
    </dgm:pt>
    <dgm:pt modelId="{E5C31D27-B964-4FFF-BA7B-9E3F7EFAD0C5}" type="pres">
      <dgm:prSet presAssocID="{C952DC05-A5A8-4898-A080-4B42A7012DCC}" presName="text" presStyleLbl="node1" presStyleIdx="2" presStyleCnt="3" custScaleX="112443" custLinFactNeighborX="0" custLinFactNeighborY="-92124">
        <dgm:presLayoutVars>
          <dgm:bulletEnabled val="1"/>
        </dgm:presLayoutVars>
      </dgm:prSet>
      <dgm:spPr/>
    </dgm:pt>
  </dgm:ptLst>
  <dgm:cxnLst>
    <dgm:cxn modelId="{693C1107-90FF-4073-8B43-9D6DDAECBA6E}" srcId="{7DAEC7F1-CD35-4D5C-B1F3-4470B2F3E65F}" destId="{19E1AFB1-0B6D-456F-A4ED-3E024EA2D944}" srcOrd="1" destOrd="0" parTransId="{980E9E11-1390-4EA4-B205-C599D7346F4F}" sibTransId="{33B39279-0B7E-4B40-93C9-682194DF3C9A}"/>
    <dgm:cxn modelId="{D34AF023-A531-469E-AFB3-8CF0112A373B}" type="presOf" srcId="{C952DC05-A5A8-4898-A080-4B42A7012DCC}" destId="{E5C31D27-B964-4FFF-BA7B-9E3F7EFAD0C5}" srcOrd="0" destOrd="0" presId="urn:diagrams.loki3.com/VaryingWidthList"/>
    <dgm:cxn modelId="{80C2952B-4556-4CE4-9FD5-958BAAD378BD}" type="presOf" srcId="{19E1AFB1-0B6D-456F-A4ED-3E024EA2D944}" destId="{D8EEC47D-AC72-49EB-94FD-A3549B62956F}" srcOrd="0" destOrd="0" presId="urn:diagrams.loki3.com/VaryingWidthList"/>
    <dgm:cxn modelId="{B2677047-7A59-4741-91E3-D6B94276E3B1}" srcId="{7DAEC7F1-CD35-4D5C-B1F3-4470B2F3E65F}" destId="{C952DC05-A5A8-4898-A080-4B42A7012DCC}" srcOrd="2" destOrd="0" parTransId="{AF3B2CB4-933B-4145-9796-282E864EE31F}" sibTransId="{426F4D2B-215B-4EF8-8710-05DA986F8DFD}"/>
    <dgm:cxn modelId="{4EA04D7D-EA24-4183-BC42-0DD8DBCE4F46}" type="presOf" srcId="{0EF41363-6C33-403A-9352-FF8678059A2C}" destId="{35E8DB4B-ADC4-4E1A-AF54-ED10678B0CF5}" srcOrd="0" destOrd="0" presId="urn:diagrams.loki3.com/VaryingWidthList"/>
    <dgm:cxn modelId="{C9007EA4-1BCD-413B-9E51-2AF88B8FE694}" type="presOf" srcId="{7DAEC7F1-CD35-4D5C-B1F3-4470B2F3E65F}" destId="{BBBB68DD-A10E-4A10-B07C-524CF10315A9}" srcOrd="0" destOrd="0" presId="urn:diagrams.loki3.com/VaryingWidthList"/>
    <dgm:cxn modelId="{D15E32F9-D554-49F5-9269-8A0B03122C74}" srcId="{7DAEC7F1-CD35-4D5C-B1F3-4470B2F3E65F}" destId="{0EF41363-6C33-403A-9352-FF8678059A2C}" srcOrd="0" destOrd="0" parTransId="{04067AB0-9AE9-4EF6-BEE3-B063AFE49E27}" sibTransId="{3E44B193-713E-40D5-9ADF-06157F85920D}"/>
    <dgm:cxn modelId="{9AE5DDC9-CBB5-4E1B-8F61-4CB4E50B1389}" type="presParOf" srcId="{BBBB68DD-A10E-4A10-B07C-524CF10315A9}" destId="{35E8DB4B-ADC4-4E1A-AF54-ED10678B0CF5}" srcOrd="0" destOrd="0" presId="urn:diagrams.loki3.com/VaryingWidthList"/>
    <dgm:cxn modelId="{4D8B5B7F-24D8-41F5-8A24-634ED17D9883}" type="presParOf" srcId="{BBBB68DD-A10E-4A10-B07C-524CF10315A9}" destId="{A75D2641-7B2F-4A93-AE7D-1BF55D59393D}" srcOrd="1" destOrd="0" presId="urn:diagrams.loki3.com/VaryingWidthList"/>
    <dgm:cxn modelId="{11F31FF5-B891-4987-BC63-61748F3045B9}" type="presParOf" srcId="{BBBB68DD-A10E-4A10-B07C-524CF10315A9}" destId="{D8EEC47D-AC72-49EB-94FD-A3549B62956F}" srcOrd="2" destOrd="0" presId="urn:diagrams.loki3.com/VaryingWidthList"/>
    <dgm:cxn modelId="{9B12D3AB-1D53-4C16-AA0A-BC2F15B17197}" type="presParOf" srcId="{BBBB68DD-A10E-4A10-B07C-524CF10315A9}" destId="{56E0C842-A3E1-4AA9-BBF8-485924229D24}" srcOrd="3" destOrd="0" presId="urn:diagrams.loki3.com/VaryingWidthList"/>
    <dgm:cxn modelId="{5AC6B0DE-42DB-47E7-ABBA-85D2B9CF85A9}" type="presParOf" srcId="{BBBB68DD-A10E-4A10-B07C-524CF10315A9}" destId="{E5C31D27-B964-4FFF-BA7B-9E3F7EFAD0C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69E857-08F5-4815-9BFA-48BEAFE532A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BDF1E-A61F-4701-A669-CA2921F87336}">
      <dgm:prSet phldrT="[Text]"/>
      <dgm:spPr/>
      <dgm:t>
        <a:bodyPr/>
        <a:lstStyle/>
        <a:p>
          <a:r>
            <a:rPr lang="en-US" dirty="0"/>
            <a:t>Report </a:t>
          </a:r>
        </a:p>
      </dgm:t>
    </dgm:pt>
    <dgm:pt modelId="{DA2B5C45-A97F-4B02-B5A6-5683911414C4}" type="parTrans" cxnId="{FB846BC7-ED0D-47D7-A562-E786A73D33FE}">
      <dgm:prSet/>
      <dgm:spPr/>
      <dgm:t>
        <a:bodyPr/>
        <a:lstStyle/>
        <a:p>
          <a:endParaRPr lang="en-US"/>
        </a:p>
      </dgm:t>
    </dgm:pt>
    <dgm:pt modelId="{A77537CA-CFDB-4173-8D1F-50C70DA8F9BE}" type="sibTrans" cxnId="{FB846BC7-ED0D-47D7-A562-E786A73D33FE}">
      <dgm:prSet/>
      <dgm:spPr/>
      <dgm:t>
        <a:bodyPr/>
        <a:lstStyle/>
        <a:p>
          <a:endParaRPr lang="en-US"/>
        </a:p>
      </dgm:t>
    </dgm:pt>
    <dgm:pt modelId="{C7F7D0CF-B631-4385-BC95-B23545FF623C}">
      <dgm:prSet phldrT="[Text]"/>
      <dgm:spPr/>
      <dgm:t>
        <a:bodyPr/>
        <a:lstStyle/>
        <a:p>
          <a:r>
            <a:rPr lang="en-US" dirty="0"/>
            <a:t>Parse</a:t>
          </a:r>
        </a:p>
      </dgm:t>
    </dgm:pt>
    <dgm:pt modelId="{B7E69E04-1424-42B0-9F10-8C5BDF9638A7}" type="parTrans" cxnId="{F92A31C4-F6EB-43FD-9DD0-3C53AE0599D6}">
      <dgm:prSet/>
      <dgm:spPr/>
      <dgm:t>
        <a:bodyPr/>
        <a:lstStyle/>
        <a:p>
          <a:endParaRPr lang="en-US"/>
        </a:p>
      </dgm:t>
    </dgm:pt>
    <dgm:pt modelId="{6E9DCFD4-CF1F-4702-8981-A177B817C2C2}" type="sibTrans" cxnId="{F92A31C4-F6EB-43FD-9DD0-3C53AE0599D6}">
      <dgm:prSet/>
      <dgm:spPr/>
      <dgm:t>
        <a:bodyPr/>
        <a:lstStyle/>
        <a:p>
          <a:endParaRPr lang="en-US"/>
        </a:p>
      </dgm:t>
    </dgm:pt>
    <dgm:pt modelId="{E51FE8DD-5A69-4DB1-9A42-585D710CF4AD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44A4AA6D-BAD6-4233-A479-0798F3150A6E}" type="parTrans" cxnId="{7068C918-C435-4BD2-B716-77BADD47F602}">
      <dgm:prSet/>
      <dgm:spPr/>
      <dgm:t>
        <a:bodyPr/>
        <a:lstStyle/>
        <a:p>
          <a:endParaRPr lang="en-US"/>
        </a:p>
      </dgm:t>
    </dgm:pt>
    <dgm:pt modelId="{8EB2AAD3-F0AE-4058-A2AD-24FE2E322247}" type="sibTrans" cxnId="{7068C918-C435-4BD2-B716-77BADD47F602}">
      <dgm:prSet/>
      <dgm:spPr/>
      <dgm:t>
        <a:bodyPr/>
        <a:lstStyle/>
        <a:p>
          <a:endParaRPr lang="en-US"/>
        </a:p>
      </dgm:t>
    </dgm:pt>
    <dgm:pt modelId="{01543A83-CA67-44AF-AA37-A46229B93641}" type="pres">
      <dgm:prSet presAssocID="{4469E857-08F5-4815-9BFA-48BEAFE532A6}" presName="rootnode" presStyleCnt="0">
        <dgm:presLayoutVars>
          <dgm:chMax/>
          <dgm:chPref/>
          <dgm:dir/>
          <dgm:animLvl val="lvl"/>
        </dgm:presLayoutVars>
      </dgm:prSet>
      <dgm:spPr/>
    </dgm:pt>
    <dgm:pt modelId="{351C374F-09AB-47D9-AD17-373DF878AAF7}" type="pres">
      <dgm:prSet presAssocID="{60EBDF1E-A61F-4701-A669-CA2921F87336}" presName="composite" presStyleCnt="0"/>
      <dgm:spPr/>
    </dgm:pt>
    <dgm:pt modelId="{5E53E50E-46D8-446F-807E-00D97D85E046}" type="pres">
      <dgm:prSet presAssocID="{60EBDF1E-A61F-4701-A669-CA2921F87336}" presName="LShape" presStyleLbl="alignNode1" presStyleIdx="0" presStyleCnt="5"/>
      <dgm:spPr/>
    </dgm:pt>
    <dgm:pt modelId="{24AFA97F-F7DD-4499-AB93-6ED141930857}" type="pres">
      <dgm:prSet presAssocID="{60EBDF1E-A61F-4701-A669-CA2921F8733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500C315-FFB2-4BAD-8B59-E9ABF7FC53A4}" type="pres">
      <dgm:prSet presAssocID="{60EBDF1E-A61F-4701-A669-CA2921F87336}" presName="Triangle" presStyleLbl="alignNode1" presStyleIdx="1" presStyleCnt="5"/>
      <dgm:spPr/>
    </dgm:pt>
    <dgm:pt modelId="{24A9FB10-69F7-4759-992B-CAACED5AF336}" type="pres">
      <dgm:prSet presAssocID="{A77537CA-CFDB-4173-8D1F-50C70DA8F9BE}" presName="sibTrans" presStyleCnt="0"/>
      <dgm:spPr/>
    </dgm:pt>
    <dgm:pt modelId="{83010193-2392-4878-88BA-B42A14EAAE06}" type="pres">
      <dgm:prSet presAssocID="{A77537CA-CFDB-4173-8D1F-50C70DA8F9BE}" presName="space" presStyleCnt="0"/>
      <dgm:spPr/>
    </dgm:pt>
    <dgm:pt modelId="{921DEA3D-C8BD-449D-9072-2D367B769DB7}" type="pres">
      <dgm:prSet presAssocID="{C7F7D0CF-B631-4385-BC95-B23545FF623C}" presName="composite" presStyleCnt="0"/>
      <dgm:spPr/>
    </dgm:pt>
    <dgm:pt modelId="{08F47E7D-9DAC-41C7-BD1B-D75A1FEB6CC6}" type="pres">
      <dgm:prSet presAssocID="{C7F7D0CF-B631-4385-BC95-B23545FF623C}" presName="LShape" presStyleLbl="alignNode1" presStyleIdx="2" presStyleCnt="5"/>
      <dgm:spPr/>
    </dgm:pt>
    <dgm:pt modelId="{2741A304-A327-4AF6-B4E2-77C731630DD6}" type="pres">
      <dgm:prSet presAssocID="{C7F7D0CF-B631-4385-BC95-B23545FF623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7C8BAFF-5952-4845-A776-1C87E372FDB8}" type="pres">
      <dgm:prSet presAssocID="{C7F7D0CF-B631-4385-BC95-B23545FF623C}" presName="Triangle" presStyleLbl="alignNode1" presStyleIdx="3" presStyleCnt="5"/>
      <dgm:spPr/>
    </dgm:pt>
    <dgm:pt modelId="{B9D2735F-C96A-443B-B2A4-86ABE7A5989B}" type="pres">
      <dgm:prSet presAssocID="{6E9DCFD4-CF1F-4702-8981-A177B817C2C2}" presName="sibTrans" presStyleCnt="0"/>
      <dgm:spPr/>
    </dgm:pt>
    <dgm:pt modelId="{678ADB2F-A0CA-4570-978D-33F3AFD94128}" type="pres">
      <dgm:prSet presAssocID="{6E9DCFD4-CF1F-4702-8981-A177B817C2C2}" presName="space" presStyleCnt="0"/>
      <dgm:spPr/>
    </dgm:pt>
    <dgm:pt modelId="{DE77150F-E0F6-4545-91C1-395EF6BEC60B}" type="pres">
      <dgm:prSet presAssocID="{E51FE8DD-5A69-4DB1-9A42-585D710CF4AD}" presName="composite" presStyleCnt="0"/>
      <dgm:spPr/>
    </dgm:pt>
    <dgm:pt modelId="{C22851D8-2B49-4E91-8552-49BE958CA007}" type="pres">
      <dgm:prSet presAssocID="{E51FE8DD-5A69-4DB1-9A42-585D710CF4AD}" presName="LShape" presStyleLbl="alignNode1" presStyleIdx="4" presStyleCnt="5"/>
      <dgm:spPr/>
    </dgm:pt>
    <dgm:pt modelId="{C9A6A0DB-999F-43AE-9E18-8ED5C9B94FA8}" type="pres">
      <dgm:prSet presAssocID="{E51FE8DD-5A69-4DB1-9A42-585D710CF4A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068C918-C435-4BD2-B716-77BADD47F602}" srcId="{4469E857-08F5-4815-9BFA-48BEAFE532A6}" destId="{E51FE8DD-5A69-4DB1-9A42-585D710CF4AD}" srcOrd="2" destOrd="0" parTransId="{44A4AA6D-BAD6-4233-A479-0798F3150A6E}" sibTransId="{8EB2AAD3-F0AE-4058-A2AD-24FE2E322247}"/>
    <dgm:cxn modelId="{9BE4D758-66C6-4DD5-909E-40F632AFE1BF}" type="presOf" srcId="{C7F7D0CF-B631-4385-BC95-B23545FF623C}" destId="{2741A304-A327-4AF6-B4E2-77C731630DD6}" srcOrd="0" destOrd="0" presId="urn:microsoft.com/office/officeart/2009/3/layout/StepUpProcess"/>
    <dgm:cxn modelId="{59F39179-29A8-4CC3-97D7-70945B4C8447}" type="presOf" srcId="{60EBDF1E-A61F-4701-A669-CA2921F87336}" destId="{24AFA97F-F7DD-4499-AB93-6ED141930857}" srcOrd="0" destOrd="0" presId="urn:microsoft.com/office/officeart/2009/3/layout/StepUpProcess"/>
    <dgm:cxn modelId="{82CD6B89-BA13-4C0A-8462-38B05BD80F9D}" type="presOf" srcId="{E51FE8DD-5A69-4DB1-9A42-585D710CF4AD}" destId="{C9A6A0DB-999F-43AE-9E18-8ED5C9B94FA8}" srcOrd="0" destOrd="0" presId="urn:microsoft.com/office/officeart/2009/3/layout/StepUpProcess"/>
    <dgm:cxn modelId="{F92A31C4-F6EB-43FD-9DD0-3C53AE0599D6}" srcId="{4469E857-08F5-4815-9BFA-48BEAFE532A6}" destId="{C7F7D0CF-B631-4385-BC95-B23545FF623C}" srcOrd="1" destOrd="0" parTransId="{B7E69E04-1424-42B0-9F10-8C5BDF9638A7}" sibTransId="{6E9DCFD4-CF1F-4702-8981-A177B817C2C2}"/>
    <dgm:cxn modelId="{088E66C7-B4BF-41AD-8FD6-949AB30856A2}" type="presOf" srcId="{4469E857-08F5-4815-9BFA-48BEAFE532A6}" destId="{01543A83-CA67-44AF-AA37-A46229B93641}" srcOrd="0" destOrd="0" presId="urn:microsoft.com/office/officeart/2009/3/layout/StepUpProcess"/>
    <dgm:cxn modelId="{FB846BC7-ED0D-47D7-A562-E786A73D33FE}" srcId="{4469E857-08F5-4815-9BFA-48BEAFE532A6}" destId="{60EBDF1E-A61F-4701-A669-CA2921F87336}" srcOrd="0" destOrd="0" parTransId="{DA2B5C45-A97F-4B02-B5A6-5683911414C4}" sibTransId="{A77537CA-CFDB-4173-8D1F-50C70DA8F9BE}"/>
    <dgm:cxn modelId="{C7BCD032-BD6C-4B63-B035-51D0F29B99A5}" type="presParOf" srcId="{01543A83-CA67-44AF-AA37-A46229B93641}" destId="{351C374F-09AB-47D9-AD17-373DF878AAF7}" srcOrd="0" destOrd="0" presId="urn:microsoft.com/office/officeart/2009/3/layout/StepUpProcess"/>
    <dgm:cxn modelId="{FF7801C8-CB25-4578-91DC-87AEC86DB776}" type="presParOf" srcId="{351C374F-09AB-47D9-AD17-373DF878AAF7}" destId="{5E53E50E-46D8-446F-807E-00D97D85E046}" srcOrd="0" destOrd="0" presId="urn:microsoft.com/office/officeart/2009/3/layout/StepUpProcess"/>
    <dgm:cxn modelId="{0CC27C90-7CCF-4B38-B8CA-4AD1C93CBCAC}" type="presParOf" srcId="{351C374F-09AB-47D9-AD17-373DF878AAF7}" destId="{24AFA97F-F7DD-4499-AB93-6ED141930857}" srcOrd="1" destOrd="0" presId="urn:microsoft.com/office/officeart/2009/3/layout/StepUpProcess"/>
    <dgm:cxn modelId="{41538C95-1B61-4134-B6B6-17FC54D18983}" type="presParOf" srcId="{351C374F-09AB-47D9-AD17-373DF878AAF7}" destId="{B500C315-FFB2-4BAD-8B59-E9ABF7FC53A4}" srcOrd="2" destOrd="0" presId="urn:microsoft.com/office/officeart/2009/3/layout/StepUpProcess"/>
    <dgm:cxn modelId="{0F8DBF79-0F88-47C1-ADBD-77E5FB301A44}" type="presParOf" srcId="{01543A83-CA67-44AF-AA37-A46229B93641}" destId="{24A9FB10-69F7-4759-992B-CAACED5AF336}" srcOrd="1" destOrd="0" presId="urn:microsoft.com/office/officeart/2009/3/layout/StepUpProcess"/>
    <dgm:cxn modelId="{78227B5E-621D-45C8-B921-F4E869F0E85B}" type="presParOf" srcId="{24A9FB10-69F7-4759-992B-CAACED5AF336}" destId="{83010193-2392-4878-88BA-B42A14EAAE06}" srcOrd="0" destOrd="0" presId="urn:microsoft.com/office/officeart/2009/3/layout/StepUpProcess"/>
    <dgm:cxn modelId="{B7D05174-AF63-42FB-91C7-7BA6EA0DDDAC}" type="presParOf" srcId="{01543A83-CA67-44AF-AA37-A46229B93641}" destId="{921DEA3D-C8BD-449D-9072-2D367B769DB7}" srcOrd="2" destOrd="0" presId="urn:microsoft.com/office/officeart/2009/3/layout/StepUpProcess"/>
    <dgm:cxn modelId="{64890ABF-8518-444E-8E98-6C749569CDE3}" type="presParOf" srcId="{921DEA3D-C8BD-449D-9072-2D367B769DB7}" destId="{08F47E7D-9DAC-41C7-BD1B-D75A1FEB6CC6}" srcOrd="0" destOrd="0" presId="urn:microsoft.com/office/officeart/2009/3/layout/StepUpProcess"/>
    <dgm:cxn modelId="{ADE20B6F-F378-438D-87DC-ADCE759CF4BE}" type="presParOf" srcId="{921DEA3D-C8BD-449D-9072-2D367B769DB7}" destId="{2741A304-A327-4AF6-B4E2-77C731630DD6}" srcOrd="1" destOrd="0" presId="urn:microsoft.com/office/officeart/2009/3/layout/StepUpProcess"/>
    <dgm:cxn modelId="{8242D697-71CB-4459-9C3A-41C1D7F956C4}" type="presParOf" srcId="{921DEA3D-C8BD-449D-9072-2D367B769DB7}" destId="{87C8BAFF-5952-4845-A776-1C87E372FDB8}" srcOrd="2" destOrd="0" presId="urn:microsoft.com/office/officeart/2009/3/layout/StepUpProcess"/>
    <dgm:cxn modelId="{5BB15C8E-A77C-4163-B8FF-EEB69E90999A}" type="presParOf" srcId="{01543A83-CA67-44AF-AA37-A46229B93641}" destId="{B9D2735F-C96A-443B-B2A4-86ABE7A5989B}" srcOrd="3" destOrd="0" presId="urn:microsoft.com/office/officeart/2009/3/layout/StepUpProcess"/>
    <dgm:cxn modelId="{947CA591-1A00-40BD-B753-C8F84A4A7D77}" type="presParOf" srcId="{B9D2735F-C96A-443B-B2A4-86ABE7A5989B}" destId="{678ADB2F-A0CA-4570-978D-33F3AFD94128}" srcOrd="0" destOrd="0" presId="urn:microsoft.com/office/officeart/2009/3/layout/StepUpProcess"/>
    <dgm:cxn modelId="{0FE3B12A-EADA-4A71-9B39-700A8BF8F39F}" type="presParOf" srcId="{01543A83-CA67-44AF-AA37-A46229B93641}" destId="{DE77150F-E0F6-4545-91C1-395EF6BEC60B}" srcOrd="4" destOrd="0" presId="urn:microsoft.com/office/officeart/2009/3/layout/StepUpProcess"/>
    <dgm:cxn modelId="{ED370411-0184-445A-9B4C-7B8C910DD949}" type="presParOf" srcId="{DE77150F-E0F6-4545-91C1-395EF6BEC60B}" destId="{C22851D8-2B49-4E91-8552-49BE958CA007}" srcOrd="0" destOrd="0" presId="urn:microsoft.com/office/officeart/2009/3/layout/StepUpProcess"/>
    <dgm:cxn modelId="{1088BAA7-65EC-4A24-9317-4EFB93DB960D}" type="presParOf" srcId="{DE77150F-E0F6-4545-91C1-395EF6BEC60B}" destId="{C9A6A0DB-999F-43AE-9E18-8ED5C9B94FA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8DB4B-ADC4-4E1A-AF54-ED10678B0CF5}">
      <dsp:nvSpPr>
        <dsp:cNvPr id="0" name=""/>
        <dsp:cNvSpPr/>
      </dsp:nvSpPr>
      <dsp:spPr>
        <a:xfrm>
          <a:off x="478472" y="1748"/>
          <a:ext cx="8644255" cy="1154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Displaying of Fixity report data based on quarters</a:t>
          </a:r>
        </a:p>
      </dsp:txBody>
      <dsp:txXfrm>
        <a:off x="478472" y="1748"/>
        <a:ext cx="8644255" cy="1154162"/>
      </dsp:txXfrm>
    </dsp:sp>
    <dsp:sp modelId="{D8EEC47D-AC72-49EB-94FD-A3549B62956F}">
      <dsp:nvSpPr>
        <dsp:cNvPr id="0" name=""/>
        <dsp:cNvSpPr/>
      </dsp:nvSpPr>
      <dsp:spPr>
        <a:xfrm>
          <a:off x="1212105" y="1213618"/>
          <a:ext cx="7176988" cy="1154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Clear Presentation of Fixity &amp; AIP Reports</a:t>
          </a:r>
        </a:p>
      </dsp:txBody>
      <dsp:txXfrm>
        <a:off x="1212105" y="1213618"/>
        <a:ext cx="7176988" cy="1154162"/>
      </dsp:txXfrm>
    </dsp:sp>
    <dsp:sp modelId="{E5C31D27-B964-4FFF-BA7B-9E3F7EFAD0C5}">
      <dsp:nvSpPr>
        <dsp:cNvPr id="0" name=""/>
        <dsp:cNvSpPr/>
      </dsp:nvSpPr>
      <dsp:spPr>
        <a:xfrm>
          <a:off x="1967036" y="2372326"/>
          <a:ext cx="5667127" cy="1154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Commenting and Annotating on AIP Report</a:t>
          </a:r>
        </a:p>
      </dsp:txBody>
      <dsp:txXfrm>
        <a:off x="1967036" y="2372326"/>
        <a:ext cx="5667127" cy="1154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3E50E-46D8-446F-807E-00D97D85E046}">
      <dsp:nvSpPr>
        <dsp:cNvPr id="0" name=""/>
        <dsp:cNvSpPr/>
      </dsp:nvSpPr>
      <dsp:spPr>
        <a:xfrm rot="5400000">
          <a:off x="752291" y="405156"/>
          <a:ext cx="699114" cy="11633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FA97F-F7DD-4499-AB93-6ED141930857}">
      <dsp:nvSpPr>
        <dsp:cNvPr id="0" name=""/>
        <dsp:cNvSpPr/>
      </dsp:nvSpPr>
      <dsp:spPr>
        <a:xfrm>
          <a:off x="635592" y="752736"/>
          <a:ext cx="1050243" cy="92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Report </a:t>
          </a:r>
        </a:p>
      </dsp:txBody>
      <dsp:txXfrm>
        <a:off x="635592" y="752736"/>
        <a:ext cx="1050243" cy="920600"/>
      </dsp:txXfrm>
    </dsp:sp>
    <dsp:sp modelId="{B500C315-FFB2-4BAD-8B59-E9ABF7FC53A4}">
      <dsp:nvSpPr>
        <dsp:cNvPr id="0" name=""/>
        <dsp:cNvSpPr/>
      </dsp:nvSpPr>
      <dsp:spPr>
        <a:xfrm>
          <a:off x="1487676" y="319512"/>
          <a:ext cx="198159" cy="1981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7E7D-9DAC-41C7-BD1B-D75A1FEB6CC6}">
      <dsp:nvSpPr>
        <dsp:cNvPr id="0" name=""/>
        <dsp:cNvSpPr/>
      </dsp:nvSpPr>
      <dsp:spPr>
        <a:xfrm rot="5400000">
          <a:off x="2037995" y="87008"/>
          <a:ext cx="699114" cy="11633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1A304-A327-4AF6-B4E2-77C731630DD6}">
      <dsp:nvSpPr>
        <dsp:cNvPr id="0" name=""/>
        <dsp:cNvSpPr/>
      </dsp:nvSpPr>
      <dsp:spPr>
        <a:xfrm>
          <a:off x="1921295" y="434587"/>
          <a:ext cx="1050243" cy="92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Parse</a:t>
          </a:r>
        </a:p>
      </dsp:txBody>
      <dsp:txXfrm>
        <a:off x="1921295" y="434587"/>
        <a:ext cx="1050243" cy="920600"/>
      </dsp:txXfrm>
    </dsp:sp>
    <dsp:sp modelId="{87C8BAFF-5952-4845-A776-1C87E372FDB8}">
      <dsp:nvSpPr>
        <dsp:cNvPr id="0" name=""/>
        <dsp:cNvSpPr/>
      </dsp:nvSpPr>
      <dsp:spPr>
        <a:xfrm>
          <a:off x="2773379" y="1363"/>
          <a:ext cx="198159" cy="1981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851D8-2B49-4E91-8552-49BE958CA007}">
      <dsp:nvSpPr>
        <dsp:cNvPr id="0" name=""/>
        <dsp:cNvSpPr/>
      </dsp:nvSpPr>
      <dsp:spPr>
        <a:xfrm rot="5400000">
          <a:off x="3323698" y="-231140"/>
          <a:ext cx="699114" cy="116331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6A0DB-999F-43AE-9E18-8ED5C9B94FA8}">
      <dsp:nvSpPr>
        <dsp:cNvPr id="0" name=""/>
        <dsp:cNvSpPr/>
      </dsp:nvSpPr>
      <dsp:spPr>
        <a:xfrm>
          <a:off x="3206998" y="116438"/>
          <a:ext cx="1050243" cy="92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List</a:t>
          </a:r>
        </a:p>
      </dsp:txBody>
      <dsp:txXfrm>
        <a:off x="3206998" y="116438"/>
        <a:ext cx="1050243" cy="92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496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0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683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2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3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1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19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0812557-ED23-4524-A024-8112B474E2B4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8FB2C37-EEF3-4E16-9077-6B18071640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041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120" y="1668260"/>
            <a:ext cx="8361229" cy="2098226"/>
          </a:xfrm>
        </p:spPr>
        <p:txBody>
          <a:bodyPr/>
          <a:lstStyle/>
          <a:p>
            <a:r>
              <a:rPr lang="en-US" dirty="0"/>
              <a:t>Digital Archival Tracker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5061" y="4187687"/>
            <a:ext cx="829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Mid-Term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1343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for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63" y="1629440"/>
            <a:ext cx="4922874" cy="4613648"/>
          </a:xfrm>
        </p:spPr>
      </p:pic>
    </p:spTree>
    <p:extLst>
      <p:ext uri="{BB962C8B-B14F-4D97-AF65-F5344CB8AC3E}">
        <p14:creationId xmlns:p14="http://schemas.microsoft.com/office/powerpoint/2010/main" val="295972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 Fixity Report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52" y="1535076"/>
            <a:ext cx="7365695" cy="5241853"/>
          </a:xfrm>
        </p:spPr>
      </p:pic>
    </p:spTree>
    <p:extLst>
      <p:ext uri="{BB962C8B-B14F-4D97-AF65-F5344CB8AC3E}">
        <p14:creationId xmlns:p14="http://schemas.microsoft.com/office/powerpoint/2010/main" val="198069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Choose Fixity Check Quarter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11" y="1578402"/>
            <a:ext cx="7455178" cy="5109477"/>
          </a:xfrm>
        </p:spPr>
      </p:pic>
    </p:spTree>
    <p:extLst>
      <p:ext uri="{BB962C8B-B14F-4D97-AF65-F5344CB8AC3E}">
        <p14:creationId xmlns:p14="http://schemas.microsoft.com/office/powerpoint/2010/main" val="83639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Comments to AIP Report</a:t>
            </a:r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55" y="1524443"/>
            <a:ext cx="7663089" cy="5333557"/>
          </a:xfrm>
        </p:spPr>
      </p:pic>
    </p:spTree>
    <p:extLst>
      <p:ext uri="{BB962C8B-B14F-4D97-AF65-F5344CB8AC3E}">
        <p14:creationId xmlns:p14="http://schemas.microsoft.com/office/powerpoint/2010/main" val="72789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Additional Columns in AIP Report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11" y="1970265"/>
            <a:ext cx="7634177" cy="4887735"/>
          </a:xfrm>
        </p:spPr>
      </p:pic>
    </p:spTree>
    <p:extLst>
      <p:ext uri="{BB962C8B-B14F-4D97-AF65-F5344CB8AC3E}">
        <p14:creationId xmlns:p14="http://schemas.microsoft.com/office/powerpoint/2010/main" val="114075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Reply Counter by Hovering Mouse in Comment Column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63" y="2171700"/>
            <a:ext cx="7208874" cy="4643753"/>
          </a:xfrm>
        </p:spPr>
      </p:pic>
    </p:spTree>
    <p:extLst>
      <p:ext uri="{BB962C8B-B14F-4D97-AF65-F5344CB8AC3E}">
        <p14:creationId xmlns:p14="http://schemas.microsoft.com/office/powerpoint/2010/main" val="214269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Fixity Tool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59" y="1605516"/>
            <a:ext cx="8355481" cy="50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Project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93" y="1722475"/>
            <a:ext cx="9291413" cy="42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Destination of the report folder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91" y="1733107"/>
            <a:ext cx="9117418" cy="39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fixity maintains the report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68" y="1714500"/>
            <a:ext cx="9165264" cy="39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1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49794"/>
            <a:ext cx="9601200" cy="4391247"/>
          </a:xfrm>
        </p:spPr>
      </p:pic>
    </p:spTree>
    <p:extLst>
      <p:ext uri="{BB962C8B-B14F-4D97-AF65-F5344CB8AC3E}">
        <p14:creationId xmlns:p14="http://schemas.microsoft.com/office/powerpoint/2010/main" val="102958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– Retrieve from DB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660" y="1892707"/>
            <a:ext cx="86370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- Retrieve from File  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22" y="1868155"/>
            <a:ext cx="79417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2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0022"/>
          </a:xfrm>
        </p:spPr>
        <p:txBody>
          <a:bodyPr>
            <a:noAutofit/>
          </a:bodyPr>
          <a:lstStyle/>
          <a:p>
            <a:r>
              <a:rPr lang="en-US" b="1" dirty="0"/>
              <a:t>Java - Fetching Report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1433157"/>
            <a:ext cx="1054289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java.io.IOException;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java.nio.file.*;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java.util.stream.Stream;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/**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@author s525713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TSV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/**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* @param args the command line arguments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* @throws java.io.IOException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*/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static void main(String[] args) throws IOException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TODO code application logic here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try (Stream&lt;Path&gt; paths =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Files.walk(Paths.get("C:\\Users\\S525713\\Downloads\\fixity-win-0.5\\fixity-win\\reports")))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paths.forEach(filePath -&gt;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(Files.isRegularFile(filePath))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System.out.println(filePath);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65" y="1807536"/>
            <a:ext cx="7155541" cy="177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83140" y="6341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15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55785"/>
            <a:ext cx="9601200" cy="1004455"/>
          </a:xfrm>
        </p:spPr>
        <p:txBody>
          <a:bodyPr>
            <a:normAutofit/>
          </a:bodyPr>
          <a:lstStyle/>
          <a:p>
            <a:r>
              <a:rPr lang="en-US" b="1" dirty="0"/>
              <a:t>uniVocity - Parsing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0364"/>
            <a:ext cx="9601200" cy="3997036"/>
          </a:xfrm>
        </p:spPr>
        <p:txBody>
          <a:bodyPr/>
          <a:lstStyle/>
          <a:p>
            <a:r>
              <a:rPr lang="en-US" dirty="0"/>
              <a:t>uniVocity-parsers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282158" y="2067952"/>
          <a:ext cx="4777436" cy="1674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300" y="3593805"/>
            <a:ext cx="8705799" cy="2860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49" y="3607585"/>
            <a:ext cx="3147248" cy="14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2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of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26777"/>
            <a:ext cx="9601200" cy="44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6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of Database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5516"/>
            <a:ext cx="9601200" cy="43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5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AIP Records Management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33106"/>
            <a:ext cx="9601200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3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 Diagram of  Archival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11840"/>
            <a:ext cx="9601200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5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Normalizing Into 2NF</a:t>
            </a:r>
            <a:endParaRPr lang="en-US" dirty="0"/>
          </a:p>
        </p:txBody>
      </p:sp>
      <p:pic>
        <p:nvPicPr>
          <p:cNvPr id="4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03" y="1608175"/>
            <a:ext cx="7234394" cy="4388588"/>
          </a:xfrm>
        </p:spPr>
      </p:pic>
    </p:spTree>
    <p:extLst>
      <p:ext uri="{BB962C8B-B14F-4D97-AF65-F5344CB8AC3E}">
        <p14:creationId xmlns:p14="http://schemas.microsoft.com/office/powerpoint/2010/main" val="163086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Normalizing Into 3NF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85" y="1626783"/>
            <a:ext cx="5932430" cy="4433776"/>
          </a:xfrm>
        </p:spPr>
      </p:pic>
    </p:spTree>
    <p:extLst>
      <p:ext uri="{BB962C8B-B14F-4D97-AF65-F5344CB8AC3E}">
        <p14:creationId xmlns:p14="http://schemas.microsoft.com/office/powerpoint/2010/main" val="27891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Few Important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5136"/>
            <a:ext cx="9601200" cy="3581400"/>
          </a:xfrm>
        </p:spPr>
        <p:txBody>
          <a:bodyPr/>
          <a:lstStyle/>
          <a:p>
            <a:r>
              <a:rPr lang="en-US" dirty="0"/>
              <a:t>C# .NET, WPF – Windows Presentation Forms, Visual Studio</a:t>
            </a:r>
          </a:p>
          <a:p>
            <a:endParaRPr lang="en-US" dirty="0"/>
          </a:p>
          <a:p>
            <a:r>
              <a:rPr lang="en-US" dirty="0"/>
              <a:t>uniVocity, Java</a:t>
            </a:r>
          </a:p>
          <a:p>
            <a:endParaRPr lang="en-US" dirty="0"/>
          </a:p>
          <a:p>
            <a:r>
              <a:rPr lang="en-US" dirty="0"/>
              <a:t>SQLite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83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AIP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3850"/>
            <a:ext cx="9601200" cy="3581400"/>
          </a:xfrm>
        </p:spPr>
        <p:txBody>
          <a:bodyPr/>
          <a:lstStyle/>
          <a:p>
            <a:pPr lvl="0"/>
            <a:r>
              <a:rPr lang="en-US" b="1" dirty="0"/>
              <a:t>createAIPRecord</a:t>
            </a:r>
            <a:r>
              <a:rPr lang="en-US" dirty="0"/>
              <a:t> </a:t>
            </a:r>
            <a:r>
              <a:rPr lang="en-US" b="1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 </a:t>
            </a:r>
            <a:r>
              <a:rPr lang="en-US" dirty="0"/>
              <a:t>createAIPRecord</a:t>
            </a:r>
            <a:r>
              <a:rPr lang="en-US" b="1" dirty="0"/>
              <a:t> </a:t>
            </a:r>
            <a:r>
              <a:rPr lang="en-US" dirty="0"/>
              <a:t>(int aipRecordId, String aipName, int mainBagId, int commentID, int quarterID, bool movedToRachel, bool normalizedOrReviewed, bool aiped, bool duraCloud, bool blackExternalHdd, bool redExternalHdd, bool ongoingPreserveFile, bool firstFixityCheckBlack, bool firstFixityCheckRed) </a:t>
            </a:r>
          </a:p>
          <a:p>
            <a:pPr lvl="0"/>
            <a:r>
              <a:rPr lang="en-US" b="1" dirty="0"/>
              <a:t>editAIPRecord()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editAIPRecord (int aipRecordId, String aipName, int mainBagId, int commentID, int quarterID, bool movedToRachel, bool normalizedOrReviewed, bool aiped, bool duraCloud, bool blackExternalHdd, bool redExternalHdd, bool ongoingPreserveFile, bool firstFixityCheckBlack, bool firstFixityCheckRed)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8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AIP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6386"/>
            <a:ext cx="9601200" cy="3581400"/>
          </a:xfrm>
        </p:spPr>
        <p:txBody>
          <a:bodyPr/>
          <a:lstStyle/>
          <a:p>
            <a:pPr lvl="0"/>
            <a:r>
              <a:rPr lang="en-US" b="1" dirty="0"/>
              <a:t>getAIPRecord()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getAIPRecord (int aipRecordId)</a:t>
            </a:r>
          </a:p>
          <a:p>
            <a:pPr lvl="0"/>
            <a:r>
              <a:rPr lang="en-US" b="1" dirty="0"/>
              <a:t>deleteAIPRecord()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deleteAIPRecord (int aipRecordId) </a:t>
            </a:r>
          </a:p>
          <a:p>
            <a:pPr lvl="0"/>
            <a:r>
              <a:rPr lang="en-US" b="1" dirty="0"/>
              <a:t>getLatestFixityReportName()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getLatestFixityReportName (Datetime timestamp) </a:t>
            </a:r>
          </a:p>
          <a:p>
            <a:pPr lvl="0"/>
            <a:r>
              <a:rPr lang="en-US" b="1" dirty="0"/>
              <a:t>removeLatestFixityReportName()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   Syntax:</a:t>
            </a:r>
            <a:r>
              <a:rPr lang="en-US" dirty="0"/>
              <a:t> removeLatestFixityReportName (Datetime timestamp) </a:t>
            </a:r>
          </a:p>
        </p:txBody>
      </p:sp>
    </p:spTree>
    <p:extLst>
      <p:ext uri="{BB962C8B-B14F-4D97-AF65-F5344CB8AC3E}">
        <p14:creationId xmlns:p14="http://schemas.microsoft.com/office/powerpoint/2010/main" val="2714356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AIP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8294"/>
            <a:ext cx="9601200" cy="3581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removeLatestFixityReportName()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removeLatestFixityReportName (Datetime timestamp) </a:t>
            </a:r>
          </a:p>
          <a:p>
            <a:pPr lvl="0"/>
            <a:r>
              <a:rPr lang="en-US" b="1" dirty="0"/>
              <a:t>getComments()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 </a:t>
            </a:r>
            <a:r>
              <a:rPr lang="en-US" dirty="0"/>
              <a:t>getComments (int aipRecordID) </a:t>
            </a:r>
          </a:p>
          <a:p>
            <a:pPr lvl="0"/>
            <a:r>
              <a:rPr lang="en-US" b="1" dirty="0"/>
              <a:t>postComments()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postComments (int aipRecordID, String commentDescription, String 	annotation) </a:t>
            </a:r>
          </a:p>
          <a:p>
            <a:pPr lvl="0"/>
            <a:r>
              <a:rPr lang="en-US" b="1" dirty="0"/>
              <a:t>editComments()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editComments (int aipRecordID) </a:t>
            </a:r>
          </a:p>
        </p:txBody>
      </p:sp>
    </p:spTree>
    <p:extLst>
      <p:ext uri="{BB962C8B-B14F-4D97-AF65-F5344CB8AC3E}">
        <p14:creationId xmlns:p14="http://schemas.microsoft.com/office/powerpoint/2010/main" val="1719087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AIP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8281"/>
            <a:ext cx="9601200" cy="3581400"/>
          </a:xfrm>
        </p:spPr>
        <p:txBody>
          <a:bodyPr/>
          <a:lstStyle/>
          <a:p>
            <a:pPr lvl="0"/>
            <a:r>
              <a:rPr lang="en-US" b="1" dirty="0"/>
              <a:t>removeComments()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Syntax:</a:t>
            </a:r>
            <a:r>
              <a:rPr lang="en-US" dirty="0"/>
              <a:t> removeComments (int aipRecordID) </a:t>
            </a:r>
          </a:p>
          <a:p>
            <a:pPr lvl="0"/>
            <a:r>
              <a:rPr lang="en-US" b="1" dirty="0"/>
              <a:t>getReply()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getReply (int replyCommentID) </a:t>
            </a:r>
          </a:p>
          <a:p>
            <a:pPr lvl="0"/>
            <a:r>
              <a:rPr lang="en-US" b="1" dirty="0"/>
              <a:t>postReply()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postReply (int replyCommentID, String replyCommentDescription, int 	commentId ) </a:t>
            </a:r>
          </a:p>
        </p:txBody>
      </p:sp>
    </p:spTree>
    <p:extLst>
      <p:ext uri="{BB962C8B-B14F-4D97-AF65-F5344CB8AC3E}">
        <p14:creationId xmlns:p14="http://schemas.microsoft.com/office/powerpoint/2010/main" val="2150764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AIP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13859"/>
            <a:ext cx="9601200" cy="3581400"/>
          </a:xfrm>
        </p:spPr>
        <p:txBody>
          <a:bodyPr/>
          <a:lstStyle/>
          <a:p>
            <a:pPr lvl="0"/>
            <a:r>
              <a:rPr lang="en-US" b="1" dirty="0"/>
              <a:t>editReply()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editReply (int replyCommentID) </a:t>
            </a:r>
          </a:p>
          <a:p>
            <a:pPr lvl="0"/>
            <a:r>
              <a:rPr lang="en-US" b="1" dirty="0"/>
              <a:t>removeReply()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Syntax:</a:t>
            </a:r>
            <a:r>
              <a:rPr lang="en-US" dirty="0"/>
              <a:t> removeReply (int replyCommentID) </a:t>
            </a:r>
          </a:p>
        </p:txBody>
      </p:sp>
    </p:spTree>
    <p:extLst>
      <p:ext uri="{BB962C8B-B14F-4D97-AF65-F5344CB8AC3E}">
        <p14:creationId xmlns:p14="http://schemas.microsoft.com/office/powerpoint/2010/main" val="2920524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9879" y="2876110"/>
            <a:ext cx="3604437" cy="717698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7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8049"/>
            <a:ext cx="9601200" cy="3581400"/>
          </a:xfrm>
        </p:spPr>
        <p:txBody>
          <a:bodyPr/>
          <a:lstStyle/>
          <a:p>
            <a:r>
              <a:rPr lang="en-US" dirty="0"/>
              <a:t>Manually reading fixity reports</a:t>
            </a:r>
          </a:p>
          <a:p>
            <a:r>
              <a:rPr lang="en-US" dirty="0"/>
              <a:t>Maintaining the tracking data in a separate spreadsheet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74" y="2770378"/>
            <a:ext cx="10515600" cy="38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9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028" y="1428750"/>
            <a:ext cx="9601200" cy="1197492"/>
          </a:xfrm>
        </p:spPr>
        <p:txBody>
          <a:bodyPr/>
          <a:lstStyle/>
          <a:p>
            <a:r>
              <a:rPr lang="en-US" dirty="0"/>
              <a:t>Eliminates the complexity of understanding a report generated by fixity</a:t>
            </a:r>
          </a:p>
          <a:p>
            <a:r>
              <a:rPr lang="en-US" dirty="0"/>
              <a:t>In addition, it provides features to comment and annotate which are stored in database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0" y="2626242"/>
            <a:ext cx="6943060" cy="41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Functionalities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0467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08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for User Interface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15" y="2171700"/>
            <a:ext cx="4972570" cy="4005816"/>
          </a:xfrm>
        </p:spPr>
      </p:pic>
    </p:spTree>
    <p:extLst>
      <p:ext uri="{BB962C8B-B14F-4D97-AF65-F5344CB8AC3E}">
        <p14:creationId xmlns:p14="http://schemas.microsoft.com/office/powerpoint/2010/main" val="330093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for User Interface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91" y="2171700"/>
            <a:ext cx="4774018" cy="3995184"/>
          </a:xfrm>
        </p:spPr>
      </p:pic>
    </p:spTree>
    <p:extLst>
      <p:ext uri="{BB962C8B-B14F-4D97-AF65-F5344CB8AC3E}">
        <p14:creationId xmlns:p14="http://schemas.microsoft.com/office/powerpoint/2010/main" val="256974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for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69" y="2171700"/>
            <a:ext cx="4616261" cy="3878226"/>
          </a:xfrm>
        </p:spPr>
      </p:pic>
    </p:spTree>
    <p:extLst>
      <p:ext uri="{BB962C8B-B14F-4D97-AF65-F5344CB8AC3E}">
        <p14:creationId xmlns:p14="http://schemas.microsoft.com/office/powerpoint/2010/main" val="31958013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273</TotalTime>
  <Words>595</Words>
  <Application>Microsoft Office PowerPoint</Application>
  <PresentationFormat>Widescreen</PresentationFormat>
  <Paragraphs>106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Franklin Gothic Book</vt:lpstr>
      <vt:lpstr>Times New Roman</vt:lpstr>
      <vt:lpstr>Wingdings</vt:lpstr>
      <vt:lpstr>Crop</vt:lpstr>
      <vt:lpstr>Digital Archival Tracker</vt:lpstr>
      <vt:lpstr>Existing System</vt:lpstr>
      <vt:lpstr>Few Important Technologies</vt:lpstr>
      <vt:lpstr>Problem Statement</vt:lpstr>
      <vt:lpstr>Overview of the System</vt:lpstr>
      <vt:lpstr>Product Functionalities</vt:lpstr>
      <vt:lpstr>Use Cases for User Interface</vt:lpstr>
      <vt:lpstr>Use Cases for User Interface</vt:lpstr>
      <vt:lpstr>Use Cases for User Interface</vt:lpstr>
      <vt:lpstr>Use Cases for User Interface</vt:lpstr>
      <vt:lpstr>Display Fixity Report Data</vt:lpstr>
      <vt:lpstr>Choose Fixity Check Quarter</vt:lpstr>
      <vt:lpstr>Adding Comments to AIP Report</vt:lpstr>
      <vt:lpstr>Displaying Additional Columns in AIP Report</vt:lpstr>
      <vt:lpstr>Displaying Reply Counter by Hovering Mouse in Comment Column</vt:lpstr>
      <vt:lpstr>Fixity Tool Understanding</vt:lpstr>
      <vt:lpstr>Creation of Project</vt:lpstr>
      <vt:lpstr>Destination of the report folder</vt:lpstr>
      <vt:lpstr>How fixity maintains the report</vt:lpstr>
      <vt:lpstr>Use Case – Retrieve from DB</vt:lpstr>
      <vt:lpstr>Use Case - Retrieve from File   </vt:lpstr>
      <vt:lpstr>Java - Fetching Report</vt:lpstr>
      <vt:lpstr>uniVocity - Parsing Report</vt:lpstr>
      <vt:lpstr>Use Cases of Database</vt:lpstr>
      <vt:lpstr>Use Cases of Database</vt:lpstr>
      <vt:lpstr>AIP Records Management</vt:lpstr>
      <vt:lpstr>ER Diagram of  Archival Database</vt:lpstr>
      <vt:lpstr>Normalizing Into 2NF</vt:lpstr>
      <vt:lpstr>Normalizing Into 3NF</vt:lpstr>
      <vt:lpstr>Sample AIP Methods</vt:lpstr>
      <vt:lpstr>Sample AIP Methods</vt:lpstr>
      <vt:lpstr>Sample AIP Methods</vt:lpstr>
      <vt:lpstr>Sample AIP Methods</vt:lpstr>
      <vt:lpstr>Sample AIP Methods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Archival Tracker</dc:title>
  <dc:creator>Mittapally,Varshitha</dc:creator>
  <cp:lastModifiedBy>Nadeem Ansari</cp:lastModifiedBy>
  <cp:revision>80</cp:revision>
  <dcterms:created xsi:type="dcterms:W3CDTF">2016-10-23T00:05:25Z</dcterms:created>
  <dcterms:modified xsi:type="dcterms:W3CDTF">2017-04-26T12:56:20Z</dcterms:modified>
</cp:coreProperties>
</file>