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41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44" r:id="rId23"/>
    <p:sldId id="337" r:id="rId24"/>
    <p:sldId id="338" r:id="rId25"/>
    <p:sldId id="339" r:id="rId26"/>
  </p:sldIdLst>
  <p:sldSz cx="12188825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0775" autoAdjust="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4/21/2017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0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Windows Presentation Foundation (WPF)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Windows UI Framework for developing desktop client apps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Supports controls, graphics, layout, data binding, documents and security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Subset of .NET Framework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Uses XAML for designing User Interface</a:t>
            </a:r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8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2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00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41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65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27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2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4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7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62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80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60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0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6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2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5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13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0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143000"/>
            <a:ext cx="8229600" cy="2895600"/>
          </a:xfrm>
        </p:spPr>
        <p:txBody>
          <a:bodyPr/>
          <a:lstStyle/>
          <a:p>
            <a:r>
              <a:rPr lang="en-US" dirty="0"/>
              <a:t>Digital Archival Tracker - UI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4529726"/>
            <a:ext cx="8229600" cy="149007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600" dirty="0"/>
              <a:t>Final Presentation</a:t>
            </a:r>
            <a:endParaRPr lang="en-US" dirty="0"/>
          </a:p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Nadeem Ansari</a:t>
            </a:r>
          </a:p>
          <a:p>
            <a:pPr algn="ctr"/>
            <a:r>
              <a:rPr lang="en-US" dirty="0"/>
              <a:t>Rajasekhar Siravati</a:t>
            </a:r>
          </a:p>
          <a:p>
            <a:pPr algn="ctr"/>
            <a:r>
              <a:rPr lang="en-US" dirty="0"/>
              <a:t>Suresh Reddy</a:t>
            </a:r>
          </a:p>
          <a:p>
            <a:pPr algn="ctr"/>
            <a:r>
              <a:rPr lang="en-US" dirty="0"/>
              <a:t>Soundharya Borra</a:t>
            </a:r>
          </a:p>
          <a:p>
            <a:pPr algn="ctr"/>
            <a:r>
              <a:rPr lang="en-US" dirty="0"/>
              <a:t>Varshitha Mittapally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36576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/>
          <a:lstStyle/>
          <a:p>
            <a:r>
              <a:rPr lang="en-US" dirty="0"/>
              <a:t>MAJOR APP DEVELOPMENT FRAMEWORK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570" y="1255643"/>
            <a:ext cx="7111685" cy="5390322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Suresh Reddy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6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LIBRARIES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2007 Office System Driver: (OLEDB)</a:t>
            </a:r>
          </a:p>
          <a:p>
            <a:pPr lvl="1"/>
            <a:r>
              <a:rPr lang="en-US" dirty="0"/>
              <a:t>OLEDB Driver helps with connectivity to Office file formats</a:t>
            </a:r>
          </a:p>
          <a:p>
            <a:pPr lvl="1"/>
            <a:r>
              <a:rPr lang="en-US" dirty="0"/>
              <a:t>Facilitated transfer of data from Office files (.xls, .xlsx etc.) to other data sources such as SQLite DB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UI Automation Library (Testing)</a:t>
            </a:r>
          </a:p>
          <a:p>
            <a:pPr lvl="1"/>
            <a:r>
              <a:rPr lang="en-US" dirty="0"/>
              <a:t>Functional testing of UI controls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Suresh Reddy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stored in memory during application’s life cycle</a:t>
            </a:r>
          </a:p>
          <a:p>
            <a:r>
              <a:rPr lang="en-US" dirty="0"/>
              <a:t>DB team stores their information in SQLite .db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Soundharya Borra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Windows application theme</a:t>
            </a:r>
          </a:p>
          <a:p>
            <a:r>
              <a:rPr lang="en-US" dirty="0"/>
              <a:t>XAML used to design UI components and built simultaneously with DB and Service Integration teams working on the back-end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Soundharya Borra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UI Automation Library in .NET 4.5</a:t>
            </a:r>
          </a:p>
          <a:p>
            <a:pPr lvl="1"/>
            <a:r>
              <a:rPr lang="en-US" dirty="0"/>
              <a:t>Functional testing of UI controls</a:t>
            </a:r>
          </a:p>
          <a:p>
            <a:pPr lvl="1"/>
            <a:r>
              <a:rPr lang="en-US" dirty="0"/>
              <a:t>Useful for carrying out validations or other logic in UI</a:t>
            </a:r>
          </a:p>
          <a:p>
            <a:pPr lvl="1"/>
            <a:r>
              <a:rPr lang="en-US" dirty="0"/>
              <a:t>Testing of text fields, buttons, data grids and combo boxes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Soundharya Borra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(EXAMPLE – TEXT FIELD)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905000"/>
            <a:ext cx="9840907" cy="1905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4083102"/>
            <a:ext cx="4202108" cy="24059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Varshitha Mittapally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5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2412" y="2209800"/>
            <a:ext cx="1828800" cy="13716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Varshitha Mittapally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Windows desktop application for simplified tracking of archived files</a:t>
            </a:r>
          </a:p>
          <a:p>
            <a:r>
              <a:rPr lang="en-US" dirty="0"/>
              <a:t>Application scans Fixity reports and presents the information in a simple and easy to use interface for Fixity Overview tab</a:t>
            </a:r>
          </a:p>
          <a:p>
            <a:r>
              <a:rPr lang="en-US" dirty="0"/>
              <a:t>Provides Excel-like functionality for maintaining accurate records of archived files in Ongoing Preservation tab</a:t>
            </a:r>
          </a:p>
          <a:p>
            <a:r>
              <a:rPr lang="en-US" dirty="0"/>
              <a:t>Enables exporting of OnGoing Preservation data to very common file format such as CSV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Nadeem Ansari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(CONT…)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handles table data carefully and no overlapping of data</a:t>
            </a:r>
          </a:p>
          <a:p>
            <a:r>
              <a:rPr lang="en-US" dirty="0"/>
              <a:t>Developed with strong collaboration between different teams</a:t>
            </a:r>
          </a:p>
          <a:p>
            <a:r>
              <a:rPr lang="en-US" dirty="0"/>
              <a:t>App has been tested rigorously</a:t>
            </a:r>
          </a:p>
          <a:p>
            <a:r>
              <a:rPr lang="en-US" dirty="0"/>
              <a:t>Handling edge cases and errors critical for deployment</a:t>
            </a:r>
          </a:p>
          <a:p>
            <a:r>
              <a:rPr lang="en-US" dirty="0"/>
              <a:t>Worked closely with DB team to incorporate Ongoing Preservation features such as table creation, CRUD operations etc.</a:t>
            </a:r>
          </a:p>
          <a:p>
            <a:r>
              <a:rPr lang="en-US" dirty="0"/>
              <a:t>Developing applications using WPF is </a:t>
            </a:r>
            <a:r>
              <a:rPr lang="en-US" b="1" u="sng" dirty="0"/>
              <a:t>easy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Nadeem Ansari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3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VIEW OF THE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75" y="1905000"/>
            <a:ext cx="6354075" cy="4723007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Nadeem Ansari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0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Overview of the solution</a:t>
            </a:r>
          </a:p>
          <a:p>
            <a:r>
              <a:rPr lang="en-US" dirty="0"/>
              <a:t>Deep dive in individual components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Nadeem Ansari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VIEW OF THE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50" y="1752600"/>
            <a:ext cx="9030126" cy="4880187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VIEW OF THE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46" y="1752600"/>
            <a:ext cx="9115933" cy="48768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412" y="2362200"/>
            <a:ext cx="4343399" cy="1371600"/>
          </a:xfrm>
        </p:spPr>
        <p:txBody>
          <a:bodyPr/>
          <a:lstStyle/>
          <a:p>
            <a:r>
              <a:rPr lang="en-US" dirty="0"/>
              <a:t>	THANK YOU</a:t>
            </a:r>
            <a:br>
              <a:rPr lang="en-US" dirty="0"/>
            </a:br>
            <a:r>
              <a:rPr lang="en-US" dirty="0"/>
              <a:t>    ANY QUESTIONS?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Nadeem Ansari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8153399" cy="4114801"/>
          </a:xfrm>
        </p:spPr>
        <p:txBody>
          <a:bodyPr/>
          <a:lstStyle/>
          <a:p>
            <a:r>
              <a:rPr lang="en-US" dirty="0"/>
              <a:t>Extremely difficult to manually read each Fixity file</a:t>
            </a:r>
          </a:p>
          <a:p>
            <a:r>
              <a:rPr lang="en-US" dirty="0"/>
              <a:t>Time consuming process</a:t>
            </a:r>
          </a:p>
          <a:p>
            <a:r>
              <a:rPr lang="en-US" dirty="0"/>
              <a:t>Difficulty in maintaining a smooth flow of information between reading each Fixity file and updating in Excel</a:t>
            </a:r>
          </a:p>
          <a:p>
            <a:r>
              <a:rPr lang="en-US" dirty="0"/>
              <a:t>Constantly switching between programs can be exhaustive</a:t>
            </a:r>
          </a:p>
          <a:p>
            <a:r>
              <a:rPr lang="en-US" dirty="0"/>
              <a:t>Strong need for streamlining the workflow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412" y="1676400"/>
            <a:ext cx="2362200" cy="3810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Nadeem Ansari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10210799" cy="41148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Digital Archival Tracker has been identified as a potential solution to the problem.</a:t>
            </a:r>
          </a:p>
          <a:p>
            <a:pPr marL="0" indent="0">
              <a:buNone/>
            </a:pPr>
            <a:r>
              <a:rPr lang="en-US" b="1" dirty="0"/>
              <a:t>Why &amp; How?</a:t>
            </a:r>
          </a:p>
          <a:p>
            <a:r>
              <a:rPr lang="en-US" dirty="0"/>
              <a:t>Service Integration’s Fixity API provides a way to extract Fixity report data solving the 1</a:t>
            </a:r>
            <a:r>
              <a:rPr lang="en-US" baseline="30000" dirty="0"/>
              <a:t>st</a:t>
            </a:r>
            <a:r>
              <a:rPr lang="en-US" dirty="0"/>
              <a:t> half of the problem</a:t>
            </a:r>
          </a:p>
          <a:p>
            <a:r>
              <a:rPr lang="en-US" dirty="0"/>
              <a:t>Extracted information is displayed to the client in a simple and clean UI</a:t>
            </a:r>
          </a:p>
          <a:p>
            <a:r>
              <a:rPr lang="en-US" dirty="0"/>
              <a:t>Implemented Excel-like functionality for maintaining records effectively solving the 2</a:t>
            </a:r>
            <a:r>
              <a:rPr lang="en-US" baseline="30000" dirty="0"/>
              <a:t>nd</a:t>
            </a:r>
            <a:r>
              <a:rPr lang="en-US" dirty="0"/>
              <a:t> half of the problem</a:t>
            </a:r>
          </a:p>
          <a:p>
            <a:r>
              <a:rPr lang="en-US" dirty="0"/>
              <a:t>Eliminated the need for the client to constantly switch between apps for information flow</a:t>
            </a:r>
          </a:p>
          <a:p>
            <a:r>
              <a:rPr lang="en-US" dirty="0"/>
              <a:t>Designed a simple, easy to use UI to combine both the solutions together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Nadeem Ansari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AIP (Ongoing Preservation)</a:t>
            </a:r>
          </a:p>
          <a:p>
            <a:r>
              <a:rPr lang="en-US" dirty="0"/>
              <a:t>Importing &amp; reading any Excel file</a:t>
            </a:r>
          </a:p>
          <a:p>
            <a:r>
              <a:rPr lang="en-US" dirty="0"/>
              <a:t>Interacting with Excel data through a UI Data Grid</a:t>
            </a:r>
          </a:p>
          <a:p>
            <a:r>
              <a:rPr lang="en-US" dirty="0"/>
              <a:t>Maintaining accurate records through CRUD operations using SQLite DB </a:t>
            </a:r>
          </a:p>
          <a:p>
            <a:r>
              <a:rPr lang="en-US" dirty="0"/>
              <a:t>Exporting to a readable format such as CSV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Rajasekhar Siravati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3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SOLUTION (CONT…)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Fixity Overview</a:t>
            </a:r>
          </a:p>
          <a:p>
            <a:r>
              <a:rPr lang="en-US" dirty="0"/>
              <a:t>Reading practically any number of Fixity reports</a:t>
            </a:r>
          </a:p>
          <a:p>
            <a:r>
              <a:rPr lang="en-US" dirty="0"/>
              <a:t>Extracting vital information from Fixity reports and presenting in the UI</a:t>
            </a:r>
          </a:p>
          <a:p>
            <a:r>
              <a:rPr lang="en-US" dirty="0"/>
              <a:t>Identifying individual Fixity reports as projects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Rajasekhar Siravati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5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SOLUTION (CONT…)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Design considerations</a:t>
            </a:r>
          </a:p>
          <a:p>
            <a:r>
              <a:rPr lang="en-US" dirty="0"/>
              <a:t>Ability to import and read an Excel file data dynamically</a:t>
            </a:r>
          </a:p>
          <a:p>
            <a:r>
              <a:rPr lang="en-US" dirty="0"/>
              <a:t>Resolution independent UI</a:t>
            </a:r>
          </a:p>
          <a:p>
            <a:r>
              <a:rPr lang="en-US" dirty="0"/>
              <a:t>Tabbed interface for segregated functionality</a:t>
            </a:r>
          </a:p>
          <a:p>
            <a:r>
              <a:rPr lang="en-US" dirty="0"/>
              <a:t>Excel-like CRUD operations straight from the UI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Rajasekhar Siravati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1"/>
            <a:ext cx="9144001" cy="1371600"/>
          </a:xfrm>
        </p:spPr>
        <p:txBody>
          <a:bodyPr/>
          <a:lstStyle/>
          <a:p>
            <a:r>
              <a:rPr lang="en-US" dirty="0"/>
              <a:t>OVERVIEW OF THE SOLUTION (CONT…)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dirty="0"/>
              <a:t>Cannot accept spaces, special characters and symbols in column names</a:t>
            </a:r>
          </a:p>
          <a:p>
            <a:r>
              <a:rPr lang="en-US" dirty="0"/>
              <a:t>Does not accept multiple Fixity files with the same name</a:t>
            </a:r>
          </a:p>
          <a:p>
            <a:r>
              <a:rPr lang="en-US" dirty="0"/>
              <a:t>Runs on a single UI thread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Rajasekhar Siravati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5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138" y="990600"/>
            <a:ext cx="9829799" cy="685799"/>
          </a:xfrm>
        </p:spPr>
        <p:txBody>
          <a:bodyPr/>
          <a:lstStyle/>
          <a:p>
            <a:r>
              <a:rPr lang="en-US" dirty="0"/>
              <a:t>DEEP DIVE INTO INDIVIDUAL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app development frameworks</a:t>
            </a:r>
          </a:p>
          <a:p>
            <a:r>
              <a:rPr lang="en-US" dirty="0"/>
              <a:t>Major libraries for development</a:t>
            </a:r>
          </a:p>
          <a:p>
            <a:r>
              <a:rPr lang="en-US" dirty="0"/>
              <a:t>Data Storage</a:t>
            </a:r>
          </a:p>
          <a:p>
            <a:r>
              <a:rPr lang="en-US" dirty="0"/>
              <a:t>App styling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Suresh Reddy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purl.org/dc/terms/"/>
    <ds:schemaRef ds:uri="4873beb7-5857-4685-be1f-d57550cc96cc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914</TotalTime>
  <Words>728</Words>
  <Application>Microsoft Office PowerPoint</Application>
  <PresentationFormat>Custom</PresentationFormat>
  <Paragraphs>160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Corbel</vt:lpstr>
      <vt:lpstr>Digital Blue Tunnel 16x9</vt:lpstr>
      <vt:lpstr>Digital Archival Tracker - UI</vt:lpstr>
      <vt:lpstr>OUTLINE</vt:lpstr>
      <vt:lpstr>PROBLEM STATEMENT</vt:lpstr>
      <vt:lpstr>SOLUTION</vt:lpstr>
      <vt:lpstr>OVERVIEW OF THE SOLUTION</vt:lpstr>
      <vt:lpstr>OVERVIEW OF THE SOLUTION (CONT…)</vt:lpstr>
      <vt:lpstr>OVERVIEW OF THE SOLUTION (CONT…)</vt:lpstr>
      <vt:lpstr>OVERVIEW OF THE SOLUTION (CONT…)</vt:lpstr>
      <vt:lpstr>DEEP DIVE INTO INDIVIDUAL COMPONENTS</vt:lpstr>
      <vt:lpstr>MAJOR APP DEVELOPMENT FRAMEWORK</vt:lpstr>
      <vt:lpstr>MAJOR LIBRARIES FOR DEVELOPMENT</vt:lpstr>
      <vt:lpstr>DATA STORAGE</vt:lpstr>
      <vt:lpstr>APP STYLING</vt:lpstr>
      <vt:lpstr>TESTING</vt:lpstr>
      <vt:lpstr>TESTING (EXAMPLE – TEXT FIELD)</vt:lpstr>
      <vt:lpstr>DEMO</vt:lpstr>
      <vt:lpstr>CONCLUSION</vt:lpstr>
      <vt:lpstr>CONCLUSION (CONT…)</vt:lpstr>
      <vt:lpstr>PLANNED VIEW OF THE SYSTEM</vt:lpstr>
      <vt:lpstr>PRESENT VIEW OF THE SYSTEM</vt:lpstr>
      <vt:lpstr>PRESENT VIEW OF THE SYSTEM</vt:lpstr>
      <vt:lpstr> THANK YOU   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Archival Tracker - UI</dc:title>
  <dc:creator>Mittapally,Varshitha</dc:creator>
  <cp:lastModifiedBy>Nadeem Ansari</cp:lastModifiedBy>
  <cp:revision>63</cp:revision>
  <dcterms:created xsi:type="dcterms:W3CDTF">2017-04-20T18:45:49Z</dcterms:created>
  <dcterms:modified xsi:type="dcterms:W3CDTF">2017-04-21T13:19:43Z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