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and person standing on a globe with gears&#10;&#10;Description automatically generated">
            <a:extLst>
              <a:ext uri="{FF2B5EF4-FFF2-40B4-BE49-F238E27FC236}">
                <a16:creationId xmlns:a16="http://schemas.microsoft.com/office/drawing/2014/main" id="{FDE9782C-BE21-1974-C50C-5E2EDB045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FF2F9D4-2ADF-D68A-3593-7E820B28F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47782" y="3260786"/>
            <a:ext cx="4580626" cy="2242868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Enter your details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2BDF-5EC2-749B-53FE-D3835736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1E3C-C545-4588-6833-D85F134B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00F7-B8B8-9741-E751-410C39E6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110E-4ABF-70F8-875F-BC5820AB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21347-4343-463E-1E17-61284AE8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90D5-8D8A-2316-5EE5-BC090446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DC58-8563-61BA-4E52-1D2B9F7F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C046-CDEF-F4E7-7FED-6AD825CB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57D81-2F78-BDC1-089F-A09225CA7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C749F-F7A9-CF10-1085-19686A6E8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82059-2F4F-A3CC-5819-8D32E8EB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B999-EC1E-C0EB-04BB-97B933D1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F11-ED52-24A5-F181-A9EE9EE7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4110-EA27-3B6D-B78C-5DE36A88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3E29-A8CC-D9DC-E55F-16712604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64E9-1789-D503-4F2F-D5346D3C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980C-3E48-83F1-E339-79687B6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CBF5-293D-4934-5ECD-4EC9A8F6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2E47-5107-5A9C-510E-B82B8340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2E77-9380-72E4-6459-AFEC1F07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95A9-3FE1-62FA-7888-58389134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5520-3F4F-42FC-2034-A478E409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DA40-7DF9-67B7-CDAE-D5BCE38A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6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F6E2-8218-A4CD-0F53-8A18CC93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0450-1411-B751-26A3-1BD8F7F75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CFDBC-1BCF-A07D-4759-A54CFBA07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68CC-DE39-2E7F-33A8-C372373B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5D6C6-3C25-39C8-5487-26805A3B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BB4B-7922-DBBC-CFEB-F41B1D86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6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02C2-F4C5-A3C0-5C53-F598F3A5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5A91-484F-3509-EDE9-9027991C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C31D-7BBC-921C-B993-B81C4098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D24D2-CD28-88F5-21D8-8C4EB926C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337DF-0AEF-7B1D-D2F2-0FC5945A5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C3937-DEAB-D844-EE4C-4406E002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CF770-0EE4-9E5A-2584-2C086888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0724E-4FED-B936-924E-BD309FF2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02CF-5BE9-FBBA-6B25-E9C56AFA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3ABFE-DE3C-44CC-BB03-DDDC79C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13C04-C7D2-D66E-EA99-982F017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BF1E6-8D89-943C-2F4C-E8382CFB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12E6A-8EDB-330C-DCDE-C1EA0D64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0AC3E-C2B5-A6D9-C21D-61F72A3D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033F1-0974-98A3-C939-6E4B3AA0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A24C-F7C0-49F2-FBE3-9B8BA666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50D7-FE3E-3308-6497-E7FBB7E0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5BFC-60FE-0F00-6351-31B3920C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0E876-0482-B023-9FC1-CAA9D8F3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471FD-7CD2-8EC8-4F01-FF665113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458F-00A2-E379-0BFA-7F0961C3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1E33-107C-F583-1C52-C2209CA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220AC-2929-0B49-2622-B2B69F165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6E4E-F832-898F-103D-A7C226709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C78FC-456F-F37C-C635-AEE6A30E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03BC7-AEB6-2A69-583B-F78AB6E8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125F-3E1E-4061-94FA-9A980154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236AC446-DEB5-EE8D-A8E6-400FF657768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D97B7-EC8E-71EC-213D-DE9D2233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9B23-DB83-EFDA-3DC6-CB1D2A76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6C77-C8DF-04D9-86C5-FE0C3D48D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F2B9F3A-BE33-E243-96C2-81B7475C332D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0E3A-E519-5CEB-2C27-47545B94B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67D4-DED4-B001-189E-982F3CAE7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43C91C7-1708-4040-9B0B-064DCED9E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671529-ED73-BA44-3F79-A5B3383AB6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47782" y="3459916"/>
            <a:ext cx="4580626" cy="184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Name: AI based connected solution for Vehicle &amp; Driver Profiling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Name: vagabonds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 Name: Vellore Institute of 			Technology</a:t>
            </a:r>
          </a:p>
        </p:txBody>
      </p:sp>
    </p:spTree>
    <p:extLst>
      <p:ext uri="{BB962C8B-B14F-4D97-AF65-F5344CB8AC3E}">
        <p14:creationId xmlns:p14="http://schemas.microsoft.com/office/powerpoint/2010/main" val="28229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E9DB2-E3E7-51E2-D479-972616601E50}"/>
              </a:ext>
            </a:extLst>
          </p:cNvPr>
          <p:cNvSpPr txBox="1"/>
          <p:nvPr/>
        </p:nvSpPr>
        <p:spPr>
          <a:xfrm>
            <a:off x="420130" y="376574"/>
            <a:ext cx="5785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Cloud-Based Data Streaming Platform and AI based profiling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5F5DC-91A9-835B-FF85-C9ADBDF5F1CF}"/>
              </a:ext>
            </a:extLst>
          </p:cNvPr>
          <p:cNvSpPr txBox="1"/>
          <p:nvPr/>
        </p:nvSpPr>
        <p:spPr>
          <a:xfrm>
            <a:off x="420130" y="1053188"/>
            <a:ext cx="562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371EB-AEE0-9D82-9FE4-AE41AF9DCC96}"/>
              </a:ext>
            </a:extLst>
          </p:cNvPr>
          <p:cNvSpPr txBox="1"/>
          <p:nvPr/>
        </p:nvSpPr>
        <p:spPr>
          <a:xfrm>
            <a:off x="6045746" y="958044"/>
            <a:ext cx="562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9EF9B9-6C15-50AA-6277-80AF67F4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64" y="1376353"/>
            <a:ext cx="4997324" cy="44283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7A78E7-C1D6-672F-F144-A32A4A16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84" y="1436652"/>
            <a:ext cx="4144152" cy="50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Dubey</dc:creator>
  <cp:lastModifiedBy>Pavan K</cp:lastModifiedBy>
  <cp:revision>7</cp:revision>
  <dcterms:created xsi:type="dcterms:W3CDTF">2022-12-20T09:01:34Z</dcterms:created>
  <dcterms:modified xsi:type="dcterms:W3CDTF">2024-02-04T11:47:40Z</dcterms:modified>
</cp:coreProperties>
</file>