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109" d="100"/>
          <a:sy n="109" d="100"/>
        </p:scale>
        <p:origin x="658" y="8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77726" y="1023080"/>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b="1" dirty="0">
                <a:sym typeface="Arial" charset="0"/>
              </a:rPr>
              <a:t>Pavan Kumar V</a:t>
            </a:r>
            <a:endParaRPr lang="en-US" altLang="zh-CN" sz="1100" b="1" i="0" u="none" strike="noStrike" kern="0" cap="none" spc="0" baseline="0" dirty="0">
              <a:solidFill>
                <a:srgbClr val="000000"/>
              </a:solidFill>
              <a:latin typeface="Arial" charset="0"/>
              <a:ea typeface="Arial" charset="0"/>
              <a:cs typeface="Arial" charset="0"/>
            </a:endParaRPr>
          </a:p>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 </a:t>
            </a:r>
            <a:r>
              <a:rPr lang="en-US" altLang="zh-CN" sz="1100" b="1" i="0" u="none" strike="noStrike" kern="0" cap="none" spc="0" baseline="0" dirty="0">
                <a:solidFill>
                  <a:srgbClr val="000000"/>
                </a:solidFill>
                <a:latin typeface="Arial" charset="0"/>
                <a:ea typeface="Arial" charset="0"/>
                <a:cs typeface="Arial" charset="0"/>
                <a:sym typeface="Arial" charset="0"/>
              </a:rPr>
              <a:t>au513521104048</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599"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200"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pic>
        <p:nvPicPr>
          <p:cNvPr id="3" name="Picture 2">
            <a:extLst>
              <a:ext uri="{FF2B5EF4-FFF2-40B4-BE49-F238E27FC236}">
                <a16:creationId xmlns:a16="http://schemas.microsoft.com/office/drawing/2014/main" id="{21CFA89C-BAAD-6EA8-A33E-FA4C5A856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7" y="534180"/>
            <a:ext cx="9144000" cy="4178889"/>
          </a:xfrm>
          <a:prstGeom prst="rect">
            <a:avLst/>
          </a:prstGeom>
        </p:spPr>
      </p:pic>
      <p:sp>
        <p:nvSpPr>
          <p:cNvPr id="5" name="Text Placeholder 4">
            <a:extLst>
              <a:ext uri="{FF2B5EF4-FFF2-40B4-BE49-F238E27FC236}">
                <a16:creationId xmlns:a16="http://schemas.microsoft.com/office/drawing/2014/main" id="{FDB9817E-5B0D-0166-1599-BC59FAAC10B3}"/>
              </a:ext>
            </a:extLst>
          </p:cNvPr>
          <p:cNvSpPr>
            <a:spLocks noGrp="1"/>
          </p:cNvSpPr>
          <p:nvPr>
            <p:ph type="body" idx="1"/>
          </p:nvPr>
        </p:nvSpPr>
        <p:spPr>
          <a:xfrm>
            <a:off x="6077243" y="2623623"/>
            <a:ext cx="3066757" cy="2616591"/>
          </a:xfrm>
        </p:spPr>
        <p:txBody>
          <a:bodyPr/>
          <a:lstStyle/>
          <a:p>
            <a:pPr marL="438023" indent="-285750" algn="l">
              <a:lnSpc>
                <a:spcPct val="115000"/>
              </a:lnSpc>
              <a:spcBef>
                <a:spcPts val="0"/>
              </a:spcBef>
              <a:spcAft>
                <a:spcPts val="0"/>
              </a:spcAft>
              <a:buClr>
                <a:srgbClr val="000000"/>
              </a:buClr>
              <a:buSzPts val="1200"/>
              <a:buFont typeface="Arial" panose="020B0604020202020204" pitchFamily="34" charset="0"/>
              <a:buChar char="•"/>
            </a:pPr>
            <a:r>
              <a:rPr lang="en-US" altLang="zh-CN" sz="1400" i="0" u="none" strike="noStrike" kern="0" cap="none" spc="0" baseline="0" dirty="0">
                <a:solidFill>
                  <a:schemeClr val="bg2">
                    <a:lumMod val="20000"/>
                    <a:lumOff val="80000"/>
                  </a:schemeClr>
                </a:solidFill>
                <a:latin typeface="Arial" charset="0"/>
                <a:ea typeface="Arial" charset="0"/>
                <a:cs typeface="Arial" charset="0"/>
                <a:sym typeface="Arial" charset="0"/>
              </a:rPr>
              <a:t>The Home page consists of a friendly interface and easier navigation to all the pages like Find Bus,</a:t>
            </a:r>
            <a:r>
              <a:rPr lang="en-US" altLang="zh-CN" sz="1200" dirty="0">
                <a:solidFill>
                  <a:schemeClr val="bg2">
                    <a:lumMod val="20000"/>
                    <a:lumOff val="80000"/>
                  </a:schemeClr>
                </a:solidFill>
                <a:sym typeface="Arial" charset="0"/>
              </a:rPr>
              <a:t> </a:t>
            </a:r>
            <a:r>
              <a:rPr lang="en-US" altLang="zh-CN" sz="1400" i="0" u="none" strike="noStrike" kern="0" cap="none" spc="0" baseline="0" dirty="0">
                <a:solidFill>
                  <a:schemeClr val="bg2">
                    <a:lumMod val="20000"/>
                    <a:lumOff val="80000"/>
                  </a:schemeClr>
                </a:solidFill>
                <a:latin typeface="Arial" charset="0"/>
                <a:ea typeface="Arial" charset="0"/>
                <a:cs typeface="Arial" charset="0"/>
                <a:sym typeface="Arial" charset="0"/>
              </a:rPr>
              <a:t>See Bookings and   Registration pages .</a:t>
            </a:r>
            <a:endParaRPr lang="en-US" altLang="zh-CN" sz="120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438023" indent="-285750" algn="l">
              <a:lnSpc>
                <a:spcPct val="115000"/>
              </a:lnSpc>
              <a:spcBef>
                <a:spcPts val="0"/>
              </a:spcBef>
              <a:spcAft>
                <a:spcPts val="0"/>
              </a:spcAft>
              <a:buClr>
                <a:srgbClr val="000000"/>
              </a:buClr>
              <a:buSzPts val="1200"/>
              <a:buFont typeface="Arial" panose="020B0604020202020204" pitchFamily="34" charset="0"/>
              <a:buChar char="•"/>
            </a:pPr>
            <a:r>
              <a:rPr lang="en-US" altLang="zh-CN" sz="1400" i="0" u="none" strike="noStrike" kern="0" cap="none" spc="0" baseline="0" dirty="0">
                <a:solidFill>
                  <a:schemeClr val="bg2">
                    <a:lumMod val="20000"/>
                    <a:lumOff val="80000"/>
                  </a:schemeClr>
                </a:solidFill>
                <a:latin typeface="Arial" charset="0"/>
                <a:ea typeface="Arial" charset="0"/>
                <a:cs typeface="Arial" charset="0"/>
                <a:sym typeface="Arial" charset="0"/>
              </a:rPr>
              <a:t>It provides easy access so that all people can use the website without any issues</a:t>
            </a:r>
            <a:endParaRPr lang="zh-CN" altLang="en-US" sz="1200" i="0" u="none" strike="noStrike" kern="0" cap="none" spc="0" baseline="0" dirty="0">
              <a:solidFill>
                <a:schemeClr val="bg2">
                  <a:lumMod val="20000"/>
                  <a:lumOff val="80000"/>
                </a:schemeClr>
              </a:solidFill>
              <a:latin typeface="Arial" charset="0"/>
              <a:ea typeface="Arial" charset="0"/>
              <a:cs typeface="Arial" charset="0"/>
              <a:sym typeface="Arial" charset="0"/>
            </a:endParaRPr>
          </a:p>
          <a:p>
            <a:endParaRPr lang="en-US" dirty="0"/>
          </a:p>
        </p:txBody>
      </p:sp>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910052" cy="3323946"/>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Email Notifications</a:t>
            </a:r>
            <a:r>
              <a:rPr lang="en-US" altLang="zh-CN" sz="1400" b="0" i="0" u="none" strike="noStrike" kern="0" cap="none" spc="0" baseline="0" dirty="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dirty="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dirty="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16</TotalTime>
  <Words>2088</Words>
  <Application>Microsoft Office PowerPoint</Application>
  <PresentationFormat>On-screen Show (16:9)</PresentationFormat>
  <Paragraphs>113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Kumar</cp:lastModifiedBy>
  <cp:revision>8</cp:revision>
  <dcterms:modified xsi:type="dcterms:W3CDTF">2024-04-08T01:39:54Z</dcterms:modified>
</cp:coreProperties>
</file>