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56eb24a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56eb24a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256eb24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256eb24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256eb24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256eb24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56eb24a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56eb24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56eb24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56eb24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56eb24a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56eb24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256eb24a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256eb24a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256eb24a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256eb24a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56eb24a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56eb24a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56eb24a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56eb24a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56eb24a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56eb24a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UK Online Retail - Customer Cohort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Customer Behavior and Revenue Patterns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Roadmap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Short-term (0-3 months):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Launch enhanced onboarding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Implement customer feedback system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Develop winter campaign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Medium-term (3-6 months):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Roll out loyalty program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Optimize promotional calendar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Enhance customer engagement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963450" y="2220200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Long-term (6+ months):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Develop predictive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Create personalized retention strategies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Build automated customer journey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Prioritize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 KPI targets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implementation timeline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Assign responsibilities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Regular monitoring and adjustment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Thank You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Questions?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Business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Key Findings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Context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UK-based online retail company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Specializes in unique all-occasion gifts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Customer base includes wholesalers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Need to understand: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Customer retention patterns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Revenue generation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Customer lifetime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Source: Transactional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Time Period: Dec 2010 - Dec 2011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Approach: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Cohort analysis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Customer retention tracking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Revenue pattern analysis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Customer lifetime value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Retention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64875" y="2145225"/>
            <a:ext cx="386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Findings: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December 2010 cohort: Best performer (37% retention)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Significant first-month drop across cohorts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Seasonal impact on retention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Early cohorts show better long-term retention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50" y="1853850"/>
            <a:ext cx="5010449" cy="25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Analysis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31250" y="2167375"/>
            <a:ext cx="328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Insights: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Highest initial revenue: £570K (Dec 2010)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Strong seasonal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Early cohorts maintain better revenue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Clear revenue decay pattern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25" y="1655526"/>
            <a:ext cx="5355373" cy="26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Lifetime Value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35800" y="2123125"/>
            <a:ext cx="391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Highlights: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December 2010 cohort: Highest sustained CLV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Average initial CLV: £400-£700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Seasonal impact on customer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Early cohorts show better value progression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000" y="1345664"/>
            <a:ext cx="4892002" cy="24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Findings Summary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Seasonal Impact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Winter months crucial for business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Higher initial values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Better retention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Customer Behavior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First-month retention critical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Early cohorts more valuable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Clear seasonal preferences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963450" y="2220200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Revenue Patterns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Strong initial performance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Predictable decay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Seasonal variations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Customer Acquisition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Focus on winter months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Improve summer strategies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Replicate successful cohort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Retention Strategy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Enhanced onboarding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Loyalty programs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-GB"/>
              <a:t>High-value customer focus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963450" y="2220200"/>
            <a:ext cx="368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Revenue Optimization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Convert one-time buyers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Increase average order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Strategic promotional timing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