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33b6ab19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33b6ab19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33b6ab19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33b6ab19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233b6ab19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233b6ab19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33b6ab19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233b6ab19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233b6ab19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233b6ab19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233b6ab196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233b6ab196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33b6ab196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233b6ab196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Employee Turnover Analysis: Insights &amp; Recommendations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50"/>
              <a:t>Company: Salifort Motors</a:t>
            </a:r>
            <a:endParaRPr b="1" sz="3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50"/>
              <a:t>Date: 2024</a:t>
            </a:r>
            <a:endParaRPr b="1" sz="3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2: Business Context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Problem: High employee turnover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Goals: Predict &amp; prevent turnover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Impact: Hiring costs, productivity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3: Data Overview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8 numeric variables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2 categorical variables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11,991 employee records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Key metrics tracked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4. Workload Patterns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Project overload (7+ = 100% turnover)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Hours worked vs satisfaction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Department distribution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3822" y="575200"/>
            <a:ext cx="4586875" cy="361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5. Satisfaction Drivers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Tenure impact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Salary correlation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Work hours effect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7572" y="774300"/>
            <a:ext cx="4686427" cy="369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6. Performance Metrics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Evaluation patterns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Promotion rate (2%)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Hours vs performance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6572" y="1261000"/>
            <a:ext cx="4520499" cy="356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7. Critical Points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4-year tenure mark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166.67 monthly hours threshold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Project number threshold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8525" y="1183550"/>
            <a:ext cx="4379000" cy="345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8: Recommendations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9450" y="2078875"/>
            <a:ext cx="7688700" cy="26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n-GB" sz="1800"/>
              <a:t>Immediate Actions</a:t>
            </a:r>
            <a:endParaRPr b="1" sz="1800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800"/>
              <a:t>Project cap implementation</a:t>
            </a:r>
            <a:endParaRPr sz="1800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800"/>
              <a:t>Workload rebalancing</a:t>
            </a:r>
            <a:endParaRPr sz="1800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800"/>
              <a:t>Career path development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 startAt="2"/>
            </a:pPr>
            <a:r>
              <a:rPr b="1" lang="en-GB" sz="1800"/>
              <a:t>Long-term Strategy</a:t>
            </a:r>
            <a:endParaRPr b="1" sz="1800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800"/>
              <a:t>Promotion structure review</a:t>
            </a:r>
            <a:endParaRPr sz="1800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800"/>
              <a:t>Work-life balance initiatives</a:t>
            </a:r>
            <a:endParaRPr sz="1800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800"/>
              <a:t>Retention program development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