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293d051b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293d051b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293d051b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293d051b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293d051b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2293d051b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293d051b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2293d051b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293d051b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2293d051b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293d051b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2293d051b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Inventory Optimization Through Data Analytics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 Strategic Analysis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Executive</a:t>
            </a:r>
            <a:r>
              <a:rPr lang="en-GB"/>
              <a:t> Summary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Business challenge: Inventory optimization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Key findings: Vendor concentration, supply patterns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Impact: $3.92M in top vendor spend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sources: 6 key tables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Python for data cleaning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Tableau for visualization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Key metrics development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Vendor Analysis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Bar chart: Top 10 vendors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Key insight: DIAGEO NORTH AMERICA dominance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Purchase cost distribution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100" y="3519625"/>
            <a:ext cx="7556323" cy="133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Supply Chain Metrics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Supply duration: 7.62 days average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Payment cycles: 35.66 days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Distribution patterns visualization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452" y="1122125"/>
            <a:ext cx="4274974" cy="354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 Performance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 sellers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Seasonal patterns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Critical stock points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7" y="978850"/>
            <a:ext cx="4319602" cy="364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Findings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Vendor Concentration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Supply Chain Efficiency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Product Seasonality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Stock Recommendations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7225" y="1853850"/>
            <a:ext cx="6064148" cy="169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