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457" y="1326708"/>
            <a:ext cx="10587086" cy="97777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DA335-A1FC-60E0-B770-7D6A88C2CDED}"/>
              </a:ext>
            </a:extLst>
          </p:cNvPr>
          <p:cNvSpPr txBox="1"/>
          <p:nvPr/>
        </p:nvSpPr>
        <p:spPr>
          <a:xfrm>
            <a:off x="2850349" y="3446206"/>
            <a:ext cx="63663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endParaRPr lang="en-US" sz="18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18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Arial"/>
                <a:cs typeface="Arial"/>
              </a:rPr>
              <a:t>Chikkam Pavan Kalyan</a:t>
            </a:r>
          </a:p>
          <a:p>
            <a:pPr algn="ctr"/>
            <a:endParaRPr lang="en-US" sz="18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algn="ctr"/>
            <a:endParaRPr lang="en-US" sz="18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ADIKAVI NANNAYA UNIVERSITY</a:t>
            </a:r>
          </a:p>
          <a:p>
            <a:pPr algn="ctr"/>
            <a:endParaRPr lang="en-US" sz="18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pPr algn="ctr"/>
            <a:r>
              <a:rPr lang="en-US" sz="18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25" y="1794012"/>
            <a:ext cx="10312950" cy="391853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Advanced Encryption: </a:t>
            </a:r>
            <a:r>
              <a:rPr lang="en-US" sz="2200" dirty="0"/>
              <a:t>Incorporate robust encryption algorithms before embedding to enhance security.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Multiple File Types: </a:t>
            </a:r>
            <a:r>
              <a:rPr lang="en-US" sz="2200" dirty="0"/>
              <a:t>Extend support to other file formats (e.g., audio, video) for broader steganography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Automated Key Management: </a:t>
            </a:r>
            <a:r>
              <a:rPr lang="en-US" sz="2200" dirty="0"/>
              <a:t>Implement a secure key exchange mechanism to avoid manual passcode entry.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GUI Implementation: </a:t>
            </a:r>
            <a:r>
              <a:rPr lang="en-US" sz="2200" dirty="0"/>
              <a:t>Develop a user-friendly graphical interface for non-technical users.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06898-E1F4-1920-5313-0419C47A100D}"/>
              </a:ext>
            </a:extLst>
          </p:cNvPr>
          <p:cNvSpPr txBox="1"/>
          <p:nvPr/>
        </p:nvSpPr>
        <p:spPr>
          <a:xfrm>
            <a:off x="1017638" y="1814333"/>
            <a:ext cx="10328788" cy="3583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Traditional message-sharing methods are prone to interception, risking unauthorized access to sensitive information.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Encryption alone often signals that a hidden message exists, attracting unwanted attention.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Steganography conceals the very presence of communication, enhancing security.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Our project aims to embed secret messages within images without noticeably altering the image.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</a:rPr>
              <a:t>Programming Language: </a:t>
            </a:r>
            <a:r>
              <a:rPr lang="en-IN" sz="2200" dirty="0">
                <a:solidFill>
                  <a:schemeClr val="tx1"/>
                </a:solidFill>
              </a:rPr>
              <a:t>Python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</a:rPr>
              <a:t>Libraries: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OpenCV (for image processing)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>
                <a:solidFill>
                  <a:schemeClr val="tx1"/>
                </a:solidFill>
              </a:rPr>
              <a:t>os</a:t>
            </a:r>
            <a:r>
              <a:rPr lang="en-IN" sz="2200" dirty="0">
                <a:solidFill>
                  <a:schemeClr val="tx1"/>
                </a:solidFill>
              </a:rPr>
              <a:t> (for file operations)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</a:rPr>
              <a:t>Platform/Environment: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Python IDLE / VS Code / </a:t>
            </a:r>
            <a:r>
              <a:rPr lang="en-IN" sz="2200" dirty="0" err="1">
                <a:solidFill>
                  <a:schemeClr val="tx1"/>
                </a:solidFill>
              </a:rPr>
              <a:t>Jupyter</a:t>
            </a:r>
            <a:r>
              <a:rPr lang="en-IN" sz="2200" dirty="0">
                <a:solidFill>
                  <a:schemeClr val="tx1"/>
                </a:solidFill>
              </a:rPr>
              <a:t> Notebook (choose your preferred)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tx1"/>
                </a:solidFill>
              </a:rPr>
              <a:t>GitHub for version control and repository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368" y="1257033"/>
            <a:ext cx="10529261" cy="467332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</a:rPr>
              <a:t>Seamless Embedding: </a:t>
            </a:r>
            <a:r>
              <a:rPr lang="en-IN" sz="2200" dirty="0">
                <a:solidFill>
                  <a:schemeClr val="tx1"/>
                </a:solidFill>
              </a:rPr>
              <a:t>Utilizes lossless image formats (PNG) to preserve exact pixel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</a:rPr>
              <a:t>Dual Scripts (Encryption &amp; Decryption): </a:t>
            </a:r>
            <a:r>
              <a:rPr lang="en-IN" sz="2200" dirty="0">
                <a:solidFill>
                  <a:schemeClr val="tx1"/>
                </a:solidFill>
              </a:rPr>
              <a:t>Clear separation of concerns for easy maintenance and scalability.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</a:rPr>
              <a:t>Passcode Protection: </a:t>
            </a:r>
            <a:r>
              <a:rPr lang="en-IN" sz="2200" dirty="0">
                <a:solidFill>
                  <a:schemeClr val="tx1"/>
                </a:solidFill>
              </a:rPr>
              <a:t>Ensures only authorized users can reveal the hidden message.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</a:rPr>
              <a:t>Metadata File: </a:t>
            </a:r>
            <a:r>
              <a:rPr lang="en-IN" sz="2200" dirty="0">
                <a:solidFill>
                  <a:schemeClr val="tx1"/>
                </a:solidFill>
              </a:rPr>
              <a:t>Stores message length and passcode for accurate retrieval without complex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112" y="1232452"/>
            <a:ext cx="10057856" cy="467332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Individuals &amp; Researchers needing a secure way to hide personal or confidential information.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Organizations looking to conceal sensitive data without drawing attention.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Educational Institutes teaching the principles of cryptography and steganography.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33D7F-9555-406A-53CD-D30F42E6D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5" y="1232452"/>
            <a:ext cx="10235381" cy="4779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74C79-EC0B-51EF-FB31-8D984672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941" y="4247536"/>
            <a:ext cx="3153838" cy="1764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9A601-4A56-60B4-CA7A-36EBD9034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53" y="4247536"/>
            <a:ext cx="3153837" cy="17643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6D103B-326B-D45C-09A7-68B183908CD1}"/>
              </a:ext>
            </a:extLst>
          </p:cNvPr>
          <p:cNvSpPr txBox="1"/>
          <p:nvPr/>
        </p:nvSpPr>
        <p:spPr>
          <a:xfrm>
            <a:off x="870153" y="424753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</a:t>
            </a:r>
            <a:endParaRPr lang="en-IN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75B09-A156-EB08-55C2-B77BA2569CB2}"/>
              </a:ext>
            </a:extLst>
          </p:cNvPr>
          <p:cNvSpPr txBox="1"/>
          <p:nvPr/>
        </p:nvSpPr>
        <p:spPr>
          <a:xfrm>
            <a:off x="7388941" y="4247536"/>
            <a:ext cx="1184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  <a:endParaRPr lang="en-IN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944EEA-5E1C-AF51-968F-C6B8F4F92A4B}"/>
              </a:ext>
            </a:extLst>
          </p:cNvPr>
          <p:cNvSpPr txBox="1"/>
          <p:nvPr/>
        </p:nvSpPr>
        <p:spPr>
          <a:xfrm>
            <a:off x="5565056" y="263504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GUI</a:t>
            </a:r>
            <a:endParaRPr lang="en-IN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C6412-4CD4-CB49-1D2B-9AB42BF0FD01}"/>
              </a:ext>
            </a:extLst>
          </p:cNvPr>
          <p:cNvSpPr txBox="1"/>
          <p:nvPr/>
        </p:nvSpPr>
        <p:spPr>
          <a:xfrm>
            <a:off x="2447071" y="1379751"/>
            <a:ext cx="157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ENCRYPTED</a:t>
            </a:r>
            <a:endParaRPr lang="en-IN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6A9D62-AB68-299D-8878-DBB9CA69E012}"/>
              </a:ext>
            </a:extLst>
          </p:cNvPr>
          <p:cNvSpPr txBox="1"/>
          <p:nvPr/>
        </p:nvSpPr>
        <p:spPr>
          <a:xfrm>
            <a:off x="7902677" y="1350661"/>
            <a:ext cx="157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DECRYPTED</a:t>
            </a:r>
            <a:endParaRPr lang="en-IN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22F277-8148-7ABF-0FF0-92BBE4EB7CEB}"/>
              </a:ext>
            </a:extLst>
          </p:cNvPr>
          <p:cNvSpPr/>
          <p:nvPr/>
        </p:nvSpPr>
        <p:spPr>
          <a:xfrm>
            <a:off x="4129547" y="5240593"/>
            <a:ext cx="3153837" cy="11110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7566E366-2700-54AA-4485-D76997ACCBB9}"/>
              </a:ext>
            </a:extLst>
          </p:cNvPr>
          <p:cNvSpPr/>
          <p:nvPr/>
        </p:nvSpPr>
        <p:spPr>
          <a:xfrm rot="10800000" flipV="1">
            <a:off x="6630831" y="5687198"/>
            <a:ext cx="1192848" cy="468646"/>
          </a:xfrm>
          <a:prstGeom prst="curved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54320-0948-F9AE-566A-40410EF3987F}"/>
              </a:ext>
            </a:extLst>
          </p:cNvPr>
          <p:cNvSpPr txBox="1"/>
          <p:nvPr/>
        </p:nvSpPr>
        <p:spPr>
          <a:xfrm>
            <a:off x="4207929" y="6043279"/>
            <a:ext cx="1814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Decrypted Message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60" y="1331897"/>
            <a:ext cx="10392153" cy="419420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project successfully addresses the </a:t>
            </a:r>
            <a:r>
              <a:rPr lang="en-US" sz="2200" b="1" dirty="0">
                <a:solidFill>
                  <a:schemeClr val="tx1"/>
                </a:solidFill>
              </a:rPr>
              <a:t>problem of covert communication</a:t>
            </a:r>
            <a:r>
              <a:rPr lang="en-US" sz="2200" dirty="0">
                <a:solidFill>
                  <a:schemeClr val="tx1"/>
                </a:solidFill>
              </a:rPr>
              <a:t> by embedding messages in images without noticeable alteration.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By leveraging </a:t>
            </a:r>
            <a:r>
              <a:rPr lang="en-US" sz="2200" b="1" dirty="0">
                <a:solidFill>
                  <a:schemeClr val="tx1"/>
                </a:solidFill>
              </a:rPr>
              <a:t>lossless formats</a:t>
            </a:r>
            <a:r>
              <a:rPr lang="en-US" sz="2200" dirty="0">
                <a:solidFill>
                  <a:schemeClr val="tx1"/>
                </a:solidFill>
              </a:rPr>
              <a:t>, the embedded data remains intact, allowing reliable decryption.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The </a:t>
            </a:r>
            <a:r>
              <a:rPr lang="en-US" sz="2200" b="1" dirty="0">
                <a:solidFill>
                  <a:schemeClr val="tx1"/>
                </a:solidFill>
              </a:rPr>
              <a:t>passcode-based</a:t>
            </a:r>
            <a:r>
              <a:rPr lang="en-US" sz="2200" dirty="0">
                <a:solidFill>
                  <a:schemeClr val="tx1"/>
                </a:solidFill>
              </a:rPr>
              <a:t> approach adds an additional layer of security, ensuring only authorized parties can reveal 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147" y="1232452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Repository URL:</a:t>
            </a:r>
          </a:p>
          <a:p>
            <a:pPr marL="594000" lvl="2" indent="0">
              <a:buNone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https://github.com/pavankalyanchikkam/Image-Steganography-Secret-Message-Encryption-and-Decryption.git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Contains two Python scripts: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encryption.py: Embeds the secret message in the image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decryption.py: Recovers the message if the correct passcode is provided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Also includes a README.md with setup instructions and project details.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411</TotalTime>
  <Words>438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Pavan kalyan chikkam</cp:lastModifiedBy>
  <cp:revision>28</cp:revision>
  <dcterms:created xsi:type="dcterms:W3CDTF">2021-05-26T16:50:10Z</dcterms:created>
  <dcterms:modified xsi:type="dcterms:W3CDTF">2025-02-26T15:29:20Z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