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 spc="-1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 spc="-1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 spc="-1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 spc="-1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 spc="-1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37089" y="8815870"/>
            <a:ext cx="889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 spc="-1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91298" y="162968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4"/>
                </a:moveTo>
                <a:lnTo>
                  <a:pt x="288004" y="288004"/>
                </a:lnTo>
                <a:lnTo>
                  <a:pt x="288004" y="0"/>
                </a:lnTo>
                <a:lnTo>
                  <a:pt x="0" y="0"/>
                </a:lnTo>
                <a:lnTo>
                  <a:pt x="0" y="28800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90964" y="1675236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64360" y="162968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4"/>
                </a:moveTo>
                <a:lnTo>
                  <a:pt x="288004" y="288004"/>
                </a:lnTo>
                <a:lnTo>
                  <a:pt x="288004" y="0"/>
                </a:lnTo>
                <a:lnTo>
                  <a:pt x="0" y="0"/>
                </a:lnTo>
                <a:lnTo>
                  <a:pt x="0" y="28800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64026" y="1675236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37422" y="162968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4"/>
                </a:moveTo>
                <a:lnTo>
                  <a:pt x="288004" y="288004"/>
                </a:lnTo>
                <a:lnTo>
                  <a:pt x="288004" y="0"/>
                </a:lnTo>
                <a:lnTo>
                  <a:pt x="0" y="0"/>
                </a:lnTo>
                <a:lnTo>
                  <a:pt x="0" y="28800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837089" y="1675236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8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10484" y="162968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4"/>
                </a:moveTo>
                <a:lnTo>
                  <a:pt x="288004" y="288004"/>
                </a:lnTo>
                <a:lnTo>
                  <a:pt x="288004" y="0"/>
                </a:lnTo>
                <a:lnTo>
                  <a:pt x="0" y="0"/>
                </a:lnTo>
                <a:lnTo>
                  <a:pt x="0" y="28800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310151" y="1675236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83547" y="162968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4"/>
                </a:moveTo>
                <a:lnTo>
                  <a:pt x="288004" y="288004"/>
                </a:lnTo>
                <a:lnTo>
                  <a:pt x="288004" y="0"/>
                </a:lnTo>
                <a:lnTo>
                  <a:pt x="0" y="0"/>
                </a:lnTo>
                <a:lnTo>
                  <a:pt x="0" y="28800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783213" y="1675236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79282" y="1753438"/>
            <a:ext cx="1129030" cy="40640"/>
            <a:chOff x="3079282" y="1753438"/>
            <a:chExt cx="1129030" cy="40640"/>
          </a:xfrm>
        </p:grpSpPr>
        <p:sp>
          <p:nvSpPr>
            <p:cNvPr id="13" name="object 13"/>
            <p:cNvSpPr/>
            <p:nvPr/>
          </p:nvSpPr>
          <p:spPr>
            <a:xfrm>
              <a:off x="3081822" y="1773682"/>
              <a:ext cx="154940" cy="0"/>
            </a:xfrm>
            <a:custGeom>
              <a:avLst/>
              <a:gdLst/>
              <a:ahLst/>
              <a:cxnLst/>
              <a:rect l="l" t="t" r="r" b="b"/>
              <a:pathLst>
                <a:path w="154939" h="0">
                  <a:moveTo>
                    <a:pt x="0" y="0"/>
                  </a:moveTo>
                  <a:lnTo>
                    <a:pt x="154697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221336" y="1753438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0" y="0"/>
                  </a:moveTo>
                  <a:lnTo>
                    <a:pt x="15182" y="20243"/>
                  </a:lnTo>
                  <a:lnTo>
                    <a:pt x="0" y="40487"/>
                  </a:lnTo>
                  <a:lnTo>
                    <a:pt x="40487" y="20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54889" y="1773682"/>
              <a:ext cx="154940" cy="0"/>
            </a:xfrm>
            <a:custGeom>
              <a:avLst/>
              <a:gdLst/>
              <a:ahLst/>
              <a:cxnLst/>
              <a:rect l="l" t="t" r="r" b="b"/>
              <a:pathLst>
                <a:path w="154939" h="0">
                  <a:moveTo>
                    <a:pt x="0" y="0"/>
                  </a:moveTo>
                  <a:lnTo>
                    <a:pt x="154697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694404" y="1753438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0" y="0"/>
                  </a:moveTo>
                  <a:lnTo>
                    <a:pt x="15182" y="20243"/>
                  </a:lnTo>
                  <a:lnTo>
                    <a:pt x="0" y="40487"/>
                  </a:lnTo>
                  <a:lnTo>
                    <a:pt x="40487" y="20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027957" y="1773682"/>
              <a:ext cx="154940" cy="0"/>
            </a:xfrm>
            <a:custGeom>
              <a:avLst/>
              <a:gdLst/>
              <a:ahLst/>
              <a:cxnLst/>
              <a:rect l="l" t="t" r="r" b="b"/>
              <a:pathLst>
                <a:path w="154939" h="0">
                  <a:moveTo>
                    <a:pt x="0" y="0"/>
                  </a:moveTo>
                  <a:lnTo>
                    <a:pt x="15469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167471" y="1753438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0" y="0"/>
                  </a:moveTo>
                  <a:lnTo>
                    <a:pt x="15182" y="20243"/>
                  </a:lnTo>
                  <a:lnTo>
                    <a:pt x="0" y="40487"/>
                  </a:lnTo>
                  <a:lnTo>
                    <a:pt x="40487" y="20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3811689" y="1589765"/>
            <a:ext cx="4445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509">
                <a:latin typeface="Calibri"/>
                <a:cs typeface="Calibri"/>
              </a:rPr>
              <a:t>123</a:t>
            </a:r>
            <a:r>
              <a:rPr dirty="0" sz="1000" spc="-10">
                <a:latin typeface="Calibri"/>
                <a:cs typeface="Calibri"/>
              </a:rPr>
              <a:t>4</a:t>
            </a:r>
            <a:r>
              <a:rPr dirty="0" sz="1000" spc="-125">
                <a:latin typeface="Calibri"/>
                <a:cs typeface="Calibri"/>
              </a:rPr>
              <a:t> </a:t>
            </a:r>
            <a:r>
              <a:rPr dirty="0" baseline="-33333" sz="1500" spc="52">
                <a:latin typeface="Calibri"/>
                <a:cs typeface="Calibri"/>
              </a:rPr>
              <a:t>S</a:t>
            </a:r>
            <a:r>
              <a:rPr dirty="0" baseline="-33333" sz="1500" spc="37">
                <a:latin typeface="Calibri"/>
                <a:cs typeface="Calibri"/>
              </a:rPr>
              <a:t>w</a:t>
            </a:r>
            <a:r>
              <a:rPr dirty="0" baseline="-33333" sz="1500" spc="30">
                <a:latin typeface="Calibri"/>
                <a:cs typeface="Calibri"/>
              </a:rPr>
              <a:t>ap</a:t>
            </a:r>
            <a:endParaRPr baseline="-33333" sz="15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878894" y="1670918"/>
            <a:ext cx="802640" cy="252095"/>
            <a:chOff x="3878894" y="1670918"/>
            <a:chExt cx="802640" cy="252095"/>
          </a:xfrm>
        </p:grpSpPr>
        <p:sp>
          <p:nvSpPr>
            <p:cNvPr id="21" name="object 21"/>
            <p:cNvSpPr/>
            <p:nvPr/>
          </p:nvSpPr>
          <p:spPr>
            <a:xfrm>
              <a:off x="4501025" y="1773682"/>
              <a:ext cx="154940" cy="0"/>
            </a:xfrm>
            <a:custGeom>
              <a:avLst/>
              <a:gdLst/>
              <a:ahLst/>
              <a:cxnLst/>
              <a:rect l="l" t="t" r="r" b="b"/>
              <a:pathLst>
                <a:path w="154939" h="0">
                  <a:moveTo>
                    <a:pt x="0" y="0"/>
                  </a:moveTo>
                  <a:lnTo>
                    <a:pt x="154697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640539" y="1753438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0" y="0"/>
                  </a:moveTo>
                  <a:lnTo>
                    <a:pt x="15182" y="20243"/>
                  </a:lnTo>
                  <a:lnTo>
                    <a:pt x="0" y="40487"/>
                  </a:lnTo>
                  <a:lnTo>
                    <a:pt x="40487" y="20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881424" y="1673449"/>
              <a:ext cx="191135" cy="247015"/>
            </a:xfrm>
            <a:custGeom>
              <a:avLst/>
              <a:gdLst/>
              <a:ahLst/>
              <a:cxnLst/>
              <a:rect l="l" t="t" r="r" b="b"/>
              <a:pathLst>
                <a:path w="191135" h="247014">
                  <a:moveTo>
                    <a:pt x="0" y="246765"/>
                  </a:moveTo>
                  <a:lnTo>
                    <a:pt x="190559" y="0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/>
          <p:nvPr/>
        </p:nvSpPr>
        <p:spPr>
          <a:xfrm>
            <a:off x="2791298" y="2349678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4"/>
                </a:moveTo>
                <a:lnTo>
                  <a:pt x="288004" y="288004"/>
                </a:lnTo>
                <a:lnTo>
                  <a:pt x="288004" y="0"/>
                </a:lnTo>
                <a:lnTo>
                  <a:pt x="0" y="0"/>
                </a:lnTo>
                <a:lnTo>
                  <a:pt x="0" y="28800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890964" y="2395224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264360" y="2349678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4"/>
                </a:moveTo>
                <a:lnTo>
                  <a:pt x="288004" y="288004"/>
                </a:lnTo>
                <a:lnTo>
                  <a:pt x="288004" y="0"/>
                </a:lnTo>
                <a:lnTo>
                  <a:pt x="0" y="0"/>
                </a:lnTo>
                <a:lnTo>
                  <a:pt x="0" y="28800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364026" y="2395224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5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079282" y="2347138"/>
            <a:ext cx="1421765" cy="293370"/>
            <a:chOff x="3079282" y="2347138"/>
            <a:chExt cx="1421765" cy="293370"/>
          </a:xfrm>
        </p:grpSpPr>
        <p:sp>
          <p:nvSpPr>
            <p:cNvPr id="29" name="object 29"/>
            <p:cNvSpPr/>
            <p:nvPr/>
          </p:nvSpPr>
          <p:spPr>
            <a:xfrm>
              <a:off x="3081822" y="2493691"/>
              <a:ext cx="154940" cy="0"/>
            </a:xfrm>
            <a:custGeom>
              <a:avLst/>
              <a:gdLst/>
              <a:ahLst/>
              <a:cxnLst/>
              <a:rect l="l" t="t" r="r" b="b"/>
              <a:pathLst>
                <a:path w="154939" h="0">
                  <a:moveTo>
                    <a:pt x="0" y="0"/>
                  </a:moveTo>
                  <a:lnTo>
                    <a:pt x="154697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221336" y="2473447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0" y="0"/>
                  </a:moveTo>
                  <a:lnTo>
                    <a:pt x="15182" y="20243"/>
                  </a:lnTo>
                  <a:lnTo>
                    <a:pt x="0" y="40487"/>
                  </a:lnTo>
                  <a:lnTo>
                    <a:pt x="40487" y="20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737422" y="2349678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4"/>
                  </a:moveTo>
                  <a:lnTo>
                    <a:pt x="288004" y="288004"/>
                  </a:lnTo>
                  <a:lnTo>
                    <a:pt x="288004" y="0"/>
                  </a:lnTo>
                  <a:lnTo>
                    <a:pt x="0" y="0"/>
                  </a:lnTo>
                  <a:lnTo>
                    <a:pt x="0" y="288004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210484" y="2349678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4"/>
                  </a:moveTo>
                  <a:lnTo>
                    <a:pt x="288004" y="288004"/>
                  </a:lnTo>
                  <a:lnTo>
                    <a:pt x="288004" y="0"/>
                  </a:lnTo>
                  <a:lnTo>
                    <a:pt x="0" y="0"/>
                  </a:lnTo>
                  <a:lnTo>
                    <a:pt x="0" y="288004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3837089" y="2395224"/>
            <a:ext cx="5619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4</a:t>
            </a:r>
            <a:r>
              <a:rPr dirty="0" sz="1000" spc="-125">
                <a:latin typeface="Calibri"/>
                <a:cs typeface="Calibri"/>
              </a:rPr>
              <a:t> </a:t>
            </a:r>
            <a:r>
              <a:rPr dirty="0" baseline="5555" sz="1500" spc="52">
                <a:latin typeface="Calibri"/>
                <a:cs typeface="Calibri"/>
              </a:rPr>
              <a:t>S</a:t>
            </a:r>
            <a:r>
              <a:rPr dirty="0" baseline="5555" sz="1500" spc="37">
                <a:latin typeface="Calibri"/>
                <a:cs typeface="Calibri"/>
              </a:rPr>
              <a:t>w</a:t>
            </a:r>
            <a:r>
              <a:rPr dirty="0" baseline="5555" sz="1500" spc="30">
                <a:latin typeface="Calibri"/>
                <a:cs typeface="Calibri"/>
              </a:rPr>
              <a:t>ap</a:t>
            </a:r>
            <a:r>
              <a:rPr dirty="0" baseline="5555" sz="1500">
                <a:latin typeface="Calibri"/>
                <a:cs typeface="Calibri"/>
              </a:rPr>
              <a:t>   </a:t>
            </a:r>
            <a:r>
              <a:rPr dirty="0" baseline="5555" sz="1500" spc="-12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83547" y="2349678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4"/>
                </a:moveTo>
                <a:lnTo>
                  <a:pt x="288004" y="288004"/>
                </a:lnTo>
                <a:lnTo>
                  <a:pt x="288004" y="0"/>
                </a:lnTo>
                <a:lnTo>
                  <a:pt x="0" y="0"/>
                </a:lnTo>
                <a:lnTo>
                  <a:pt x="0" y="28800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783213" y="2395224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8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405826" y="2390927"/>
            <a:ext cx="802640" cy="252095"/>
            <a:chOff x="3405826" y="2390927"/>
            <a:chExt cx="802640" cy="252095"/>
          </a:xfrm>
        </p:grpSpPr>
        <p:sp>
          <p:nvSpPr>
            <p:cNvPr id="37" name="object 37"/>
            <p:cNvSpPr/>
            <p:nvPr/>
          </p:nvSpPr>
          <p:spPr>
            <a:xfrm>
              <a:off x="3554889" y="2493691"/>
              <a:ext cx="154940" cy="0"/>
            </a:xfrm>
            <a:custGeom>
              <a:avLst/>
              <a:gdLst/>
              <a:ahLst/>
              <a:cxnLst/>
              <a:rect l="l" t="t" r="r" b="b"/>
              <a:pathLst>
                <a:path w="154939" h="0">
                  <a:moveTo>
                    <a:pt x="0" y="0"/>
                  </a:moveTo>
                  <a:lnTo>
                    <a:pt x="154697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694404" y="2473447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0" y="0"/>
                  </a:moveTo>
                  <a:lnTo>
                    <a:pt x="15182" y="20243"/>
                  </a:lnTo>
                  <a:lnTo>
                    <a:pt x="0" y="40487"/>
                  </a:lnTo>
                  <a:lnTo>
                    <a:pt x="40487" y="20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027957" y="2493691"/>
              <a:ext cx="154940" cy="0"/>
            </a:xfrm>
            <a:custGeom>
              <a:avLst/>
              <a:gdLst/>
              <a:ahLst/>
              <a:cxnLst/>
              <a:rect l="l" t="t" r="r" b="b"/>
              <a:pathLst>
                <a:path w="154939" h="0">
                  <a:moveTo>
                    <a:pt x="0" y="0"/>
                  </a:moveTo>
                  <a:lnTo>
                    <a:pt x="15469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167471" y="2473447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0" y="0"/>
                  </a:moveTo>
                  <a:lnTo>
                    <a:pt x="15182" y="20243"/>
                  </a:lnTo>
                  <a:lnTo>
                    <a:pt x="0" y="40487"/>
                  </a:lnTo>
                  <a:lnTo>
                    <a:pt x="40487" y="20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408357" y="2393458"/>
              <a:ext cx="664210" cy="247015"/>
            </a:xfrm>
            <a:custGeom>
              <a:avLst/>
              <a:gdLst/>
              <a:ahLst/>
              <a:cxnLst/>
              <a:rect l="l" t="t" r="r" b="b"/>
              <a:pathLst>
                <a:path w="664210" h="247014">
                  <a:moveTo>
                    <a:pt x="0" y="246765"/>
                  </a:moveTo>
                  <a:lnTo>
                    <a:pt x="663627" y="0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/>
          <p:nvPr/>
        </p:nvSpPr>
        <p:spPr>
          <a:xfrm>
            <a:off x="2791298" y="306967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4"/>
                </a:moveTo>
                <a:lnTo>
                  <a:pt x="288004" y="288004"/>
                </a:lnTo>
                <a:lnTo>
                  <a:pt x="288004" y="0"/>
                </a:lnTo>
                <a:lnTo>
                  <a:pt x="0" y="0"/>
                </a:lnTo>
                <a:lnTo>
                  <a:pt x="0" y="28800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2890964" y="3115225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264360" y="306967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4"/>
                </a:moveTo>
                <a:lnTo>
                  <a:pt x="288004" y="288004"/>
                </a:lnTo>
                <a:lnTo>
                  <a:pt x="288004" y="0"/>
                </a:lnTo>
                <a:lnTo>
                  <a:pt x="0" y="0"/>
                </a:lnTo>
                <a:lnTo>
                  <a:pt x="0" y="28800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3364026" y="3115225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737422" y="306967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4"/>
                </a:moveTo>
                <a:lnTo>
                  <a:pt x="288004" y="288004"/>
                </a:lnTo>
                <a:lnTo>
                  <a:pt x="288004" y="0"/>
                </a:lnTo>
                <a:lnTo>
                  <a:pt x="0" y="0"/>
                </a:lnTo>
                <a:lnTo>
                  <a:pt x="0" y="28800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210484" y="306967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4"/>
                </a:moveTo>
                <a:lnTo>
                  <a:pt x="288004" y="288004"/>
                </a:lnTo>
                <a:lnTo>
                  <a:pt x="288004" y="0"/>
                </a:lnTo>
                <a:lnTo>
                  <a:pt x="0" y="0"/>
                </a:lnTo>
                <a:lnTo>
                  <a:pt x="0" y="28800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3837089" y="3115225"/>
            <a:ext cx="5619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2</a:t>
            </a:r>
            <a:r>
              <a:rPr dirty="0" sz="1000" spc="-125">
                <a:latin typeface="Calibri"/>
                <a:cs typeface="Calibri"/>
              </a:rPr>
              <a:t> </a:t>
            </a:r>
            <a:r>
              <a:rPr dirty="0" baseline="5555" sz="1500" spc="52">
                <a:latin typeface="Calibri"/>
                <a:cs typeface="Calibri"/>
              </a:rPr>
              <a:t>S</a:t>
            </a:r>
            <a:r>
              <a:rPr dirty="0" baseline="5555" sz="1500" spc="37">
                <a:latin typeface="Calibri"/>
                <a:cs typeface="Calibri"/>
              </a:rPr>
              <a:t>w</a:t>
            </a:r>
            <a:r>
              <a:rPr dirty="0" baseline="5555" sz="1500" spc="30">
                <a:latin typeface="Calibri"/>
                <a:cs typeface="Calibri"/>
              </a:rPr>
              <a:t>ap</a:t>
            </a:r>
            <a:r>
              <a:rPr dirty="0" baseline="5555" sz="1500">
                <a:latin typeface="Calibri"/>
                <a:cs typeface="Calibri"/>
              </a:rPr>
              <a:t>   </a:t>
            </a:r>
            <a:r>
              <a:rPr dirty="0" baseline="5555" sz="1500" spc="-12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683547" y="306967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4"/>
                </a:moveTo>
                <a:lnTo>
                  <a:pt x="288004" y="288004"/>
                </a:lnTo>
                <a:lnTo>
                  <a:pt x="288004" y="0"/>
                </a:lnTo>
                <a:lnTo>
                  <a:pt x="0" y="0"/>
                </a:lnTo>
                <a:lnTo>
                  <a:pt x="0" y="28800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4783213" y="3115225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8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932758" y="3110937"/>
            <a:ext cx="1142365" cy="252095"/>
            <a:chOff x="2932758" y="3110937"/>
            <a:chExt cx="1142365" cy="252095"/>
          </a:xfrm>
        </p:grpSpPr>
        <p:sp>
          <p:nvSpPr>
            <p:cNvPr id="52" name="object 52"/>
            <p:cNvSpPr/>
            <p:nvPr/>
          </p:nvSpPr>
          <p:spPr>
            <a:xfrm>
              <a:off x="3081822" y="3213700"/>
              <a:ext cx="154940" cy="0"/>
            </a:xfrm>
            <a:custGeom>
              <a:avLst/>
              <a:gdLst/>
              <a:ahLst/>
              <a:cxnLst/>
              <a:rect l="l" t="t" r="r" b="b"/>
              <a:pathLst>
                <a:path w="154939" h="0">
                  <a:moveTo>
                    <a:pt x="0" y="0"/>
                  </a:moveTo>
                  <a:lnTo>
                    <a:pt x="154697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221336" y="3193456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0" y="0"/>
                  </a:moveTo>
                  <a:lnTo>
                    <a:pt x="15182" y="20243"/>
                  </a:lnTo>
                  <a:lnTo>
                    <a:pt x="0" y="40487"/>
                  </a:lnTo>
                  <a:lnTo>
                    <a:pt x="40487" y="20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3554889" y="3213700"/>
              <a:ext cx="154940" cy="0"/>
            </a:xfrm>
            <a:custGeom>
              <a:avLst/>
              <a:gdLst/>
              <a:ahLst/>
              <a:cxnLst/>
              <a:rect l="l" t="t" r="r" b="b"/>
              <a:pathLst>
                <a:path w="154939" h="0">
                  <a:moveTo>
                    <a:pt x="0" y="0"/>
                  </a:moveTo>
                  <a:lnTo>
                    <a:pt x="154697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3694404" y="3193456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0" y="0"/>
                  </a:moveTo>
                  <a:lnTo>
                    <a:pt x="15182" y="20243"/>
                  </a:lnTo>
                  <a:lnTo>
                    <a:pt x="0" y="40487"/>
                  </a:lnTo>
                  <a:lnTo>
                    <a:pt x="40487" y="20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935289" y="3113467"/>
              <a:ext cx="1137285" cy="247015"/>
            </a:xfrm>
            <a:custGeom>
              <a:avLst/>
              <a:gdLst/>
              <a:ahLst/>
              <a:cxnLst/>
              <a:rect l="l" t="t" r="r" b="b"/>
              <a:pathLst>
                <a:path w="1137285" h="247014">
                  <a:moveTo>
                    <a:pt x="0" y="246765"/>
                  </a:moveTo>
                  <a:lnTo>
                    <a:pt x="1136694" y="0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/>
          <p:nvPr/>
        </p:nvSpPr>
        <p:spPr>
          <a:xfrm>
            <a:off x="2791298" y="378968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4"/>
                </a:moveTo>
                <a:lnTo>
                  <a:pt x="288004" y="288004"/>
                </a:lnTo>
                <a:lnTo>
                  <a:pt x="288004" y="0"/>
                </a:lnTo>
                <a:lnTo>
                  <a:pt x="0" y="0"/>
                </a:lnTo>
                <a:lnTo>
                  <a:pt x="0" y="28800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2890964" y="3835227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264360" y="378968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4"/>
                </a:moveTo>
                <a:lnTo>
                  <a:pt x="288004" y="288004"/>
                </a:lnTo>
                <a:lnTo>
                  <a:pt x="288004" y="0"/>
                </a:lnTo>
                <a:lnTo>
                  <a:pt x="0" y="0"/>
                </a:lnTo>
                <a:lnTo>
                  <a:pt x="0" y="28800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3364026" y="3835227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737422" y="378968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4"/>
                </a:moveTo>
                <a:lnTo>
                  <a:pt x="288004" y="288004"/>
                </a:lnTo>
                <a:lnTo>
                  <a:pt x="288004" y="0"/>
                </a:lnTo>
                <a:lnTo>
                  <a:pt x="0" y="0"/>
                </a:lnTo>
                <a:lnTo>
                  <a:pt x="0" y="28800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3837089" y="3835227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210484" y="378968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4"/>
                </a:moveTo>
                <a:lnTo>
                  <a:pt x="288004" y="288004"/>
                </a:lnTo>
                <a:lnTo>
                  <a:pt x="288004" y="0"/>
                </a:lnTo>
                <a:lnTo>
                  <a:pt x="0" y="0"/>
                </a:lnTo>
                <a:lnTo>
                  <a:pt x="0" y="28800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4310151" y="3835227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683547" y="378968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004"/>
                </a:moveTo>
                <a:lnTo>
                  <a:pt x="288004" y="288004"/>
                </a:lnTo>
                <a:lnTo>
                  <a:pt x="288004" y="0"/>
                </a:lnTo>
                <a:lnTo>
                  <a:pt x="0" y="0"/>
                </a:lnTo>
                <a:lnTo>
                  <a:pt x="0" y="28800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4783213" y="3835227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8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3081822" y="3913465"/>
            <a:ext cx="180340" cy="40640"/>
            <a:chOff x="3081822" y="3913465"/>
            <a:chExt cx="180340" cy="40640"/>
          </a:xfrm>
        </p:grpSpPr>
        <p:sp>
          <p:nvSpPr>
            <p:cNvPr id="68" name="object 68"/>
            <p:cNvSpPr/>
            <p:nvPr/>
          </p:nvSpPr>
          <p:spPr>
            <a:xfrm>
              <a:off x="3081822" y="3933709"/>
              <a:ext cx="154940" cy="0"/>
            </a:xfrm>
            <a:custGeom>
              <a:avLst/>
              <a:gdLst/>
              <a:ahLst/>
              <a:cxnLst/>
              <a:rect l="l" t="t" r="r" b="b"/>
              <a:pathLst>
                <a:path w="154939" h="0">
                  <a:moveTo>
                    <a:pt x="0" y="0"/>
                  </a:moveTo>
                  <a:lnTo>
                    <a:pt x="154697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3221336" y="3913465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0" y="0"/>
                  </a:moveTo>
                  <a:lnTo>
                    <a:pt x="15182" y="20243"/>
                  </a:lnTo>
                  <a:lnTo>
                    <a:pt x="0" y="40487"/>
                  </a:lnTo>
                  <a:lnTo>
                    <a:pt x="40487" y="20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/>
          <p:cNvSpPr txBox="1"/>
          <p:nvPr/>
        </p:nvSpPr>
        <p:spPr>
          <a:xfrm>
            <a:off x="3258591" y="4261515"/>
            <a:ext cx="12458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5">
                <a:latin typeface="Calibri"/>
                <a:cs typeface="Calibri"/>
              </a:rPr>
              <a:t>Figure</a:t>
            </a:r>
            <a:r>
              <a:rPr dirty="0" sz="1000" spc="9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1:</a:t>
            </a:r>
            <a:r>
              <a:rPr dirty="0" sz="1000" spc="204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Bubble</a:t>
            </a:r>
            <a:r>
              <a:rPr dirty="0" sz="1000" spc="90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Sort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10"/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7316" y="1574385"/>
            <a:ext cx="3073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0">
                <a:latin typeface="Calibri"/>
                <a:cs typeface="Calibri"/>
              </a:rPr>
              <a:t>Start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6155" y="2282792"/>
            <a:ext cx="21291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5">
                <a:latin typeface="Calibri"/>
                <a:cs typeface="Calibri"/>
              </a:rPr>
              <a:t>Input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sorted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array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and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target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element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4677" y="3002793"/>
            <a:ext cx="22129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>
                <a:latin typeface="Calibri"/>
                <a:cs typeface="Calibri"/>
              </a:rPr>
              <a:t>Set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low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to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0,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high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to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length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of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array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-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6622" y="4802789"/>
            <a:ext cx="15684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>
                <a:latin typeface="Calibri"/>
                <a:cs typeface="Calibri"/>
              </a:rPr>
              <a:t>Set</a:t>
            </a:r>
            <a:r>
              <a:rPr dirty="0" sz="1000" spc="95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mid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to</a:t>
            </a:r>
            <a:r>
              <a:rPr dirty="0" sz="1000" spc="95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(low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+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40">
                <a:latin typeface="Calibri"/>
                <a:cs typeface="Calibri"/>
              </a:rPr>
              <a:t>high)</a:t>
            </a:r>
            <a:r>
              <a:rPr dirty="0" sz="1000" spc="95">
                <a:latin typeface="Calibri"/>
                <a:cs typeface="Calibri"/>
              </a:rPr>
              <a:t> </a:t>
            </a:r>
            <a:r>
              <a:rPr dirty="0" sz="1000" spc="110">
                <a:latin typeface="Calibri"/>
                <a:cs typeface="Calibri"/>
              </a:rPr>
              <a:t>/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7189" y="5715094"/>
            <a:ext cx="6667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5">
                <a:latin typeface="Calibri"/>
                <a:cs typeface="Calibri"/>
              </a:rPr>
              <a:t>Return</a:t>
            </a:r>
            <a:r>
              <a:rPr dirty="0" sz="1000" spc="35">
                <a:latin typeface="Calibri"/>
                <a:cs typeface="Calibri"/>
              </a:rPr>
              <a:t> mid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0881" y="6602786"/>
            <a:ext cx="10801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>
                <a:latin typeface="Calibri"/>
                <a:cs typeface="Calibri"/>
              </a:rPr>
              <a:t>Set</a:t>
            </a:r>
            <a:r>
              <a:rPr dirty="0" sz="1000" spc="90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high</a:t>
            </a:r>
            <a:r>
              <a:rPr dirty="0" sz="1000" spc="9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to</a:t>
            </a:r>
            <a:r>
              <a:rPr dirty="0" sz="1000" spc="90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mid</a:t>
            </a:r>
            <a:r>
              <a:rPr dirty="0" sz="1000" spc="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-</a:t>
            </a:r>
            <a:r>
              <a:rPr dirty="0" sz="1000" spc="9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99132" y="6609821"/>
            <a:ext cx="10839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>
                <a:latin typeface="Calibri"/>
                <a:cs typeface="Calibri"/>
              </a:rPr>
              <a:t>Set</a:t>
            </a:r>
            <a:r>
              <a:rPr dirty="0" sz="1000" spc="9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low</a:t>
            </a:r>
            <a:r>
              <a:rPr dirty="0" sz="1000" spc="9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to</a:t>
            </a:r>
            <a:r>
              <a:rPr dirty="0" sz="1000" spc="90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mid</a:t>
            </a:r>
            <a:r>
              <a:rPr dirty="0" sz="1000" spc="95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+</a:t>
            </a:r>
            <a:r>
              <a:rPr dirty="0" sz="1000" spc="9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88245" y="5519235"/>
            <a:ext cx="130619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9375">
              <a:lnSpc>
                <a:spcPct val="110000"/>
              </a:lnSpc>
              <a:spcBef>
                <a:spcPts val="100"/>
              </a:spcBef>
            </a:pPr>
            <a:r>
              <a:rPr dirty="0" sz="1000" spc="45">
                <a:latin typeface="Calibri"/>
                <a:cs typeface="Calibri"/>
              </a:rPr>
              <a:t>Return</a:t>
            </a:r>
            <a:r>
              <a:rPr dirty="0" sz="1000" spc="85">
                <a:latin typeface="Calibri"/>
                <a:cs typeface="Calibri"/>
              </a:rPr>
              <a:t> </a:t>
            </a:r>
            <a:r>
              <a:rPr dirty="0" sz="1000" spc="50">
                <a:latin typeface="Calibri"/>
                <a:cs typeface="Calibri"/>
              </a:rPr>
              <a:t>”Not</a:t>
            </a:r>
            <a:r>
              <a:rPr dirty="0" sz="1000" spc="8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found” </a:t>
            </a:r>
            <a:r>
              <a:rPr dirty="0" sz="1000" spc="25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target</a:t>
            </a:r>
            <a:r>
              <a:rPr dirty="0" sz="1000" spc="70">
                <a:latin typeface="Calibri"/>
                <a:cs typeface="Calibri"/>
              </a:rPr>
              <a:t> </a:t>
            </a:r>
            <a:r>
              <a:rPr dirty="0" sz="1000" spc="275">
                <a:latin typeface="Calibri"/>
                <a:cs typeface="Calibri"/>
              </a:rPr>
              <a:t>=</a:t>
            </a:r>
            <a:r>
              <a:rPr dirty="0" sz="1000" spc="7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element[mid]?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4736" y="6255098"/>
            <a:ext cx="25272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80">
                <a:latin typeface="Calibri"/>
                <a:cs typeface="Calibri"/>
              </a:rPr>
              <a:t>End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40771" y="1758311"/>
            <a:ext cx="0" cy="531495"/>
          </a:xfrm>
          <a:custGeom>
            <a:avLst/>
            <a:gdLst/>
            <a:ahLst/>
            <a:cxnLst/>
            <a:rect l="l" t="t" r="r" b="b"/>
            <a:pathLst>
              <a:path w="0" h="531494">
                <a:moveTo>
                  <a:pt x="0" y="0"/>
                </a:moveTo>
                <a:lnTo>
                  <a:pt x="0" y="53114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40771" y="2491325"/>
            <a:ext cx="0" cy="518159"/>
          </a:xfrm>
          <a:custGeom>
            <a:avLst/>
            <a:gdLst/>
            <a:ahLst/>
            <a:cxnLst/>
            <a:rect l="l" t="t" r="r" b="b"/>
            <a:pathLst>
              <a:path w="0" h="518160">
                <a:moveTo>
                  <a:pt x="0" y="0"/>
                </a:moveTo>
                <a:lnTo>
                  <a:pt x="0" y="51813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40771" y="3211334"/>
            <a:ext cx="0" cy="698500"/>
          </a:xfrm>
          <a:custGeom>
            <a:avLst/>
            <a:gdLst/>
            <a:ahLst/>
            <a:cxnLst/>
            <a:rect l="l" t="t" r="r" b="b"/>
            <a:pathLst>
              <a:path w="0" h="698500">
                <a:moveTo>
                  <a:pt x="0" y="0"/>
                </a:moveTo>
                <a:lnTo>
                  <a:pt x="0" y="69813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40771" y="4111345"/>
            <a:ext cx="0" cy="691515"/>
          </a:xfrm>
          <a:custGeom>
            <a:avLst/>
            <a:gdLst/>
            <a:ahLst/>
            <a:cxnLst/>
            <a:rect l="l" t="t" r="r" b="b"/>
            <a:pathLst>
              <a:path w="0" h="691514">
                <a:moveTo>
                  <a:pt x="0" y="0"/>
                </a:moveTo>
                <a:lnTo>
                  <a:pt x="0" y="69110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024058" y="3902791"/>
            <a:ext cx="633730" cy="607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Calibri"/>
                <a:cs typeface="Calibri"/>
              </a:rPr>
              <a:t>low</a:t>
            </a:r>
            <a:r>
              <a:rPr dirty="0" sz="1000" spc="65">
                <a:latin typeface="Calibri"/>
                <a:cs typeface="Calibri"/>
              </a:rPr>
              <a:t> </a:t>
            </a:r>
            <a:r>
              <a:rPr dirty="0" sz="1000" spc="225" i="1">
                <a:latin typeface="Arial"/>
                <a:cs typeface="Arial"/>
              </a:rPr>
              <a:t>≤</a:t>
            </a:r>
            <a:r>
              <a:rPr dirty="0" sz="1000" spc="20" i="1">
                <a:latin typeface="Arial"/>
                <a:cs typeface="Arial"/>
              </a:rPr>
              <a:t> </a:t>
            </a:r>
            <a:r>
              <a:rPr dirty="0" sz="1000" spc="30">
                <a:latin typeface="Calibri"/>
                <a:cs typeface="Calibri"/>
              </a:rPr>
              <a:t>high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102235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Calibri"/>
                <a:cs typeface="Calibri"/>
              </a:rPr>
              <a:t>yes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40771" y="5018386"/>
            <a:ext cx="0" cy="1591310"/>
          </a:xfrm>
          <a:custGeom>
            <a:avLst/>
            <a:gdLst/>
            <a:ahLst/>
            <a:cxnLst/>
            <a:rect l="l" t="t" r="r" b="b"/>
            <a:pathLst>
              <a:path w="0" h="1591309">
                <a:moveTo>
                  <a:pt x="0" y="0"/>
                </a:moveTo>
                <a:lnTo>
                  <a:pt x="0" y="684080"/>
                </a:lnTo>
              </a:path>
              <a:path w="0" h="1591309">
                <a:moveTo>
                  <a:pt x="0" y="900011"/>
                </a:moveTo>
                <a:lnTo>
                  <a:pt x="0" y="159112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25314" y="5810432"/>
            <a:ext cx="749935" cy="0"/>
          </a:xfrm>
          <a:custGeom>
            <a:avLst/>
            <a:gdLst/>
            <a:ahLst/>
            <a:cxnLst/>
            <a:rect l="l" t="t" r="r" b="b"/>
            <a:pathLst>
              <a:path w="749935" h="0">
                <a:moveTo>
                  <a:pt x="0" y="0"/>
                </a:moveTo>
                <a:lnTo>
                  <a:pt x="74989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302846" y="5601860"/>
            <a:ext cx="1949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0">
                <a:latin typeface="Calibri"/>
                <a:cs typeface="Calibri"/>
              </a:rPr>
              <a:t>y</a:t>
            </a:r>
            <a:r>
              <a:rPr dirty="0" sz="1000" spc="-30">
                <a:latin typeface="Calibri"/>
                <a:cs typeface="Calibri"/>
              </a:rPr>
              <a:t>es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49813" y="6151910"/>
            <a:ext cx="1593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Calibri"/>
                <a:cs typeface="Calibri"/>
              </a:rPr>
              <a:t>no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18115" y="6048342"/>
            <a:ext cx="12458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0">
                <a:latin typeface="Calibri"/>
                <a:cs typeface="Calibri"/>
              </a:rPr>
              <a:t>target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-45" i="1">
                <a:latin typeface="Verdana"/>
                <a:cs typeface="Verdana"/>
              </a:rPr>
              <a:t>&lt;</a:t>
            </a:r>
            <a:r>
              <a:rPr dirty="0" sz="1000" spc="-20" i="1">
                <a:latin typeface="Verdana"/>
                <a:cs typeface="Verdana"/>
              </a:rPr>
              <a:t> </a:t>
            </a:r>
            <a:r>
              <a:rPr dirty="0" sz="1000" spc="-10">
                <a:latin typeface="Calibri"/>
                <a:cs typeface="Calibri"/>
              </a:rPr>
              <a:t>eleme</a:t>
            </a:r>
            <a:r>
              <a:rPr dirty="0" sz="1000" spc="-45">
                <a:latin typeface="Calibri"/>
                <a:cs typeface="Calibri"/>
              </a:rPr>
              <a:t>n</a:t>
            </a:r>
            <a:r>
              <a:rPr dirty="0" sz="1000" spc="15">
                <a:latin typeface="Calibri"/>
                <a:cs typeface="Calibri"/>
              </a:rPr>
              <a:t>t[mid]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40748" y="5810432"/>
            <a:ext cx="1115695" cy="806450"/>
          </a:xfrm>
          <a:custGeom>
            <a:avLst/>
            <a:gdLst/>
            <a:ahLst/>
            <a:cxnLst/>
            <a:rect l="l" t="t" r="r" b="b"/>
            <a:pathLst>
              <a:path w="1115695" h="806450">
                <a:moveTo>
                  <a:pt x="1115479" y="0"/>
                </a:moveTo>
                <a:lnTo>
                  <a:pt x="0" y="0"/>
                </a:lnTo>
                <a:lnTo>
                  <a:pt x="0" y="80610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918119" y="5594825"/>
            <a:ext cx="12458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0">
                <a:latin typeface="Calibri"/>
                <a:cs typeface="Calibri"/>
              </a:rPr>
              <a:t>target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-45" i="1">
                <a:latin typeface="Verdana"/>
                <a:cs typeface="Verdana"/>
              </a:rPr>
              <a:t>&gt;</a:t>
            </a:r>
            <a:r>
              <a:rPr dirty="0" sz="1000" spc="-20" i="1">
                <a:latin typeface="Verdana"/>
                <a:cs typeface="Verdana"/>
              </a:rPr>
              <a:t> </a:t>
            </a:r>
            <a:r>
              <a:rPr dirty="0" sz="1000" spc="-10">
                <a:latin typeface="Calibri"/>
                <a:cs typeface="Calibri"/>
              </a:rPr>
              <a:t>eleme</a:t>
            </a:r>
            <a:r>
              <a:rPr dirty="0" sz="1000" spc="-45">
                <a:latin typeface="Calibri"/>
                <a:cs typeface="Calibri"/>
              </a:rPr>
              <a:t>n</a:t>
            </a:r>
            <a:r>
              <a:rPr dirty="0" sz="1000" spc="15">
                <a:latin typeface="Calibri"/>
                <a:cs typeface="Calibri"/>
              </a:rPr>
              <a:t>t[mid]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40748" y="4010409"/>
            <a:ext cx="1451610" cy="2606675"/>
          </a:xfrm>
          <a:custGeom>
            <a:avLst/>
            <a:gdLst/>
            <a:ahLst/>
            <a:cxnLst/>
            <a:rect l="l" t="t" r="r" b="b"/>
            <a:pathLst>
              <a:path w="1451610" h="2606675">
                <a:moveTo>
                  <a:pt x="0" y="2606127"/>
                </a:moveTo>
                <a:lnTo>
                  <a:pt x="0" y="0"/>
                </a:lnTo>
                <a:lnTo>
                  <a:pt x="1451304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340771" y="4111345"/>
            <a:ext cx="0" cy="2498725"/>
          </a:xfrm>
          <a:custGeom>
            <a:avLst/>
            <a:gdLst/>
            <a:ahLst/>
            <a:cxnLst/>
            <a:rect l="l" t="t" r="r" b="b"/>
            <a:pathLst>
              <a:path w="0" h="2498725">
                <a:moveTo>
                  <a:pt x="0" y="2498161"/>
                </a:moveTo>
                <a:lnTo>
                  <a:pt x="0" y="0"/>
                </a:lnTo>
              </a:path>
              <a:path w="0" h="2498725">
                <a:moveTo>
                  <a:pt x="0" y="0"/>
                </a:moveTo>
                <a:lnTo>
                  <a:pt x="0" y="143045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149813" y="4714550"/>
            <a:ext cx="1593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Calibri"/>
                <a:cs typeface="Calibri"/>
              </a:rPr>
              <a:t>no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340771" y="5719064"/>
            <a:ext cx="0" cy="542925"/>
          </a:xfrm>
          <a:custGeom>
            <a:avLst/>
            <a:gdLst/>
            <a:ahLst/>
            <a:cxnLst/>
            <a:rect l="l" t="t" r="r" b="b"/>
            <a:pathLst>
              <a:path w="0" h="542925">
                <a:moveTo>
                  <a:pt x="0" y="0"/>
                </a:moveTo>
                <a:lnTo>
                  <a:pt x="0" y="54273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10"/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2024-05-26T15:16:11Z</dcterms:created>
  <dcterms:modified xsi:type="dcterms:W3CDTF">2024-05-26T15:16:11Z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2024-05-26T00:00:00Z</vt:filetime>
  </property>
</Properties>
</file>