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94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06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224D8-842A-454B-9196-D40262BC985B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1FFBC6-C15C-4ABB-B4B2-63D42D6EE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812" y="1149590"/>
            <a:ext cx="57271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WEEKLY </a:t>
            </a:r>
          </a:p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           PROGRESS </a:t>
            </a:r>
          </a:p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                             REPORT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914" y="5560022"/>
            <a:ext cx="254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SUNKARA.PAVAN KALYAN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217Z1A05H0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64037"/>
              </p:ext>
            </p:extLst>
          </p:nvPr>
        </p:nvGraphicFramePr>
        <p:xfrm>
          <a:off x="572755" y="1774743"/>
          <a:ext cx="861143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57"/>
                <a:gridCol w="1545274"/>
                <a:gridCol w="886855"/>
                <a:gridCol w="682980"/>
                <a:gridCol w="784917"/>
                <a:gridCol w="784917"/>
                <a:gridCol w="937823"/>
                <a:gridCol w="693174"/>
                <a:gridCol w="815499"/>
                <a:gridCol w="907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</a:t>
                      </a:r>
                    </a:p>
                    <a:p>
                      <a:r>
                        <a:rPr lang="en-US" dirty="0" smtClean="0"/>
                        <a:t>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</a:t>
                      </a:r>
                    </a:p>
                    <a:p>
                      <a:r>
                        <a:rPr lang="en-US" dirty="0" smtClean="0"/>
                        <a:t>know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</a:p>
                    <a:p>
                      <a:r>
                        <a:rPr lang="en-US" dirty="0" smtClean="0"/>
                        <a:t>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Xml,Json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smtClean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Mysql,Dbms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Json,Xml</a:t>
                      </a:r>
                      <a:r>
                        <a:rPr lang="en-US" dirty="0" smtClean="0"/>
                        <a:t> to</a:t>
                      </a:r>
                    </a:p>
                    <a:p>
                      <a:r>
                        <a:rPr lang="en-US" dirty="0" err="1" smtClean="0"/>
                        <a:t>Json,dbms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queries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Workato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3925" y="1406769"/>
            <a:ext cx="223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0703" y="1406769"/>
            <a:ext cx="208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4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4760" y="2589291"/>
            <a:ext cx="3127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58217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2024-05-26T13:05:37Z</dcterms:created>
  <dcterms:modified xsi:type="dcterms:W3CDTF">2024-05-26T13:20:09Z</dcterms:modified>
</cp:coreProperties>
</file>