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D0B9D-9118-4595-9C41-1B1A44BAF33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4AC11-B6CA-4384-A1B6-54DFFC44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8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E5808-8538-42C7-BB2A-9DA19AB6C11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1B0D8D-DCAF-4D27-B3B0-5A185D0A9316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808-8538-42C7-BB2A-9DA19AB6C11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D8D-DCAF-4D27-B3B0-5A185D0A9316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808-8538-42C7-BB2A-9DA19AB6C11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D8D-DCAF-4D27-B3B0-5A185D0A9316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808-8538-42C7-BB2A-9DA19AB6C11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D8D-DCAF-4D27-B3B0-5A185D0A931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808-8538-42C7-BB2A-9DA19AB6C11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D8D-DCAF-4D27-B3B0-5A185D0A931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808-8538-42C7-BB2A-9DA19AB6C11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D8D-DCAF-4D27-B3B0-5A185D0A931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808-8538-42C7-BB2A-9DA19AB6C11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D8D-DCAF-4D27-B3B0-5A185D0A9316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808-8538-42C7-BB2A-9DA19AB6C11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D8D-DCAF-4D27-B3B0-5A185D0A9316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808-8538-42C7-BB2A-9DA19AB6C11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D8D-DCAF-4D27-B3B0-5A185D0A93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808-8538-42C7-BB2A-9DA19AB6C11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D8D-DCAF-4D27-B3B0-5A185D0A93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5808-8538-42C7-BB2A-9DA19AB6C11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0D8D-DCAF-4D27-B3B0-5A185D0A93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4E5808-8538-42C7-BB2A-9DA19AB6C11E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1B0D8D-DCAF-4D27-B3B0-5A185D0A931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980728"/>
            <a:ext cx="7277091" cy="1969255"/>
          </a:xfrm>
        </p:spPr>
        <p:txBody>
          <a:bodyPr/>
          <a:lstStyle/>
          <a:p>
            <a:r>
              <a:rPr lang="en-US" dirty="0"/>
              <a:t>VAULT OF CODES</a:t>
            </a:r>
            <a:br>
              <a:rPr lang="en-US" dirty="0"/>
            </a:br>
            <a:r>
              <a:rPr lang="en-US" dirty="0"/>
              <a:t>TASK-2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4041722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Topic on:</a:t>
            </a:r>
            <a:endParaRPr lang="en-IN" dirty="0"/>
          </a:p>
          <a:p>
            <a:pPr algn="ctr"/>
            <a:r>
              <a:rPr lang="en-IN" dirty="0"/>
              <a:t>-Functions &amp; Modules</a:t>
            </a:r>
          </a:p>
          <a:p>
            <a:pPr algn="ctr"/>
            <a:r>
              <a:rPr lang="en-IN" dirty="0"/>
              <a:t>-Data manipulation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124142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7884" y="11146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556792"/>
            <a:ext cx="7416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Certainly, here's a brief overview with short notes on functions, modules, and data manipulation in Python:</a:t>
            </a:r>
          </a:p>
          <a:p>
            <a:endParaRPr lang="en-US" dirty="0"/>
          </a:p>
          <a:p>
            <a:r>
              <a:rPr lang="en-US" dirty="0"/>
              <a:t>**</a:t>
            </a:r>
            <a:r>
              <a:rPr lang="en-US" b="1" dirty="0"/>
              <a:t>Functions:**</a:t>
            </a:r>
          </a:p>
          <a:p>
            <a:r>
              <a:rPr lang="en-US" dirty="0"/>
              <a:t>- They are defined using `</a:t>
            </a:r>
            <a:r>
              <a:rPr lang="en-US" dirty="0" err="1"/>
              <a:t>def</a:t>
            </a:r>
            <a:r>
              <a:rPr lang="en-US" dirty="0"/>
              <a:t>` and can take input arguments.</a:t>
            </a:r>
          </a:p>
          <a:p>
            <a:r>
              <a:rPr lang="en-US" dirty="0"/>
              <a:t>- Functions can return values using `return`.</a:t>
            </a:r>
          </a:p>
          <a:p>
            <a:r>
              <a:rPr lang="en-US" dirty="0"/>
              <a:t>- They enhance code reusability and organization.</a:t>
            </a:r>
          </a:p>
          <a:p>
            <a:r>
              <a:rPr lang="en-US" b="1" dirty="0"/>
              <a:t>**Modules:**</a:t>
            </a:r>
          </a:p>
          <a:p>
            <a:r>
              <a:rPr lang="en-US" dirty="0"/>
              <a:t>- Modules are files containing Python code.</a:t>
            </a:r>
          </a:p>
          <a:p>
            <a:r>
              <a:rPr lang="en-US" dirty="0"/>
              <a:t>- They group related functions, variables, or classes.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Import modules using `import` to access their content.</a:t>
            </a:r>
          </a:p>
          <a:p>
            <a:r>
              <a:rPr lang="en-US" b="1" dirty="0"/>
              <a:t>**Data Manipulation:**</a:t>
            </a:r>
          </a:p>
          <a:p>
            <a:r>
              <a:rPr lang="en-US" dirty="0"/>
              <a:t>- Data manipulation involves transforming, cleaning, or analyzing data.</a:t>
            </a:r>
          </a:p>
          <a:p>
            <a:r>
              <a:rPr lang="en-US" dirty="0"/>
              <a:t>- </a:t>
            </a:r>
            <a:r>
              <a:rPr lang="en-US" dirty="0" err="1"/>
              <a:t>NumPy</a:t>
            </a:r>
            <a:r>
              <a:rPr lang="en-US" dirty="0"/>
              <a:t> and Pandas are key libraries for data manipulation.</a:t>
            </a:r>
          </a:p>
          <a:p>
            <a:r>
              <a:rPr lang="en-US" dirty="0"/>
              <a:t>- String manipulation, list comprehensions, and regular expressions are common techniques.</a:t>
            </a:r>
          </a:p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99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988840"/>
            <a:ext cx="67698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CONTENTS:</a:t>
            </a:r>
          </a:p>
          <a:p>
            <a:r>
              <a:rPr lang="en-US" sz="2800" dirty="0"/>
              <a:t>-&gt;FUNCTIONS IN PYTHON</a:t>
            </a:r>
          </a:p>
          <a:p>
            <a:r>
              <a:rPr lang="en-US" sz="2800" dirty="0"/>
              <a:t>-&gt;MODULES IN PYTHON</a:t>
            </a:r>
          </a:p>
          <a:p>
            <a:r>
              <a:rPr lang="en-US" sz="2800" dirty="0"/>
              <a:t>-&gt;DATA MANIPULATION IN PYTHON</a:t>
            </a:r>
          </a:p>
          <a:p>
            <a:r>
              <a:rPr lang="en-US" sz="2800" dirty="0"/>
              <a:t>-&gt;OVERVIEW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9113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574" y="2204864"/>
            <a:ext cx="5064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FUNCTIONS IN PYTHON</a:t>
            </a:r>
            <a:endParaRPr lang="en-IN" sz="4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AutoShape 2" descr="Python for Beginners — Functions. Functional programming in python | by  Siva Ganesh Kantamani |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Python for Beginners — Functions. Functional programming in python | by  Siva Ganesh Kantamani | Towards Data Sci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40768"/>
            <a:ext cx="3600400" cy="37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7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896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836712"/>
            <a:ext cx="7128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Functions in Python are reusable blocks of code that perform specific tasks or operations. They allow you to encapsulate a sequence of statements into a single unit, which can be called multiple times throughout your program.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965" y="2041871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Defining a Function:</a:t>
            </a:r>
          </a:p>
          <a:p>
            <a:r>
              <a:rPr lang="en-US" dirty="0"/>
              <a:t>You can define a function using the </a:t>
            </a:r>
            <a:r>
              <a:rPr lang="en-US" dirty="0" err="1"/>
              <a:t>def</a:t>
            </a:r>
            <a:r>
              <a:rPr lang="en-US" dirty="0"/>
              <a:t> keyword, followed by the function name, a pair of parentheses (), and a colon :</a:t>
            </a:r>
          </a:p>
          <a:p>
            <a:r>
              <a:rPr lang="en-US" b="1" dirty="0"/>
              <a:t>Calling a Function:</a:t>
            </a:r>
            <a:endParaRPr lang="en-US" dirty="0"/>
          </a:p>
          <a:p>
            <a:r>
              <a:rPr lang="en-US" dirty="0"/>
              <a:t>To execute the code within a function, you call it by using its name followed by parentheses.</a:t>
            </a:r>
          </a:p>
          <a:p>
            <a:r>
              <a:rPr lang="en-US" b="1" dirty="0"/>
              <a:t>Function Parameters:</a:t>
            </a:r>
            <a:endParaRPr lang="en-US" dirty="0"/>
          </a:p>
          <a:p>
            <a:r>
              <a:rPr lang="en-US" dirty="0"/>
              <a:t>Functions can take input parameters (also known as arguments) that allow you to pass data into the function. Parameters are defined within the parentheses.</a:t>
            </a:r>
          </a:p>
          <a:p>
            <a:r>
              <a:rPr lang="en-US" b="1" dirty="0"/>
              <a:t>Return Values:</a:t>
            </a:r>
            <a:endParaRPr lang="en-US" dirty="0"/>
          </a:p>
          <a:p>
            <a:r>
              <a:rPr lang="en-US" dirty="0"/>
              <a:t>Functions can return values using the return statement. You can use the returned value in your program</a:t>
            </a:r>
          </a:p>
          <a:p>
            <a:r>
              <a:rPr lang="en-US" b="1" dirty="0"/>
              <a:t>Lambda Functions (Anonymous Functions):</a:t>
            </a:r>
            <a:endParaRPr lang="en-US" dirty="0"/>
          </a:p>
          <a:p>
            <a:r>
              <a:rPr lang="en-US" dirty="0"/>
              <a:t>Lambda functions are small, anonymous functions defined using the lambda keyword. They are often used for simple operations.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33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56490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MODULES IN PYTHON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71120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3" y="322216"/>
            <a:ext cx="756083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MODULE:</a:t>
            </a:r>
          </a:p>
          <a:p>
            <a:r>
              <a:rPr lang="en-US" dirty="0"/>
              <a:t>-&gt;A file containing a set of functions you want to include in your application</a:t>
            </a:r>
          </a:p>
          <a:p>
            <a:r>
              <a:rPr lang="en-US" dirty="0"/>
              <a:t>-&gt;In Python, a module is a file containing Python code, usually with a .</a:t>
            </a:r>
            <a:r>
              <a:rPr lang="en-US" dirty="0" err="1"/>
              <a:t>py</a:t>
            </a:r>
            <a:r>
              <a:rPr lang="en-US" dirty="0"/>
              <a:t> extension, that defines variables, functions, and classes.</a:t>
            </a:r>
          </a:p>
          <a:p>
            <a:r>
              <a:rPr lang="en-US" dirty="0"/>
              <a:t>-&gt; Modules are used to organize and modularize your Python code, making it more manageable and reusable. </a:t>
            </a:r>
          </a:p>
          <a:p>
            <a:r>
              <a:rPr lang="en-US" dirty="0"/>
              <a:t>-&gt;Python's standard library includes a wide range of modules for various purposes, and you can also create your own custom modules.</a:t>
            </a:r>
          </a:p>
          <a:p>
            <a:r>
              <a:rPr lang="en-US" b="1" dirty="0"/>
              <a:t>Importing Modules:</a:t>
            </a:r>
            <a:endParaRPr lang="en-US" dirty="0"/>
          </a:p>
          <a:p>
            <a:r>
              <a:rPr lang="en-US" dirty="0"/>
              <a:t>You can import modules into your Python scripts using the import statement. This makes the module's functions, variables, and classes accessible in your script.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import math  # Import the math module</a:t>
            </a:r>
          </a:p>
          <a:p>
            <a:r>
              <a:rPr lang="en-US" b="1" dirty="0"/>
              <a:t>Module Alias:</a:t>
            </a:r>
            <a:endParaRPr lang="en-US" dirty="0"/>
          </a:p>
          <a:p>
            <a:r>
              <a:rPr lang="en-US" dirty="0"/>
              <a:t>You can create an alias for a module name using the as keyword. This can make the code more concise and readable.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import math as m  # Import math module with an alias "m"</a:t>
            </a:r>
          </a:p>
          <a:p>
            <a:r>
              <a:rPr lang="en-US" dirty="0"/>
              <a:t>result = </a:t>
            </a:r>
            <a:r>
              <a:rPr lang="en-US" dirty="0" err="1"/>
              <a:t>m.sqrt</a:t>
            </a:r>
            <a:r>
              <a:rPr lang="en-US" dirty="0"/>
              <a:t>(16)  # Using the alias to access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66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1562308"/>
            <a:ext cx="7956376" cy="341632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Packages: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Packages are a way to organize related modules into directories. A package is a directory that contains a special __init__.py file, and it can also contain sub modules and sub packages. You can import modules and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submodules</a:t>
            </a:r>
            <a:r>
              <a:rPr lang="en-US" dirty="0">
                <a:latin typeface="Arial" pitchFamily="34" charset="0"/>
                <a:cs typeface="Arial" pitchFamily="34" charset="0"/>
              </a:rPr>
              <a:t> from packages using dot notation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my_package.my_module</a:t>
            </a:r>
            <a:r>
              <a:rPr lang="en-US" dirty="0">
                <a:latin typeface="Arial" pitchFamily="34" charset="0"/>
                <a:cs typeface="Arial" pitchFamily="34" charset="0"/>
              </a:rPr>
              <a:t>  # Import a module from a package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Standard Library Modules: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os</a:t>
            </a:r>
            <a:r>
              <a:rPr lang="en-US" dirty="0">
                <a:latin typeface="Arial" pitchFamily="34" charset="0"/>
                <a:cs typeface="Arial" pitchFamily="34" charset="0"/>
              </a:rPr>
              <a:t>  # Import the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os</a:t>
            </a:r>
            <a:r>
              <a:rPr lang="en-US" dirty="0">
                <a:latin typeface="Arial" pitchFamily="34" charset="0"/>
                <a:cs typeface="Arial" pitchFamily="34" charset="0"/>
              </a:rPr>
              <a:t> module for interacting with the operating system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6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916832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MANIPULATION IN PYTHON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5830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MANIPULATIONS: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124744"/>
            <a:ext cx="48965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1.NumPy:</a:t>
            </a:r>
          </a:p>
          <a:p>
            <a:r>
              <a:rPr lang="en-US" b="1" dirty="0"/>
              <a:t>                 -&gt;</a:t>
            </a:r>
            <a:r>
              <a:rPr lang="en-IN" b="1" dirty="0"/>
              <a:t>Creating Arrays</a:t>
            </a:r>
          </a:p>
          <a:p>
            <a:r>
              <a:rPr lang="en-US" b="1" dirty="0"/>
              <a:t>                 -&gt;</a:t>
            </a:r>
            <a:r>
              <a:rPr lang="en-IN" b="1" dirty="0"/>
              <a:t>Array Operations</a:t>
            </a:r>
          </a:p>
          <a:p>
            <a:r>
              <a:rPr lang="en-US" b="1" dirty="0"/>
              <a:t>                 -&gt;</a:t>
            </a:r>
            <a:r>
              <a:rPr lang="en-IN" b="1" dirty="0"/>
              <a:t>Array Slicing</a:t>
            </a:r>
          </a:p>
          <a:p>
            <a:r>
              <a:rPr lang="en-US" b="1" dirty="0"/>
              <a:t>                 -&gt;</a:t>
            </a:r>
            <a:r>
              <a:rPr lang="en-IN" b="1" dirty="0"/>
              <a:t>Aggregation</a:t>
            </a:r>
          </a:p>
          <a:p>
            <a:r>
              <a:rPr lang="en-US" b="1" dirty="0"/>
              <a:t>2.</a:t>
            </a:r>
            <a:r>
              <a:rPr lang="en-IN" b="1" dirty="0"/>
              <a:t> Pandas:</a:t>
            </a:r>
          </a:p>
          <a:p>
            <a:r>
              <a:rPr lang="en-US" b="1" dirty="0"/>
              <a:t>                  -&gt;</a:t>
            </a:r>
            <a:r>
              <a:rPr lang="en-IN" b="1" dirty="0"/>
              <a:t>Creating </a:t>
            </a:r>
            <a:r>
              <a:rPr lang="en-IN" b="1" dirty="0" err="1"/>
              <a:t>DataFrames</a:t>
            </a:r>
            <a:endParaRPr lang="en-IN" b="1" dirty="0"/>
          </a:p>
          <a:p>
            <a:r>
              <a:rPr lang="en-US" b="1" dirty="0"/>
              <a:t>                  -&gt;</a:t>
            </a:r>
            <a:r>
              <a:rPr lang="en-IN" b="1" dirty="0"/>
              <a:t>Data Cleaning</a:t>
            </a:r>
          </a:p>
          <a:p>
            <a:r>
              <a:rPr lang="en-US" b="1" dirty="0"/>
              <a:t>                  -&gt;</a:t>
            </a:r>
            <a:r>
              <a:rPr lang="en-IN" b="1" dirty="0"/>
              <a:t>Filtering and Selection</a:t>
            </a:r>
          </a:p>
          <a:p>
            <a:r>
              <a:rPr lang="en-US" b="1" dirty="0"/>
              <a:t>3.Built-in-functions:</a:t>
            </a:r>
          </a:p>
          <a:p>
            <a:r>
              <a:rPr lang="en-US" b="1" dirty="0"/>
              <a:t>                    -&gt;</a:t>
            </a:r>
            <a:r>
              <a:rPr lang="en-IN" b="1" dirty="0"/>
              <a:t>String Manipulation</a:t>
            </a:r>
          </a:p>
          <a:p>
            <a:r>
              <a:rPr lang="en-US" b="1" dirty="0"/>
              <a:t>                    -&gt;</a:t>
            </a:r>
            <a:r>
              <a:rPr lang="en-IN" b="1" dirty="0"/>
              <a:t>List Comprehensions</a:t>
            </a:r>
          </a:p>
          <a:p>
            <a:r>
              <a:rPr lang="en-US" b="1" dirty="0"/>
              <a:t>                    -&gt;</a:t>
            </a:r>
            <a:r>
              <a:rPr lang="en-IN" b="1" dirty="0"/>
              <a:t>Map and Lambda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10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37</TotalTime>
  <Words>677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Wingdings</vt:lpstr>
      <vt:lpstr>Hardcover</vt:lpstr>
      <vt:lpstr>VAULT OF CODES TASK-2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VAULT OF CODES TASK-2</dc:title>
  <dc:creator>User</dc:creator>
  <cp:lastModifiedBy>Hemanth Betha</cp:lastModifiedBy>
  <cp:revision>4</cp:revision>
  <dcterms:created xsi:type="dcterms:W3CDTF">2023-10-10T16:29:26Z</dcterms:created>
  <dcterms:modified xsi:type="dcterms:W3CDTF">2023-10-10T17:32:47Z</dcterms:modified>
</cp:coreProperties>
</file>