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23a0b49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23a0b49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23a0b492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23a0b492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97930114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97930114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97930114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97930114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7930114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97930114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7930114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97930114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793011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79301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7930114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7930114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62dd69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62dd69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2dd690f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2dd690f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62dd690f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62dd690f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62dd690f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62dd690f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cedPt4c3sSP-vDcKSUl7c5Qw9PaYkNir/view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1850" y="1016776"/>
            <a:ext cx="4553100" cy="20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GSM</a:t>
            </a:r>
            <a:r>
              <a:rPr lang="en" sz="2900"/>
              <a:t> BASED </a:t>
            </a:r>
            <a:r>
              <a:rPr lang="en"/>
              <a:t>                      </a:t>
            </a:r>
            <a:r>
              <a:rPr lang="en" sz="4600"/>
              <a:t>SMART BIN</a:t>
            </a:r>
            <a:endParaRPr sz="4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1850" y="3531200"/>
            <a:ext cx="45531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22" u="sng">
                <a:latin typeface="Maven Pro"/>
                <a:ea typeface="Maven Pro"/>
                <a:cs typeface="Maven Pro"/>
                <a:sym typeface="Maven Pro"/>
              </a:rPr>
              <a:t>GROUP 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 Kumar. G         -  S20190020213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 Teja Naik. K        -   S20190020223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venkat vijay.N      -   S20190020233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/>
        </p:nvSpPr>
        <p:spPr>
          <a:xfrm>
            <a:off x="386875" y="200875"/>
            <a:ext cx="655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Screenshot of the location in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the app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 rotWithShape="1">
          <a:blip r:embed="rId3">
            <a:alphaModFix/>
          </a:blip>
          <a:srcRect b="0" l="0" r="0" t="3418"/>
          <a:stretch/>
        </p:blipFill>
        <p:spPr>
          <a:xfrm>
            <a:off x="3269100" y="784000"/>
            <a:ext cx="2022749" cy="410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3" title="YouCut_20211117_1236077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4375"/>
            <a:ext cx="8882050" cy="4336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 txBox="1"/>
          <p:nvPr/>
        </p:nvSpPr>
        <p:spPr>
          <a:xfrm>
            <a:off x="256200" y="236475"/>
            <a:ext cx="596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Nunito"/>
                <a:ea typeface="Nunito"/>
                <a:cs typeface="Nunito"/>
                <a:sym typeface="Nunito"/>
              </a:rPr>
              <a:t>DEMO </a:t>
            </a:r>
            <a:r>
              <a:rPr b="1" i="1" lang="en" sz="2100">
                <a:latin typeface="Nunito"/>
                <a:ea typeface="Nunito"/>
                <a:cs typeface="Nunito"/>
                <a:sym typeface="Nunito"/>
              </a:rPr>
              <a:t>VIDEO :</a:t>
            </a:r>
            <a:endParaRPr b="1" i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/>
        </p:nvSpPr>
        <p:spPr>
          <a:xfrm>
            <a:off x="556025" y="635475"/>
            <a:ext cx="571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Nunito"/>
                <a:ea typeface="Nunito"/>
                <a:cs typeface="Nunito"/>
                <a:sym typeface="Nunito"/>
              </a:rPr>
              <a:t>Contributions: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012850" y="2800125"/>
            <a:ext cx="57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Sai Venkat Vijay.N       -  App showing Location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1012850" y="3376075"/>
            <a:ext cx="57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Shri Teja Naik.K            -   Arduino Coding &amp;  Cloud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1062450" y="2224175"/>
            <a:ext cx="68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Pavan Kumar.G         -  Hardware &amp; Arduino Coding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/>
        </p:nvSpPr>
        <p:spPr>
          <a:xfrm>
            <a:off x="1712250" y="2035550"/>
            <a:ext cx="571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--------------------</a:t>
            </a:r>
            <a:r>
              <a:rPr lang="en" sz="3300">
                <a:latin typeface="Nunito"/>
                <a:ea typeface="Nunito"/>
                <a:cs typeface="Nunito"/>
                <a:sym typeface="Nunito"/>
              </a:rPr>
              <a:t>Thankyou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--------------------------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-908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794800" y="1180850"/>
            <a:ext cx="65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0" y="103400"/>
            <a:ext cx="395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rgbClr val="434343"/>
                </a:highlight>
                <a:latin typeface="Nunito"/>
                <a:ea typeface="Nunito"/>
                <a:cs typeface="Nunito"/>
                <a:sym typeface="Nunito"/>
              </a:rPr>
              <a:t>We </a:t>
            </a:r>
            <a:r>
              <a:rPr b="1" lang="en" sz="2200">
                <a:solidFill>
                  <a:schemeClr val="lt1"/>
                </a:solidFill>
                <a:highlight>
                  <a:srgbClr val="434343"/>
                </a:highlight>
                <a:latin typeface="Nunito"/>
                <a:ea typeface="Nunito"/>
                <a:cs typeface="Nunito"/>
                <a:sym typeface="Nunito"/>
              </a:rPr>
              <a:t>often</a:t>
            </a:r>
            <a:r>
              <a:rPr b="1" lang="en" sz="2200">
                <a:solidFill>
                  <a:schemeClr val="lt1"/>
                </a:solidFill>
                <a:highlight>
                  <a:srgbClr val="434343"/>
                </a:highlight>
                <a:latin typeface="Nunito"/>
                <a:ea typeface="Nunito"/>
                <a:cs typeface="Nunito"/>
                <a:sym typeface="Nunito"/>
              </a:rPr>
              <a:t> see the garbage bins in public places to over flow over days without cleaning or collecting them ,this causes many problems to both environment and to people’s health.</a:t>
            </a:r>
            <a:endParaRPr b="1" sz="2200">
              <a:solidFill>
                <a:schemeClr val="lt1"/>
              </a:solidFill>
              <a:highlight>
                <a:srgbClr val="43434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601775" y="386050"/>
            <a:ext cx="648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So to overcome this 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situation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  SMART BIN is helpful in emptying the bin in regular intervals.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726675" y="1498775"/>
            <a:ext cx="654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How does SMART BIN WORKS?</a:t>
            </a:r>
            <a:endParaRPr b="1" sz="24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     By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calculating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 the percentage of the bin filled in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regular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 intervals with ultrasonic sensors and if the value crosses the threshold value it sends the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coordinates to the server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and the garbage collection vehicle  using GSM to empty the respective bin.  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295225" y="812800"/>
            <a:ext cx="36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Mid Evaluation Deliverables:</a:t>
            </a:r>
            <a:endParaRPr b="1" sz="20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209925" y="1549025"/>
            <a:ext cx="391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Integrating GSM, GPS , Sonar sensors with  Arduino  and calculating the distance and uploading the coordinates  to the  Thingspeak server if it crosses the threshold level.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041350" y="1549025"/>
            <a:ext cx="3407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After uploading to thingspeak 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open those coordinates in app,and also sending notification to the garbage collection bin.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041350" y="828250"/>
            <a:ext cx="36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End</a:t>
            </a:r>
            <a:r>
              <a:rPr b="1" lang="en" sz="2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 Evaluation Deliverables:</a:t>
            </a:r>
            <a:endParaRPr sz="18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397400" y="624475"/>
            <a:ext cx="654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0000"/>
                </a:solidFill>
                <a:latin typeface="Nunito"/>
                <a:ea typeface="Nunito"/>
                <a:cs typeface="Nunito"/>
                <a:sym typeface="Nunito"/>
              </a:rPr>
              <a:t>BLOCK DIAGRAM</a:t>
            </a:r>
            <a:endParaRPr b="1" sz="2200">
              <a:solidFill>
                <a:srgbClr val="66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3656063" y="1530875"/>
            <a:ext cx="1498800" cy="32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ARDUINO UNO</a:t>
            </a:r>
            <a:endParaRPr b="1" sz="2000"/>
          </a:p>
        </p:txBody>
      </p:sp>
      <p:sp>
        <p:nvSpPr>
          <p:cNvPr id="306" name="Google Shape;306;p17"/>
          <p:cNvSpPr/>
          <p:nvPr/>
        </p:nvSpPr>
        <p:spPr>
          <a:xfrm>
            <a:off x="6619175" y="1547300"/>
            <a:ext cx="10899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Module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6619175" y="3673100"/>
            <a:ext cx="1089900" cy="9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Sensor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908500" y="3713100"/>
            <a:ext cx="1089900" cy="10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GSM Modem</a:t>
            </a:r>
            <a:endParaRPr/>
          </a:p>
        </p:txBody>
      </p:sp>
      <p:cxnSp>
        <p:nvCxnSpPr>
          <p:cNvPr id="309" name="Google Shape;309;p17"/>
          <p:cNvCxnSpPr>
            <a:endCxn id="308" idx="3"/>
          </p:cNvCxnSpPr>
          <p:nvPr/>
        </p:nvCxnSpPr>
        <p:spPr>
          <a:xfrm rot="10800000">
            <a:off x="1998400" y="4258050"/>
            <a:ext cx="1691700" cy="2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7"/>
          <p:cNvCxnSpPr>
            <a:stCxn id="307" idx="1"/>
          </p:cNvCxnSpPr>
          <p:nvPr/>
        </p:nvCxnSpPr>
        <p:spPr>
          <a:xfrm rot="10800000">
            <a:off x="5154875" y="4108100"/>
            <a:ext cx="1464300" cy="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7"/>
          <p:cNvSpPr/>
          <p:nvPr/>
        </p:nvSpPr>
        <p:spPr>
          <a:xfrm>
            <a:off x="6619175" y="2700125"/>
            <a:ext cx="1089900" cy="9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Sensor</a:t>
            </a:r>
            <a:endParaRPr/>
          </a:p>
        </p:txBody>
      </p:sp>
      <p:cxnSp>
        <p:nvCxnSpPr>
          <p:cNvPr id="312" name="Google Shape;312;p17"/>
          <p:cNvCxnSpPr>
            <a:stCxn id="311" idx="1"/>
          </p:cNvCxnSpPr>
          <p:nvPr/>
        </p:nvCxnSpPr>
        <p:spPr>
          <a:xfrm rot="10800000">
            <a:off x="5177675" y="3144125"/>
            <a:ext cx="1441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7"/>
          <p:cNvCxnSpPr>
            <a:stCxn id="306" idx="1"/>
          </p:cNvCxnSpPr>
          <p:nvPr/>
        </p:nvCxnSpPr>
        <p:spPr>
          <a:xfrm rot="10800000">
            <a:off x="5177675" y="1953650"/>
            <a:ext cx="14415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7"/>
          <p:cNvCxnSpPr>
            <a:stCxn id="308" idx="0"/>
          </p:cNvCxnSpPr>
          <p:nvPr/>
        </p:nvCxnSpPr>
        <p:spPr>
          <a:xfrm rot="10800000">
            <a:off x="1445050" y="3243000"/>
            <a:ext cx="8400" cy="47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7"/>
          <p:cNvSpPr/>
          <p:nvPr/>
        </p:nvSpPr>
        <p:spPr>
          <a:xfrm>
            <a:off x="936400" y="2426700"/>
            <a:ext cx="10257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75" y="999700"/>
            <a:ext cx="6019725" cy="35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645425" y="456750"/>
            <a:ext cx="57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Hardware: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3283000" y="238975"/>
            <a:ext cx="13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Arduino-Uno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8022475" y="2263950"/>
            <a:ext cx="10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Gsm Modem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4187600" y="461762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GPS Sensor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102400" y="3823500"/>
            <a:ext cx="16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UltraSonic Sensors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6" name="Google Shape;326;p18"/>
          <p:cNvCxnSpPr/>
          <p:nvPr/>
        </p:nvCxnSpPr>
        <p:spPr>
          <a:xfrm flipH="1" rot="10800000">
            <a:off x="3914500" y="639175"/>
            <a:ext cx="45600" cy="101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8"/>
          <p:cNvCxnSpPr>
            <a:endCxn id="323" idx="1"/>
          </p:cNvCxnSpPr>
          <p:nvPr/>
        </p:nvCxnSpPr>
        <p:spPr>
          <a:xfrm flipH="1" rot="10800000">
            <a:off x="7328275" y="2571750"/>
            <a:ext cx="694200" cy="4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8"/>
          <p:cNvCxnSpPr>
            <a:endCxn id="324" idx="0"/>
          </p:cNvCxnSpPr>
          <p:nvPr/>
        </p:nvCxnSpPr>
        <p:spPr>
          <a:xfrm flipH="1">
            <a:off x="5024000" y="3379525"/>
            <a:ext cx="426600" cy="123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8"/>
          <p:cNvCxnSpPr>
            <a:endCxn id="325" idx="0"/>
          </p:cNvCxnSpPr>
          <p:nvPr/>
        </p:nvCxnSpPr>
        <p:spPr>
          <a:xfrm rot="10800000">
            <a:off x="910300" y="3823500"/>
            <a:ext cx="3118200" cy="3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8"/>
          <p:cNvCxnSpPr/>
          <p:nvPr/>
        </p:nvCxnSpPr>
        <p:spPr>
          <a:xfrm>
            <a:off x="2833475" y="3504875"/>
            <a:ext cx="0" cy="36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8"/>
          <p:cNvCxnSpPr/>
          <p:nvPr/>
        </p:nvCxnSpPr>
        <p:spPr>
          <a:xfrm>
            <a:off x="4005550" y="3470725"/>
            <a:ext cx="11400" cy="38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25" y="805800"/>
            <a:ext cx="8399198" cy="4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9"/>
          <p:cNvSpPr txBox="1"/>
          <p:nvPr/>
        </p:nvSpPr>
        <p:spPr>
          <a:xfrm>
            <a:off x="355325" y="297900"/>
            <a:ext cx="571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Serial Monitor Output screenshots: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 b="0" l="0" r="0" t="11777"/>
          <a:stretch/>
        </p:blipFill>
        <p:spPr>
          <a:xfrm>
            <a:off x="152400" y="872050"/>
            <a:ext cx="8602123" cy="41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386875" y="364150"/>
            <a:ext cx="655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Thingspeak cloud Screenshot: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