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h7qfPd482qbM2qG0nL/VpbRnFS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9e2e870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9e2e870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919da0af3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a919da0af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1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0" name="Google Shape;7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3" name="Google Shape;73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22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22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1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1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8" name="Google Shape;38;p1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4" name="Google Shape;54;p1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5" name="Google Shape;65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64650" y="798799"/>
            <a:ext cx="86349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 			</a:t>
            </a:r>
            <a:r>
              <a:rPr lang="en" sz="3800"/>
              <a:t>	  </a:t>
            </a:r>
            <a:r>
              <a:rPr b="1" lang="en" sz="3800">
                <a:latin typeface="Times New Roman"/>
                <a:ea typeface="Times New Roman"/>
                <a:cs typeface="Times New Roman"/>
                <a:sym typeface="Times New Roman"/>
              </a:rPr>
              <a:t>SMART HELMET &amp; AUTOMATIC INDICATION LIGHTS</a:t>
            </a:r>
            <a:endParaRPr b="1" sz="3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Group 13: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598100" y="2692249"/>
            <a:ext cx="82221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1. LABBI SAI CHARAN - S20190020228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2. P.GAURAV - S20190020237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3.NAVEEN KRISHNA.M - S20190020231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211225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						</a:t>
            </a:r>
            <a:r>
              <a:rPr b="1" lang="en"/>
              <a:t>SMART HELMET</a:t>
            </a:r>
            <a:endParaRPr b="1"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To ensure the safety of two wheelers by </a:t>
            </a:r>
            <a:r>
              <a:rPr b="1" lang="en"/>
              <a:t>ensuring that every two wheeler wears a helmet while driving</a:t>
            </a:r>
            <a:endParaRPr b="1" sz="21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In this helmet was integrated with arduino bluetooth and proximity sensor . proximity sensor detects the object(head of the person ) and sends data to arduino which communicates with master arduino via bluetooth and send alert to mobile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9e2e8707e_0_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98" name="Google Shape;98;gf9e2e8707e_0_0"/>
          <p:cNvSpPr txBox="1"/>
          <p:nvPr>
            <p:ph idx="1" type="body"/>
          </p:nvPr>
        </p:nvSpPr>
        <p:spPr>
          <a:xfrm>
            <a:off x="376675" y="1229975"/>
            <a:ext cx="8455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/>
              <a:t>Hardware :-</a:t>
            </a:r>
            <a:r>
              <a:rPr b="1" lang="en" sz="1900"/>
              <a:t> Naveen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/>
              <a:t>Coding part</a:t>
            </a:r>
            <a:r>
              <a:rPr b="1" lang="en" sz="1900"/>
              <a:t>:- Gaurav and Sai charan</a:t>
            </a:r>
            <a:endParaRPr b="1" sz="1900"/>
          </a:p>
        </p:txBody>
      </p:sp>
      <p:sp>
        <p:nvSpPr>
          <p:cNvPr id="99" name="Google Shape;99;gf9e2e8707e_0_0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Mid evaluation :</a:t>
            </a:r>
            <a:endParaRPr b="1"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150950" y="1152638"/>
            <a:ext cx="8520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Char char="●"/>
            </a:pPr>
            <a:r>
              <a:rPr b="1" lang="en" sz="2500"/>
              <a:t>Two bluetooths connection and upload to server</a:t>
            </a:r>
            <a:endParaRPr b="1" sz="2500"/>
          </a:p>
        </p:txBody>
      </p:sp>
      <p:sp>
        <p:nvSpPr>
          <p:cNvPr id="106" name="Google Shape;106;p3"/>
          <p:cNvSpPr txBox="1"/>
          <p:nvPr>
            <p:ph type="title"/>
          </p:nvPr>
        </p:nvSpPr>
        <p:spPr>
          <a:xfrm>
            <a:off x="311700" y="202937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End evaluation:</a:t>
            </a:r>
            <a:endParaRPr b="1"/>
          </a:p>
        </p:txBody>
      </p:sp>
      <p:sp>
        <p:nvSpPr>
          <p:cNvPr id="107" name="Google Shape;107;p3"/>
          <p:cNvSpPr txBox="1"/>
          <p:nvPr/>
        </p:nvSpPr>
        <p:spPr>
          <a:xfrm>
            <a:off x="311700" y="28717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Roboto"/>
              <a:buChar char="●"/>
            </a:pPr>
            <a:r>
              <a:rPr b="1" i="0" lang="en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integrating proximity sensor to helmet and mobile app</a:t>
            </a:r>
            <a:endParaRPr b="1" i="0" sz="2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919da0af3_2_2"/>
          <p:cNvSpPr txBox="1"/>
          <p:nvPr>
            <p:ph type="title"/>
          </p:nvPr>
        </p:nvSpPr>
        <p:spPr>
          <a:xfrm>
            <a:off x="1216275" y="1707788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 					BLOCK DIAGRAM</a:t>
            </a:r>
            <a:endParaRPr/>
          </a:p>
        </p:txBody>
      </p:sp>
      <p:sp>
        <p:nvSpPr>
          <p:cNvPr id="113" name="Google Shape;113;ga919da0af3_2_2"/>
          <p:cNvSpPr txBox="1"/>
          <p:nvPr/>
        </p:nvSpPr>
        <p:spPr>
          <a:xfrm>
            <a:off x="4076700" y="1670625"/>
            <a:ext cx="14172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a919da0af3_2_2"/>
          <p:cNvSpPr txBox="1"/>
          <p:nvPr/>
        </p:nvSpPr>
        <p:spPr>
          <a:xfrm>
            <a:off x="2395950" y="1272225"/>
            <a:ext cx="3522600" cy="344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POWER SUPPLY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ga919da0af3_2_2"/>
          <p:cNvSpPr txBox="1"/>
          <p:nvPr/>
        </p:nvSpPr>
        <p:spPr>
          <a:xfrm>
            <a:off x="4076700" y="2607300"/>
            <a:ext cx="16908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ga919da0af3_2_2"/>
          <p:cNvSpPr txBox="1"/>
          <p:nvPr/>
        </p:nvSpPr>
        <p:spPr>
          <a:xfrm>
            <a:off x="2370900" y="1870738"/>
            <a:ext cx="1690800" cy="536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Arduino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uno-master(bike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="1" i="0" lang="en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ga919da0af3_2_2"/>
          <p:cNvSpPr txBox="1"/>
          <p:nvPr/>
        </p:nvSpPr>
        <p:spPr>
          <a:xfrm>
            <a:off x="4319700" y="1870750"/>
            <a:ext cx="1690800" cy="536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Arduino uno-slave(helmet)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ga919da0af3_2_2"/>
          <p:cNvSpPr txBox="1"/>
          <p:nvPr/>
        </p:nvSpPr>
        <p:spPr>
          <a:xfrm>
            <a:off x="856950" y="1620000"/>
            <a:ext cx="13260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ga919da0af3_2_2"/>
          <p:cNvSpPr txBox="1"/>
          <p:nvPr/>
        </p:nvSpPr>
        <p:spPr>
          <a:xfrm>
            <a:off x="684675" y="2599450"/>
            <a:ext cx="1063200" cy="3441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Node mcu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" name="Google Shape;120;ga919da0af3_2_2"/>
          <p:cNvCxnSpPr>
            <a:endCxn id="119" idx="3"/>
          </p:cNvCxnSpPr>
          <p:nvPr/>
        </p:nvCxnSpPr>
        <p:spPr>
          <a:xfrm flipH="1">
            <a:off x="1747875" y="2409700"/>
            <a:ext cx="618000" cy="3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1" name="Google Shape;121;ga919da0af3_2_2"/>
          <p:cNvSpPr txBox="1"/>
          <p:nvPr/>
        </p:nvSpPr>
        <p:spPr>
          <a:xfrm>
            <a:off x="6456000" y="1941550"/>
            <a:ext cx="1539000" cy="394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Proximity sensor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" name="Google Shape;122;ga919da0af3_2_2"/>
          <p:cNvCxnSpPr>
            <a:stCxn id="121" idx="1"/>
            <a:endCxn id="117" idx="3"/>
          </p:cNvCxnSpPr>
          <p:nvPr/>
        </p:nvCxnSpPr>
        <p:spPr>
          <a:xfrm rot="10800000">
            <a:off x="6010500" y="2138950"/>
            <a:ext cx="44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3" name="Google Shape;123;ga919da0af3_2_2"/>
          <p:cNvSpPr txBox="1"/>
          <p:nvPr/>
        </p:nvSpPr>
        <p:spPr>
          <a:xfrm>
            <a:off x="2679600" y="2737050"/>
            <a:ext cx="1063200" cy="3441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bluetooth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ga919da0af3_2_2"/>
          <p:cNvSpPr txBox="1"/>
          <p:nvPr/>
        </p:nvSpPr>
        <p:spPr>
          <a:xfrm>
            <a:off x="4365600" y="2761950"/>
            <a:ext cx="1128300" cy="2883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bluetooth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ga919da0af3_2_2"/>
          <p:cNvSpPr txBox="1"/>
          <p:nvPr/>
        </p:nvSpPr>
        <p:spPr>
          <a:xfrm>
            <a:off x="406275" y="3402552"/>
            <a:ext cx="1620000" cy="536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erver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THINGSPEAK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ga919da0af3_2_2"/>
          <p:cNvSpPr txBox="1"/>
          <p:nvPr/>
        </p:nvSpPr>
        <p:spPr>
          <a:xfrm>
            <a:off x="831675" y="4113100"/>
            <a:ext cx="769200" cy="456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mobile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" name="Google Shape;127;ga919da0af3_2_2"/>
          <p:cNvCxnSpPr>
            <a:stCxn id="119" idx="2"/>
            <a:endCxn id="125" idx="0"/>
          </p:cNvCxnSpPr>
          <p:nvPr/>
        </p:nvCxnSpPr>
        <p:spPr>
          <a:xfrm>
            <a:off x="1216275" y="2943550"/>
            <a:ext cx="0" cy="4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" name="Google Shape;128;ga919da0af3_2_2"/>
          <p:cNvCxnSpPr>
            <a:stCxn id="125" idx="2"/>
            <a:endCxn id="126" idx="0"/>
          </p:cNvCxnSpPr>
          <p:nvPr/>
        </p:nvCxnSpPr>
        <p:spPr>
          <a:xfrm>
            <a:off x="1216275" y="3938952"/>
            <a:ext cx="0" cy="1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" name="Google Shape;129;ga919da0af3_2_2"/>
          <p:cNvCxnSpPr>
            <a:endCxn id="116" idx="0"/>
          </p:cNvCxnSpPr>
          <p:nvPr/>
        </p:nvCxnSpPr>
        <p:spPr>
          <a:xfrm>
            <a:off x="3205800" y="1619938"/>
            <a:ext cx="105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" name="Google Shape;130;ga919da0af3_2_2"/>
          <p:cNvCxnSpPr/>
          <p:nvPr/>
        </p:nvCxnSpPr>
        <p:spPr>
          <a:xfrm>
            <a:off x="4937325" y="1640250"/>
            <a:ext cx="0" cy="2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" name="Google Shape;131;ga919da0af3_2_2"/>
          <p:cNvCxnSpPr>
            <a:endCxn id="124" idx="0"/>
          </p:cNvCxnSpPr>
          <p:nvPr/>
        </p:nvCxnSpPr>
        <p:spPr>
          <a:xfrm flipH="1">
            <a:off x="4929750" y="2447550"/>
            <a:ext cx="11400" cy="3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" name="Google Shape;132;ga919da0af3_2_2"/>
          <p:cNvCxnSpPr>
            <a:stCxn id="124" idx="1"/>
            <a:endCxn id="123" idx="3"/>
          </p:cNvCxnSpPr>
          <p:nvPr/>
        </p:nvCxnSpPr>
        <p:spPr>
          <a:xfrm flipH="1">
            <a:off x="3742800" y="2906100"/>
            <a:ext cx="6228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" name="Google Shape;133;ga919da0af3_2_2"/>
          <p:cNvCxnSpPr>
            <a:stCxn id="123" idx="0"/>
            <a:endCxn id="116" idx="2"/>
          </p:cNvCxnSpPr>
          <p:nvPr/>
        </p:nvCxnSpPr>
        <p:spPr>
          <a:xfrm flipH="1" rot="10800000">
            <a:off x="3211200" y="2407050"/>
            <a:ext cx="5100" cy="3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IMAGE OF THE HARDWARE MODULE</a:t>
            </a:r>
            <a:endParaRPr b="1"/>
          </a:p>
        </p:txBody>
      </p:sp>
      <p:sp>
        <p:nvSpPr>
          <p:cNvPr id="139" name="Google Shape;139;p1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0" name="Google Shape;14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60775"/>
            <a:ext cx="8472650" cy="354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764773" y="-1363798"/>
            <a:ext cx="3566500" cy="8501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47" name="Google Shape;147;p8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8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49" name="Google Shape;1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" y="42863"/>
            <a:ext cx="8915400" cy="505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8"/>
          <p:cNvSpPr txBox="1"/>
          <p:nvPr/>
        </p:nvSpPr>
        <p:spPr>
          <a:xfrm>
            <a:off x="2099600" y="200917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SERIAL MONITOR OF NODE MCU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OUTPUTS ON SERIAL MONITOR</a:t>
            </a:r>
            <a:endParaRPr b="1"/>
          </a:p>
        </p:txBody>
      </p:sp>
      <p:sp>
        <p:nvSpPr>
          <p:cNvPr id="156" name="Google Shape;156;p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58" name="Google Shape;1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50" y="1075950"/>
            <a:ext cx="8877300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1928775" y="261480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SERIAL MONITOR OF SLAVE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title"/>
          </p:nvPr>
        </p:nvSpPr>
        <p:spPr>
          <a:xfrm>
            <a:off x="477500" y="26787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OUTPUTS ON FIREBASE</a:t>
            </a:r>
            <a:endParaRPr b="1"/>
          </a:p>
        </p:txBody>
      </p:sp>
      <p:sp>
        <p:nvSpPr>
          <p:cNvPr id="165" name="Google Shape;165;p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9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67" name="Google Shape;1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7800"/>
            <a:ext cx="9144000" cy="412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942975"/>
            <a:ext cx="914400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