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303" r:id="rId2"/>
    <p:sldId id="300" r:id="rId3"/>
    <p:sldId id="301" r:id="rId4"/>
    <p:sldId id="316" r:id="rId5"/>
    <p:sldId id="261" r:id="rId6"/>
    <p:sldId id="317" r:id="rId7"/>
    <p:sldId id="307" r:id="rId8"/>
    <p:sldId id="306" r:id="rId9"/>
    <p:sldId id="257" r:id="rId10"/>
    <p:sldId id="309" r:id="rId11"/>
    <p:sldId id="308" r:id="rId12"/>
    <p:sldId id="310" r:id="rId13"/>
    <p:sldId id="311" r:id="rId14"/>
    <p:sldId id="268" r:id="rId15"/>
    <p:sldId id="313" r:id="rId16"/>
    <p:sldId id="314" r:id="rId17"/>
    <p:sldId id="315" r:id="rId18"/>
    <p:sldId id="304" r:id="rId19"/>
    <p:sldId id="305" r:id="rId20"/>
  </p:sldIdLst>
  <p:sldSz cx="9144000" cy="5143500" type="screen16x9"/>
  <p:notesSz cx="6858000" cy="9144000"/>
  <p:embeddedFontLst>
    <p:embeddedFont>
      <p:font typeface="Palanquin Dark" panose="020B0604020202020204" charset="0"/>
      <p:regular r:id="rId22"/>
      <p:bold r:id="rId23"/>
    </p:embeddedFont>
    <p:embeddedFont>
      <p:font typeface="Poppins Black" panose="020B0604020202020204" charset="0"/>
      <p:bold r:id="rId24"/>
      <p:boldItalic r:id="rId25"/>
    </p:embeddedFont>
    <p:embeddedFont>
      <p:font typeface="Poppi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9A04B-2B56-4BFA-82AA-400ED4ABE74A}">
  <a:tblStyle styleId="{08A9A04B-2B56-4BFA-82AA-400ED4ABE7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717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1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79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6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66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799"/>
            <a:ext cx="1617754" cy="15219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562" y="1039717"/>
            <a:ext cx="7102097" cy="686100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Communications Engineering (ECE)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282" y="2120932"/>
            <a:ext cx="7787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AID FOR TOMATO HARVESTING</a:t>
            </a:r>
          </a:p>
          <a:p>
            <a:pPr algn="r"/>
            <a:endParaRPr lang="en-I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82" y="45990"/>
            <a:ext cx="6475932" cy="990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31327" y="4006685"/>
            <a:ext cx="3277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Kartheek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18K91A04A2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Manichandra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18K91A0478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	18K91A0464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31900" y="4006685"/>
            <a:ext cx="252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 Girish Kumar</a:t>
            </a:r>
          </a:p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(Associate Professor)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98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30" y="633162"/>
            <a:ext cx="3431970" cy="408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3162"/>
            <a:ext cx="498157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2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55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868171"/>
            <a:ext cx="4343400" cy="3160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868171"/>
            <a:ext cx="4181475" cy="30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47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50056"/>
            <a:ext cx="4248150" cy="31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58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8"/>
          <p:cNvSpPr/>
          <p:nvPr/>
        </p:nvSpPr>
        <p:spPr>
          <a:xfrm>
            <a:off x="5366025" y="1482520"/>
            <a:ext cx="3057900" cy="3054000"/>
          </a:xfrm>
          <a:prstGeom prst="roundRect">
            <a:avLst>
              <a:gd name="adj" fmla="val 892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6474635" y="2431765"/>
            <a:ext cx="840681" cy="13079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Poppins;900"/>
              </a:rPr>
              <a:t>?</a:t>
            </a:r>
          </a:p>
        </p:txBody>
      </p:sp>
      <p:sp>
        <p:nvSpPr>
          <p:cNvPr id="755" name="Google Shape;755;p38"/>
          <p:cNvSpPr/>
          <p:nvPr/>
        </p:nvSpPr>
        <p:spPr>
          <a:xfrm>
            <a:off x="7745015" y="2842471"/>
            <a:ext cx="373689" cy="373689"/>
          </a:xfrm>
          <a:custGeom>
            <a:avLst/>
            <a:gdLst/>
            <a:ahLst/>
            <a:cxnLst/>
            <a:rect l="l" t="t" r="r" b="b"/>
            <a:pathLst>
              <a:path w="20982" h="20982" extrusionOk="0">
                <a:moveTo>
                  <a:pt x="10464" y="4237"/>
                </a:moveTo>
                <a:cubicBezTo>
                  <a:pt x="13744" y="4237"/>
                  <a:pt x="16861" y="6859"/>
                  <a:pt x="16745" y="10708"/>
                </a:cubicBezTo>
                <a:cubicBezTo>
                  <a:pt x="16647" y="14115"/>
                  <a:pt x="13847" y="16781"/>
                  <a:pt x="10461" y="16781"/>
                </a:cubicBezTo>
                <a:cubicBezTo>
                  <a:pt x="10399" y="16781"/>
                  <a:pt x="10337" y="16781"/>
                  <a:pt x="10274" y="16779"/>
                </a:cubicBezTo>
                <a:cubicBezTo>
                  <a:pt x="4704" y="16545"/>
                  <a:pt x="2168" y="9740"/>
                  <a:pt x="6238" y="5938"/>
                </a:cubicBezTo>
                <a:cubicBezTo>
                  <a:pt x="7496" y="4762"/>
                  <a:pt x="8997" y="4237"/>
                  <a:pt x="10464" y="4237"/>
                </a:cubicBezTo>
                <a:close/>
                <a:moveTo>
                  <a:pt x="10074" y="0"/>
                </a:moveTo>
                <a:lnTo>
                  <a:pt x="9740" y="934"/>
                </a:lnTo>
                <a:cubicBezTo>
                  <a:pt x="9207" y="1001"/>
                  <a:pt x="8706" y="1068"/>
                  <a:pt x="8173" y="1201"/>
                </a:cubicBezTo>
                <a:lnTo>
                  <a:pt x="7572" y="367"/>
                </a:lnTo>
                <a:lnTo>
                  <a:pt x="6071" y="934"/>
                </a:lnTo>
                <a:lnTo>
                  <a:pt x="6171" y="1935"/>
                </a:lnTo>
                <a:cubicBezTo>
                  <a:pt x="5671" y="2202"/>
                  <a:pt x="5237" y="2469"/>
                  <a:pt x="4804" y="2769"/>
                </a:cubicBezTo>
                <a:lnTo>
                  <a:pt x="3903" y="2268"/>
                </a:lnTo>
                <a:lnTo>
                  <a:pt x="2769" y="3336"/>
                </a:lnTo>
                <a:lnTo>
                  <a:pt x="3236" y="4236"/>
                </a:lnTo>
                <a:cubicBezTo>
                  <a:pt x="2869" y="4637"/>
                  <a:pt x="2569" y="5104"/>
                  <a:pt x="2302" y="5537"/>
                </a:cubicBezTo>
                <a:lnTo>
                  <a:pt x="1268" y="5404"/>
                </a:lnTo>
                <a:lnTo>
                  <a:pt x="634" y="6838"/>
                </a:lnTo>
                <a:lnTo>
                  <a:pt x="1401" y="7505"/>
                </a:lnTo>
                <a:cubicBezTo>
                  <a:pt x="1234" y="8006"/>
                  <a:pt x="1101" y="8540"/>
                  <a:pt x="1034" y="9073"/>
                </a:cubicBezTo>
                <a:lnTo>
                  <a:pt x="34" y="9307"/>
                </a:lnTo>
                <a:lnTo>
                  <a:pt x="0" y="10875"/>
                </a:lnTo>
                <a:lnTo>
                  <a:pt x="968" y="11208"/>
                </a:lnTo>
                <a:cubicBezTo>
                  <a:pt x="1001" y="11742"/>
                  <a:pt x="1101" y="12276"/>
                  <a:pt x="1201" y="12809"/>
                </a:cubicBezTo>
                <a:lnTo>
                  <a:pt x="367" y="13410"/>
                </a:lnTo>
                <a:lnTo>
                  <a:pt x="934" y="14877"/>
                </a:lnTo>
                <a:lnTo>
                  <a:pt x="1968" y="14811"/>
                </a:lnTo>
                <a:cubicBezTo>
                  <a:pt x="2202" y="15278"/>
                  <a:pt x="2469" y="15745"/>
                  <a:pt x="2802" y="16178"/>
                </a:cubicBezTo>
                <a:lnTo>
                  <a:pt x="2268" y="17046"/>
                </a:lnTo>
                <a:lnTo>
                  <a:pt x="3336" y="18213"/>
                </a:lnTo>
                <a:lnTo>
                  <a:pt x="4270" y="17746"/>
                </a:lnTo>
                <a:cubicBezTo>
                  <a:pt x="4670" y="18080"/>
                  <a:pt x="5104" y="18413"/>
                  <a:pt x="5571" y="18680"/>
                </a:cubicBezTo>
                <a:lnTo>
                  <a:pt x="5404" y="19681"/>
                </a:lnTo>
                <a:lnTo>
                  <a:pt x="6838" y="20348"/>
                </a:lnTo>
                <a:lnTo>
                  <a:pt x="7506" y="19581"/>
                </a:lnTo>
                <a:cubicBezTo>
                  <a:pt x="8039" y="19748"/>
                  <a:pt x="8540" y="19848"/>
                  <a:pt x="9073" y="19948"/>
                </a:cubicBezTo>
                <a:lnTo>
                  <a:pt x="9340" y="20915"/>
                </a:lnTo>
                <a:lnTo>
                  <a:pt x="10908" y="20982"/>
                </a:lnTo>
                <a:lnTo>
                  <a:pt x="11208" y="20014"/>
                </a:lnTo>
                <a:cubicBezTo>
                  <a:pt x="11742" y="19981"/>
                  <a:pt x="12276" y="19881"/>
                  <a:pt x="12809" y="19748"/>
                </a:cubicBezTo>
                <a:lnTo>
                  <a:pt x="13410" y="20582"/>
                </a:lnTo>
                <a:lnTo>
                  <a:pt x="14911" y="20014"/>
                </a:lnTo>
                <a:lnTo>
                  <a:pt x="14811" y="19014"/>
                </a:lnTo>
                <a:cubicBezTo>
                  <a:pt x="15278" y="18780"/>
                  <a:pt x="15745" y="18480"/>
                  <a:pt x="16178" y="18180"/>
                </a:cubicBezTo>
                <a:lnTo>
                  <a:pt x="17046" y="18713"/>
                </a:lnTo>
                <a:lnTo>
                  <a:pt x="18213" y="17613"/>
                </a:lnTo>
                <a:lnTo>
                  <a:pt x="17746" y="16712"/>
                </a:lnTo>
                <a:cubicBezTo>
                  <a:pt x="18113" y="16312"/>
                  <a:pt x="18413" y="15878"/>
                  <a:pt x="18680" y="15411"/>
                </a:cubicBezTo>
                <a:lnTo>
                  <a:pt x="19681" y="15545"/>
                </a:lnTo>
                <a:lnTo>
                  <a:pt x="20348" y="14110"/>
                </a:lnTo>
                <a:lnTo>
                  <a:pt x="19581" y="13443"/>
                </a:lnTo>
                <a:cubicBezTo>
                  <a:pt x="19748" y="12943"/>
                  <a:pt x="19881" y="12442"/>
                  <a:pt x="19948" y="11909"/>
                </a:cubicBezTo>
                <a:lnTo>
                  <a:pt x="20948" y="11642"/>
                </a:lnTo>
                <a:lnTo>
                  <a:pt x="20982" y="10074"/>
                </a:lnTo>
                <a:lnTo>
                  <a:pt x="20014" y="9740"/>
                </a:lnTo>
                <a:cubicBezTo>
                  <a:pt x="19981" y="9207"/>
                  <a:pt x="19881" y="8673"/>
                  <a:pt x="19781" y="8173"/>
                </a:cubicBezTo>
                <a:lnTo>
                  <a:pt x="20615" y="7539"/>
                </a:lnTo>
                <a:lnTo>
                  <a:pt x="20048" y="6071"/>
                </a:lnTo>
                <a:lnTo>
                  <a:pt x="19014" y="6138"/>
                </a:lnTo>
                <a:cubicBezTo>
                  <a:pt x="18780" y="5671"/>
                  <a:pt x="18513" y="5237"/>
                  <a:pt x="18180" y="4804"/>
                </a:cubicBezTo>
                <a:lnTo>
                  <a:pt x="18714" y="3903"/>
                </a:lnTo>
                <a:lnTo>
                  <a:pt x="17613" y="2769"/>
                </a:lnTo>
                <a:lnTo>
                  <a:pt x="16712" y="3236"/>
                </a:lnTo>
                <a:cubicBezTo>
                  <a:pt x="16312" y="2869"/>
                  <a:pt x="15878" y="2569"/>
                  <a:pt x="15411" y="2268"/>
                </a:cubicBezTo>
                <a:lnTo>
                  <a:pt x="15578" y="1268"/>
                </a:lnTo>
                <a:lnTo>
                  <a:pt x="14110" y="601"/>
                </a:lnTo>
                <a:lnTo>
                  <a:pt x="13476" y="1401"/>
                </a:lnTo>
                <a:cubicBezTo>
                  <a:pt x="12943" y="1234"/>
                  <a:pt x="12442" y="1101"/>
                  <a:pt x="11909" y="1034"/>
                </a:cubicBezTo>
                <a:lnTo>
                  <a:pt x="11642" y="33"/>
                </a:lnTo>
                <a:lnTo>
                  <a:pt x="100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6152692" y="2173184"/>
            <a:ext cx="253098" cy="253098"/>
          </a:xfrm>
          <a:custGeom>
            <a:avLst/>
            <a:gdLst/>
            <a:ahLst/>
            <a:cxnLst/>
            <a:rect l="l" t="t" r="r" b="b"/>
            <a:pathLst>
              <a:path w="14211" h="14211" extrusionOk="0">
                <a:moveTo>
                  <a:pt x="7106" y="5268"/>
                </a:moveTo>
                <a:cubicBezTo>
                  <a:pt x="7401" y="5268"/>
                  <a:pt x="7708" y="5341"/>
                  <a:pt x="8006" y="5504"/>
                </a:cubicBezTo>
                <a:cubicBezTo>
                  <a:pt x="8907" y="6004"/>
                  <a:pt x="9241" y="7105"/>
                  <a:pt x="8740" y="8006"/>
                </a:cubicBezTo>
                <a:cubicBezTo>
                  <a:pt x="8379" y="8668"/>
                  <a:pt x="7746" y="8984"/>
                  <a:pt x="7117" y="8984"/>
                </a:cubicBezTo>
                <a:cubicBezTo>
                  <a:pt x="6352" y="8984"/>
                  <a:pt x="5594" y="8517"/>
                  <a:pt x="5338" y="7639"/>
                </a:cubicBezTo>
                <a:cubicBezTo>
                  <a:pt x="4966" y="6390"/>
                  <a:pt x="5949" y="5268"/>
                  <a:pt x="7106" y="5268"/>
                </a:cubicBezTo>
                <a:close/>
                <a:moveTo>
                  <a:pt x="7339" y="0"/>
                </a:moveTo>
                <a:lnTo>
                  <a:pt x="7072" y="634"/>
                </a:lnTo>
                <a:cubicBezTo>
                  <a:pt x="6739" y="634"/>
                  <a:pt x="6372" y="667"/>
                  <a:pt x="6005" y="734"/>
                </a:cubicBezTo>
                <a:lnTo>
                  <a:pt x="5638" y="167"/>
                </a:lnTo>
                <a:lnTo>
                  <a:pt x="4604" y="467"/>
                </a:lnTo>
                <a:lnTo>
                  <a:pt x="4604" y="1134"/>
                </a:lnTo>
                <a:cubicBezTo>
                  <a:pt x="4270" y="1301"/>
                  <a:pt x="3937" y="1468"/>
                  <a:pt x="3637" y="1635"/>
                </a:cubicBezTo>
                <a:lnTo>
                  <a:pt x="3070" y="1234"/>
                </a:lnTo>
                <a:lnTo>
                  <a:pt x="2236" y="1902"/>
                </a:lnTo>
                <a:lnTo>
                  <a:pt x="2503" y="2535"/>
                </a:lnTo>
                <a:cubicBezTo>
                  <a:pt x="2269" y="2802"/>
                  <a:pt x="2036" y="3069"/>
                  <a:pt x="1802" y="3369"/>
                </a:cubicBezTo>
                <a:lnTo>
                  <a:pt x="1135" y="3202"/>
                </a:lnTo>
                <a:lnTo>
                  <a:pt x="635" y="4170"/>
                </a:lnTo>
                <a:lnTo>
                  <a:pt x="1102" y="4637"/>
                </a:lnTo>
                <a:cubicBezTo>
                  <a:pt x="968" y="4970"/>
                  <a:pt x="868" y="5337"/>
                  <a:pt x="801" y="5671"/>
                </a:cubicBezTo>
                <a:lnTo>
                  <a:pt x="101" y="5804"/>
                </a:lnTo>
                <a:lnTo>
                  <a:pt x="1" y="6872"/>
                </a:lnTo>
                <a:lnTo>
                  <a:pt x="635" y="7139"/>
                </a:lnTo>
                <a:cubicBezTo>
                  <a:pt x="635" y="7472"/>
                  <a:pt x="668" y="7839"/>
                  <a:pt x="735" y="8206"/>
                </a:cubicBezTo>
                <a:lnTo>
                  <a:pt x="134" y="8573"/>
                </a:lnTo>
                <a:lnTo>
                  <a:pt x="434" y="9607"/>
                </a:lnTo>
                <a:lnTo>
                  <a:pt x="1135" y="9607"/>
                </a:lnTo>
                <a:cubicBezTo>
                  <a:pt x="1268" y="9941"/>
                  <a:pt x="1435" y="10241"/>
                  <a:pt x="1635" y="10574"/>
                </a:cubicBezTo>
                <a:lnTo>
                  <a:pt x="1235" y="11141"/>
                </a:lnTo>
                <a:lnTo>
                  <a:pt x="1902" y="11975"/>
                </a:lnTo>
                <a:lnTo>
                  <a:pt x="2536" y="11675"/>
                </a:lnTo>
                <a:cubicBezTo>
                  <a:pt x="2803" y="11942"/>
                  <a:pt x="3070" y="12176"/>
                  <a:pt x="3370" y="12376"/>
                </a:cubicBezTo>
                <a:lnTo>
                  <a:pt x="3236" y="13076"/>
                </a:lnTo>
                <a:lnTo>
                  <a:pt x="4170" y="13577"/>
                </a:lnTo>
                <a:lnTo>
                  <a:pt x="4637" y="13110"/>
                </a:lnTo>
                <a:cubicBezTo>
                  <a:pt x="4971" y="13243"/>
                  <a:pt x="5338" y="13343"/>
                  <a:pt x="5671" y="13410"/>
                </a:cubicBezTo>
                <a:lnTo>
                  <a:pt x="5805" y="14110"/>
                </a:lnTo>
                <a:lnTo>
                  <a:pt x="6872" y="14210"/>
                </a:lnTo>
                <a:lnTo>
                  <a:pt x="7139" y="13577"/>
                </a:lnTo>
                <a:cubicBezTo>
                  <a:pt x="7506" y="13577"/>
                  <a:pt x="7873" y="13543"/>
                  <a:pt x="8240" y="13510"/>
                </a:cubicBezTo>
                <a:lnTo>
                  <a:pt x="8607" y="14077"/>
                </a:lnTo>
                <a:lnTo>
                  <a:pt x="9608" y="13777"/>
                </a:lnTo>
                <a:lnTo>
                  <a:pt x="9608" y="13076"/>
                </a:lnTo>
                <a:cubicBezTo>
                  <a:pt x="9941" y="12943"/>
                  <a:pt x="10275" y="12776"/>
                  <a:pt x="10575" y="12576"/>
                </a:cubicBezTo>
                <a:lnTo>
                  <a:pt x="11142" y="13009"/>
                </a:lnTo>
                <a:lnTo>
                  <a:pt x="11976" y="12342"/>
                </a:lnTo>
                <a:lnTo>
                  <a:pt x="11709" y="11709"/>
                </a:lnTo>
                <a:cubicBezTo>
                  <a:pt x="11976" y="11442"/>
                  <a:pt x="12209" y="11175"/>
                  <a:pt x="12410" y="10875"/>
                </a:cubicBezTo>
                <a:lnTo>
                  <a:pt x="13077" y="11008"/>
                </a:lnTo>
                <a:lnTo>
                  <a:pt x="13610" y="10074"/>
                </a:lnTo>
                <a:lnTo>
                  <a:pt x="13110" y="9607"/>
                </a:lnTo>
                <a:cubicBezTo>
                  <a:pt x="13244" y="9240"/>
                  <a:pt x="13344" y="8907"/>
                  <a:pt x="13444" y="8573"/>
                </a:cubicBezTo>
                <a:lnTo>
                  <a:pt x="14111" y="8440"/>
                </a:lnTo>
                <a:lnTo>
                  <a:pt x="14211" y="7372"/>
                </a:lnTo>
                <a:lnTo>
                  <a:pt x="13577" y="7105"/>
                </a:lnTo>
                <a:cubicBezTo>
                  <a:pt x="13577" y="6738"/>
                  <a:pt x="13544" y="6371"/>
                  <a:pt x="13477" y="6038"/>
                </a:cubicBezTo>
                <a:lnTo>
                  <a:pt x="14077" y="5671"/>
                </a:lnTo>
                <a:lnTo>
                  <a:pt x="13777" y="4637"/>
                </a:lnTo>
                <a:lnTo>
                  <a:pt x="13077" y="4637"/>
                </a:lnTo>
                <a:cubicBezTo>
                  <a:pt x="12943" y="4303"/>
                  <a:pt x="12777" y="3970"/>
                  <a:pt x="12576" y="3669"/>
                </a:cubicBezTo>
                <a:lnTo>
                  <a:pt x="12977" y="3102"/>
                </a:lnTo>
                <a:lnTo>
                  <a:pt x="12310" y="2268"/>
                </a:lnTo>
                <a:lnTo>
                  <a:pt x="11676" y="2535"/>
                </a:lnTo>
                <a:cubicBezTo>
                  <a:pt x="11409" y="2268"/>
                  <a:pt x="11142" y="2035"/>
                  <a:pt x="10842" y="1835"/>
                </a:cubicBezTo>
                <a:lnTo>
                  <a:pt x="11009" y="1134"/>
                </a:lnTo>
                <a:lnTo>
                  <a:pt x="10041" y="634"/>
                </a:lnTo>
                <a:lnTo>
                  <a:pt x="9574" y="1134"/>
                </a:lnTo>
                <a:cubicBezTo>
                  <a:pt x="9241" y="1001"/>
                  <a:pt x="8874" y="867"/>
                  <a:pt x="8540" y="801"/>
                </a:cubicBezTo>
                <a:lnTo>
                  <a:pt x="8407" y="134"/>
                </a:lnTo>
                <a:lnTo>
                  <a:pt x="73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7575545" y="3542296"/>
            <a:ext cx="288754" cy="288754"/>
          </a:xfrm>
          <a:custGeom>
            <a:avLst/>
            <a:gdLst/>
            <a:ahLst/>
            <a:cxnLst/>
            <a:rect l="l" t="t" r="r" b="b"/>
            <a:pathLst>
              <a:path w="16213" h="16213" extrusionOk="0">
                <a:moveTo>
                  <a:pt x="8074" y="5135"/>
                </a:moveTo>
                <a:cubicBezTo>
                  <a:pt x="9635" y="5135"/>
                  <a:pt x="11121" y="6384"/>
                  <a:pt x="11075" y="8207"/>
                </a:cubicBezTo>
                <a:cubicBezTo>
                  <a:pt x="11009" y="9820"/>
                  <a:pt x="9676" y="11076"/>
                  <a:pt x="8069" y="11076"/>
                </a:cubicBezTo>
                <a:cubicBezTo>
                  <a:pt x="8048" y="11076"/>
                  <a:pt x="8027" y="11076"/>
                  <a:pt x="8006" y="11076"/>
                </a:cubicBezTo>
                <a:cubicBezTo>
                  <a:pt x="5338" y="10975"/>
                  <a:pt x="4137" y="7740"/>
                  <a:pt x="6071" y="5939"/>
                </a:cubicBezTo>
                <a:cubicBezTo>
                  <a:pt x="6668" y="5383"/>
                  <a:pt x="7378" y="5135"/>
                  <a:pt x="8074" y="5135"/>
                </a:cubicBezTo>
                <a:close/>
                <a:moveTo>
                  <a:pt x="7072" y="1"/>
                </a:moveTo>
                <a:lnTo>
                  <a:pt x="6205" y="1235"/>
                </a:lnTo>
                <a:cubicBezTo>
                  <a:pt x="5771" y="1369"/>
                  <a:pt x="5338" y="1535"/>
                  <a:pt x="4904" y="1735"/>
                </a:cubicBezTo>
                <a:lnTo>
                  <a:pt x="3670" y="1402"/>
                </a:lnTo>
                <a:lnTo>
                  <a:pt x="1735" y="3237"/>
                </a:lnTo>
                <a:lnTo>
                  <a:pt x="1969" y="4471"/>
                </a:lnTo>
                <a:cubicBezTo>
                  <a:pt x="1735" y="4871"/>
                  <a:pt x="1535" y="5271"/>
                  <a:pt x="1368" y="5738"/>
                </a:cubicBezTo>
                <a:lnTo>
                  <a:pt x="67" y="6506"/>
                </a:lnTo>
                <a:lnTo>
                  <a:pt x="0" y="9141"/>
                </a:lnTo>
                <a:lnTo>
                  <a:pt x="1235" y="10008"/>
                </a:lnTo>
                <a:cubicBezTo>
                  <a:pt x="1368" y="10442"/>
                  <a:pt x="1535" y="10875"/>
                  <a:pt x="1735" y="11309"/>
                </a:cubicBezTo>
                <a:lnTo>
                  <a:pt x="1435" y="12543"/>
                </a:lnTo>
                <a:lnTo>
                  <a:pt x="3236" y="14478"/>
                </a:lnTo>
                <a:lnTo>
                  <a:pt x="4470" y="14244"/>
                </a:lnTo>
                <a:cubicBezTo>
                  <a:pt x="4871" y="14478"/>
                  <a:pt x="5304" y="14678"/>
                  <a:pt x="5738" y="14845"/>
                </a:cubicBezTo>
                <a:lnTo>
                  <a:pt x="6505" y="16146"/>
                </a:lnTo>
                <a:lnTo>
                  <a:pt x="9140" y="16213"/>
                </a:lnTo>
                <a:lnTo>
                  <a:pt x="10008" y="14978"/>
                </a:lnTo>
                <a:cubicBezTo>
                  <a:pt x="10441" y="14845"/>
                  <a:pt x="10875" y="14678"/>
                  <a:pt x="11309" y="14478"/>
                </a:cubicBezTo>
                <a:lnTo>
                  <a:pt x="12543" y="14778"/>
                </a:lnTo>
                <a:lnTo>
                  <a:pt x="14477" y="12977"/>
                </a:lnTo>
                <a:lnTo>
                  <a:pt x="14244" y="11743"/>
                </a:lnTo>
                <a:cubicBezTo>
                  <a:pt x="14477" y="11342"/>
                  <a:pt x="14678" y="10909"/>
                  <a:pt x="14844" y="10475"/>
                </a:cubicBezTo>
                <a:lnTo>
                  <a:pt x="16145" y="9708"/>
                </a:lnTo>
                <a:lnTo>
                  <a:pt x="16212" y="7073"/>
                </a:lnTo>
                <a:lnTo>
                  <a:pt x="14978" y="6205"/>
                </a:lnTo>
                <a:cubicBezTo>
                  <a:pt x="14844" y="5738"/>
                  <a:pt x="14678" y="5338"/>
                  <a:pt x="14477" y="4904"/>
                </a:cubicBezTo>
                <a:lnTo>
                  <a:pt x="14778" y="3670"/>
                </a:lnTo>
                <a:lnTo>
                  <a:pt x="12976" y="1735"/>
                </a:lnTo>
                <a:lnTo>
                  <a:pt x="11742" y="1969"/>
                </a:lnTo>
                <a:cubicBezTo>
                  <a:pt x="11342" y="1735"/>
                  <a:pt x="10908" y="1535"/>
                  <a:pt x="10475" y="1369"/>
                </a:cubicBezTo>
                <a:lnTo>
                  <a:pt x="9707" y="68"/>
                </a:lnTo>
                <a:lnTo>
                  <a:pt x="7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7378077" y="2173175"/>
            <a:ext cx="304195" cy="304195"/>
          </a:xfrm>
          <a:custGeom>
            <a:avLst/>
            <a:gdLst/>
            <a:ahLst/>
            <a:cxnLst/>
            <a:rect l="l" t="t" r="r" b="b"/>
            <a:pathLst>
              <a:path w="17080" h="17080" extrusionOk="0">
                <a:moveTo>
                  <a:pt x="8564" y="3363"/>
                </a:moveTo>
                <a:cubicBezTo>
                  <a:pt x="9542" y="3363"/>
                  <a:pt x="10532" y="3645"/>
                  <a:pt x="11409" y="4237"/>
                </a:cubicBezTo>
                <a:cubicBezTo>
                  <a:pt x="15212" y="6739"/>
                  <a:pt x="14077" y="12643"/>
                  <a:pt x="9608" y="13544"/>
                </a:cubicBezTo>
                <a:cubicBezTo>
                  <a:pt x="9245" y="13616"/>
                  <a:pt x="8889" y="13651"/>
                  <a:pt x="8544" y="13651"/>
                </a:cubicBezTo>
                <a:cubicBezTo>
                  <a:pt x="4605" y="13651"/>
                  <a:pt x="1973" y="9168"/>
                  <a:pt x="4304" y="5672"/>
                </a:cubicBezTo>
                <a:cubicBezTo>
                  <a:pt x="5270" y="4180"/>
                  <a:pt x="6899" y="3363"/>
                  <a:pt x="8564" y="3363"/>
                </a:cubicBezTo>
                <a:close/>
                <a:moveTo>
                  <a:pt x="8576" y="2947"/>
                </a:moveTo>
                <a:cubicBezTo>
                  <a:pt x="6816" y="2947"/>
                  <a:pt x="5050" y="3768"/>
                  <a:pt x="3937" y="5438"/>
                </a:cubicBezTo>
                <a:cubicBezTo>
                  <a:pt x="1502" y="9141"/>
                  <a:pt x="4137" y="14044"/>
                  <a:pt x="8574" y="14078"/>
                </a:cubicBezTo>
                <a:cubicBezTo>
                  <a:pt x="12777" y="14078"/>
                  <a:pt x="15478" y="9574"/>
                  <a:pt x="13477" y="5872"/>
                </a:cubicBezTo>
                <a:cubicBezTo>
                  <a:pt x="12430" y="3935"/>
                  <a:pt x="10507" y="2947"/>
                  <a:pt x="8576" y="2947"/>
                </a:cubicBezTo>
                <a:close/>
                <a:moveTo>
                  <a:pt x="8207" y="401"/>
                </a:moveTo>
                <a:lnTo>
                  <a:pt x="9041" y="1302"/>
                </a:lnTo>
                <a:cubicBezTo>
                  <a:pt x="9074" y="1335"/>
                  <a:pt x="9107" y="1335"/>
                  <a:pt x="9174" y="1335"/>
                </a:cubicBezTo>
                <a:cubicBezTo>
                  <a:pt x="9641" y="1402"/>
                  <a:pt x="10108" y="1469"/>
                  <a:pt x="10575" y="1602"/>
                </a:cubicBezTo>
                <a:cubicBezTo>
                  <a:pt x="10592" y="1619"/>
                  <a:pt x="10608" y="1627"/>
                  <a:pt x="10629" y="1627"/>
                </a:cubicBezTo>
                <a:cubicBezTo>
                  <a:pt x="10650" y="1627"/>
                  <a:pt x="10675" y="1619"/>
                  <a:pt x="10708" y="1602"/>
                </a:cubicBezTo>
                <a:lnTo>
                  <a:pt x="12043" y="1035"/>
                </a:lnTo>
                <a:lnTo>
                  <a:pt x="14111" y="2403"/>
                </a:lnTo>
                <a:lnTo>
                  <a:pt x="14111" y="3870"/>
                </a:lnTo>
                <a:cubicBezTo>
                  <a:pt x="14111" y="3904"/>
                  <a:pt x="14111" y="3937"/>
                  <a:pt x="14144" y="4004"/>
                </a:cubicBezTo>
                <a:cubicBezTo>
                  <a:pt x="14444" y="4337"/>
                  <a:pt x="14711" y="4738"/>
                  <a:pt x="14945" y="5171"/>
                </a:cubicBezTo>
                <a:cubicBezTo>
                  <a:pt x="14945" y="5205"/>
                  <a:pt x="14978" y="5238"/>
                  <a:pt x="15045" y="5271"/>
                </a:cubicBezTo>
                <a:lnTo>
                  <a:pt x="16179" y="5705"/>
                </a:lnTo>
                <a:lnTo>
                  <a:pt x="16679" y="8173"/>
                </a:lnTo>
                <a:lnTo>
                  <a:pt x="15812" y="9007"/>
                </a:lnTo>
                <a:cubicBezTo>
                  <a:pt x="15779" y="9041"/>
                  <a:pt x="15745" y="9074"/>
                  <a:pt x="15745" y="9141"/>
                </a:cubicBezTo>
                <a:cubicBezTo>
                  <a:pt x="15712" y="9608"/>
                  <a:pt x="15612" y="10041"/>
                  <a:pt x="15478" y="10508"/>
                </a:cubicBezTo>
                <a:cubicBezTo>
                  <a:pt x="15478" y="10542"/>
                  <a:pt x="15478" y="10608"/>
                  <a:pt x="15478" y="10642"/>
                </a:cubicBezTo>
                <a:lnTo>
                  <a:pt x="16079" y="11976"/>
                </a:lnTo>
                <a:lnTo>
                  <a:pt x="14678" y="14078"/>
                </a:lnTo>
                <a:lnTo>
                  <a:pt x="13244" y="14044"/>
                </a:lnTo>
                <a:cubicBezTo>
                  <a:pt x="13177" y="14044"/>
                  <a:pt x="13143" y="14044"/>
                  <a:pt x="13110" y="14078"/>
                </a:cubicBezTo>
                <a:cubicBezTo>
                  <a:pt x="12743" y="14378"/>
                  <a:pt x="12343" y="14645"/>
                  <a:pt x="11943" y="14845"/>
                </a:cubicBezTo>
                <a:cubicBezTo>
                  <a:pt x="11876" y="14878"/>
                  <a:pt x="11843" y="14911"/>
                  <a:pt x="11843" y="14978"/>
                </a:cubicBezTo>
                <a:lnTo>
                  <a:pt x="11376" y="16112"/>
                </a:lnTo>
                <a:lnTo>
                  <a:pt x="8940" y="16613"/>
                </a:lnTo>
                <a:lnTo>
                  <a:pt x="8107" y="15745"/>
                </a:lnTo>
                <a:cubicBezTo>
                  <a:pt x="8040" y="15679"/>
                  <a:pt x="8006" y="15679"/>
                  <a:pt x="7973" y="15679"/>
                </a:cubicBezTo>
                <a:cubicBezTo>
                  <a:pt x="7473" y="15612"/>
                  <a:pt x="7039" y="15545"/>
                  <a:pt x="6572" y="15412"/>
                </a:cubicBezTo>
                <a:lnTo>
                  <a:pt x="6505" y="15412"/>
                </a:lnTo>
                <a:cubicBezTo>
                  <a:pt x="6505" y="15412"/>
                  <a:pt x="6472" y="15412"/>
                  <a:pt x="6439" y="15445"/>
                </a:cubicBezTo>
                <a:lnTo>
                  <a:pt x="5138" y="16012"/>
                </a:lnTo>
                <a:lnTo>
                  <a:pt x="3036" y="14645"/>
                </a:lnTo>
                <a:lnTo>
                  <a:pt x="3036" y="13177"/>
                </a:lnTo>
                <a:cubicBezTo>
                  <a:pt x="3036" y="13144"/>
                  <a:pt x="3036" y="13077"/>
                  <a:pt x="3003" y="13043"/>
                </a:cubicBezTo>
                <a:cubicBezTo>
                  <a:pt x="2703" y="12710"/>
                  <a:pt x="2436" y="12310"/>
                  <a:pt x="2236" y="11909"/>
                </a:cubicBezTo>
                <a:cubicBezTo>
                  <a:pt x="2202" y="11843"/>
                  <a:pt x="2169" y="11809"/>
                  <a:pt x="2102" y="11776"/>
                </a:cubicBezTo>
                <a:lnTo>
                  <a:pt x="968" y="11342"/>
                </a:lnTo>
                <a:lnTo>
                  <a:pt x="468" y="8874"/>
                </a:lnTo>
                <a:lnTo>
                  <a:pt x="1335" y="8040"/>
                </a:lnTo>
                <a:cubicBezTo>
                  <a:pt x="1368" y="8007"/>
                  <a:pt x="1402" y="7973"/>
                  <a:pt x="1402" y="7906"/>
                </a:cubicBezTo>
                <a:cubicBezTo>
                  <a:pt x="1435" y="7473"/>
                  <a:pt x="1535" y="7006"/>
                  <a:pt x="1669" y="6572"/>
                </a:cubicBezTo>
                <a:cubicBezTo>
                  <a:pt x="1669" y="6505"/>
                  <a:pt x="1669" y="6439"/>
                  <a:pt x="1669" y="6405"/>
                </a:cubicBezTo>
                <a:lnTo>
                  <a:pt x="1068" y="5071"/>
                </a:lnTo>
                <a:lnTo>
                  <a:pt x="2469" y="2970"/>
                </a:lnTo>
                <a:lnTo>
                  <a:pt x="3904" y="3003"/>
                </a:lnTo>
                <a:cubicBezTo>
                  <a:pt x="3937" y="3003"/>
                  <a:pt x="4004" y="2970"/>
                  <a:pt x="4037" y="2970"/>
                </a:cubicBezTo>
                <a:cubicBezTo>
                  <a:pt x="4404" y="2669"/>
                  <a:pt x="4804" y="2403"/>
                  <a:pt x="5204" y="2169"/>
                </a:cubicBezTo>
                <a:cubicBezTo>
                  <a:pt x="5271" y="2169"/>
                  <a:pt x="5305" y="2102"/>
                  <a:pt x="5305" y="2069"/>
                </a:cubicBezTo>
                <a:lnTo>
                  <a:pt x="5738" y="901"/>
                </a:lnTo>
                <a:lnTo>
                  <a:pt x="8207" y="401"/>
                </a:lnTo>
                <a:close/>
                <a:moveTo>
                  <a:pt x="8207" y="1"/>
                </a:moveTo>
                <a:lnTo>
                  <a:pt x="5505" y="568"/>
                </a:lnTo>
                <a:cubicBezTo>
                  <a:pt x="5438" y="568"/>
                  <a:pt x="5405" y="635"/>
                  <a:pt x="5371" y="701"/>
                </a:cubicBezTo>
                <a:lnTo>
                  <a:pt x="4904" y="1869"/>
                </a:lnTo>
                <a:cubicBezTo>
                  <a:pt x="4504" y="2069"/>
                  <a:pt x="4137" y="2302"/>
                  <a:pt x="3803" y="2603"/>
                </a:cubicBezTo>
                <a:lnTo>
                  <a:pt x="2302" y="2569"/>
                </a:lnTo>
                <a:cubicBezTo>
                  <a:pt x="2236" y="2569"/>
                  <a:pt x="2169" y="2603"/>
                  <a:pt x="2136" y="2669"/>
                </a:cubicBezTo>
                <a:lnTo>
                  <a:pt x="601" y="4938"/>
                </a:lnTo>
                <a:cubicBezTo>
                  <a:pt x="568" y="5004"/>
                  <a:pt x="568" y="5071"/>
                  <a:pt x="601" y="5138"/>
                </a:cubicBezTo>
                <a:lnTo>
                  <a:pt x="1202" y="6505"/>
                </a:lnTo>
                <a:cubicBezTo>
                  <a:pt x="1102" y="6939"/>
                  <a:pt x="1035" y="7373"/>
                  <a:pt x="968" y="7806"/>
                </a:cubicBezTo>
                <a:lnTo>
                  <a:pt x="67" y="8707"/>
                </a:lnTo>
                <a:cubicBezTo>
                  <a:pt x="34" y="8740"/>
                  <a:pt x="1" y="8807"/>
                  <a:pt x="1" y="8874"/>
                </a:cubicBezTo>
                <a:lnTo>
                  <a:pt x="568" y="11576"/>
                </a:lnTo>
                <a:cubicBezTo>
                  <a:pt x="568" y="11642"/>
                  <a:pt x="635" y="11709"/>
                  <a:pt x="701" y="11709"/>
                </a:cubicBezTo>
                <a:lnTo>
                  <a:pt x="1869" y="12176"/>
                </a:lnTo>
                <a:cubicBezTo>
                  <a:pt x="2069" y="12576"/>
                  <a:pt x="2302" y="12943"/>
                  <a:pt x="2603" y="13310"/>
                </a:cubicBezTo>
                <a:lnTo>
                  <a:pt x="2603" y="14778"/>
                </a:lnTo>
                <a:cubicBezTo>
                  <a:pt x="2603" y="14845"/>
                  <a:pt x="2636" y="14911"/>
                  <a:pt x="2703" y="14945"/>
                </a:cubicBezTo>
                <a:lnTo>
                  <a:pt x="4971" y="16479"/>
                </a:lnTo>
                <a:cubicBezTo>
                  <a:pt x="5004" y="16496"/>
                  <a:pt x="5038" y="16504"/>
                  <a:pt x="5071" y="16504"/>
                </a:cubicBezTo>
                <a:cubicBezTo>
                  <a:pt x="5104" y="16504"/>
                  <a:pt x="5138" y="16496"/>
                  <a:pt x="5171" y="16479"/>
                </a:cubicBezTo>
                <a:lnTo>
                  <a:pt x="6539" y="15879"/>
                </a:lnTo>
                <a:cubicBezTo>
                  <a:pt x="6972" y="15979"/>
                  <a:pt x="7406" y="16079"/>
                  <a:pt x="7840" y="16112"/>
                </a:cubicBezTo>
                <a:lnTo>
                  <a:pt x="8707" y="17013"/>
                </a:lnTo>
                <a:cubicBezTo>
                  <a:pt x="8740" y="17046"/>
                  <a:pt x="8807" y="17080"/>
                  <a:pt x="8874" y="17080"/>
                </a:cubicBezTo>
                <a:lnTo>
                  <a:pt x="8907" y="17080"/>
                </a:lnTo>
                <a:lnTo>
                  <a:pt x="11609" y="16513"/>
                </a:lnTo>
                <a:cubicBezTo>
                  <a:pt x="11676" y="16513"/>
                  <a:pt x="11709" y="16446"/>
                  <a:pt x="11742" y="16379"/>
                </a:cubicBezTo>
                <a:lnTo>
                  <a:pt x="12209" y="15212"/>
                </a:lnTo>
                <a:cubicBezTo>
                  <a:pt x="12576" y="15012"/>
                  <a:pt x="12977" y="14745"/>
                  <a:pt x="13310" y="14478"/>
                </a:cubicBezTo>
                <a:lnTo>
                  <a:pt x="14811" y="14511"/>
                </a:lnTo>
                <a:cubicBezTo>
                  <a:pt x="14878" y="14511"/>
                  <a:pt x="14945" y="14478"/>
                  <a:pt x="14978" y="14411"/>
                </a:cubicBezTo>
                <a:lnTo>
                  <a:pt x="16479" y="12143"/>
                </a:lnTo>
                <a:cubicBezTo>
                  <a:pt x="16513" y="12076"/>
                  <a:pt x="16513" y="12009"/>
                  <a:pt x="16479" y="11943"/>
                </a:cubicBezTo>
                <a:lnTo>
                  <a:pt x="15879" y="10575"/>
                </a:lnTo>
                <a:cubicBezTo>
                  <a:pt x="15979" y="10141"/>
                  <a:pt x="16079" y="9708"/>
                  <a:pt x="16112" y="9274"/>
                </a:cubicBezTo>
                <a:lnTo>
                  <a:pt x="17013" y="8407"/>
                </a:lnTo>
                <a:cubicBezTo>
                  <a:pt x="17080" y="8340"/>
                  <a:pt x="17080" y="8273"/>
                  <a:pt x="17080" y="8207"/>
                </a:cubicBezTo>
                <a:lnTo>
                  <a:pt x="16546" y="5505"/>
                </a:lnTo>
                <a:cubicBezTo>
                  <a:pt x="16513" y="5438"/>
                  <a:pt x="16479" y="5405"/>
                  <a:pt x="16412" y="5371"/>
                </a:cubicBezTo>
                <a:lnTo>
                  <a:pt x="15245" y="4904"/>
                </a:lnTo>
                <a:cubicBezTo>
                  <a:pt x="15011" y="4504"/>
                  <a:pt x="14778" y="4137"/>
                  <a:pt x="14478" y="3804"/>
                </a:cubicBezTo>
                <a:lnTo>
                  <a:pt x="14511" y="2302"/>
                </a:lnTo>
                <a:cubicBezTo>
                  <a:pt x="14511" y="2236"/>
                  <a:pt x="14478" y="2169"/>
                  <a:pt x="14411" y="2136"/>
                </a:cubicBezTo>
                <a:lnTo>
                  <a:pt x="12143" y="601"/>
                </a:lnTo>
                <a:lnTo>
                  <a:pt x="11943" y="601"/>
                </a:lnTo>
                <a:lnTo>
                  <a:pt x="10575" y="1202"/>
                </a:lnTo>
                <a:cubicBezTo>
                  <a:pt x="10141" y="1102"/>
                  <a:pt x="9708" y="1002"/>
                  <a:pt x="9274" y="968"/>
                </a:cubicBezTo>
                <a:lnTo>
                  <a:pt x="8407" y="68"/>
                </a:lnTo>
                <a:cubicBezTo>
                  <a:pt x="8340" y="34"/>
                  <a:pt x="8273" y="1"/>
                  <a:pt x="8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5648517" y="2772367"/>
            <a:ext cx="306370" cy="266495"/>
          </a:xfrm>
          <a:custGeom>
            <a:avLst/>
            <a:gdLst/>
            <a:ahLst/>
            <a:cxnLst/>
            <a:rect l="l" t="t" r="r" b="b"/>
            <a:pathLst>
              <a:path w="3337" h="2903" extrusionOk="0">
                <a:moveTo>
                  <a:pt x="1670" y="695"/>
                </a:moveTo>
                <a:cubicBezTo>
                  <a:pt x="1857" y="695"/>
                  <a:pt x="2048" y="769"/>
                  <a:pt x="2202" y="935"/>
                </a:cubicBezTo>
                <a:cubicBezTo>
                  <a:pt x="2702" y="1402"/>
                  <a:pt x="2335" y="2202"/>
                  <a:pt x="1668" y="2202"/>
                </a:cubicBezTo>
                <a:cubicBezTo>
                  <a:pt x="1268" y="2202"/>
                  <a:pt x="901" y="1869"/>
                  <a:pt x="934" y="1468"/>
                </a:cubicBezTo>
                <a:cubicBezTo>
                  <a:pt x="934" y="999"/>
                  <a:pt x="1293" y="695"/>
                  <a:pt x="1670" y="695"/>
                </a:cubicBezTo>
                <a:close/>
                <a:moveTo>
                  <a:pt x="834" y="1"/>
                </a:moveTo>
                <a:lnTo>
                  <a:pt x="0" y="1468"/>
                </a:lnTo>
                <a:lnTo>
                  <a:pt x="834" y="2903"/>
                </a:lnTo>
                <a:lnTo>
                  <a:pt x="2502" y="2903"/>
                </a:lnTo>
                <a:lnTo>
                  <a:pt x="3336" y="1468"/>
                </a:lnTo>
                <a:lnTo>
                  <a:pt x="25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38"/>
          <p:cNvGrpSpPr/>
          <p:nvPr/>
        </p:nvGrpSpPr>
        <p:grpSpPr>
          <a:xfrm rot="8103202">
            <a:off x="5891426" y="3125696"/>
            <a:ext cx="483168" cy="202472"/>
            <a:chOff x="5593952" y="4201340"/>
            <a:chExt cx="318200" cy="133342"/>
          </a:xfrm>
        </p:grpSpPr>
        <p:sp>
          <p:nvSpPr>
            <p:cNvPr id="761" name="Google Shape;761;p38"/>
            <p:cNvSpPr/>
            <p:nvPr/>
          </p:nvSpPr>
          <p:spPr>
            <a:xfrm>
              <a:off x="5593952" y="4218136"/>
              <a:ext cx="121359" cy="72320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613185" y="4201340"/>
              <a:ext cx="298967" cy="133342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8"/>
          <p:cNvGrpSpPr/>
          <p:nvPr/>
        </p:nvGrpSpPr>
        <p:grpSpPr>
          <a:xfrm>
            <a:off x="6084668" y="2659601"/>
            <a:ext cx="183899" cy="182863"/>
            <a:chOff x="1562867" y="2513138"/>
            <a:chExt cx="320158" cy="318300"/>
          </a:xfrm>
        </p:grpSpPr>
        <p:sp>
          <p:nvSpPr>
            <p:cNvPr id="764" name="Google Shape;764;p3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8"/>
          <p:cNvGrpSpPr/>
          <p:nvPr/>
        </p:nvGrpSpPr>
        <p:grpSpPr>
          <a:xfrm rot="2710088">
            <a:off x="7422165" y="2778749"/>
            <a:ext cx="216018" cy="214765"/>
            <a:chOff x="1562867" y="2513138"/>
            <a:chExt cx="320158" cy="318300"/>
          </a:xfrm>
        </p:grpSpPr>
        <p:sp>
          <p:nvSpPr>
            <p:cNvPr id="769" name="Google Shape;769;p3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8"/>
          <p:cNvGrpSpPr/>
          <p:nvPr/>
        </p:nvGrpSpPr>
        <p:grpSpPr>
          <a:xfrm>
            <a:off x="6151014" y="1861550"/>
            <a:ext cx="1487922" cy="2295941"/>
            <a:chOff x="6125286" y="1890399"/>
            <a:chExt cx="1487922" cy="2295941"/>
          </a:xfrm>
        </p:grpSpPr>
        <p:grpSp>
          <p:nvGrpSpPr>
            <p:cNvPr id="774" name="Google Shape;774;p38"/>
            <p:cNvGrpSpPr/>
            <p:nvPr/>
          </p:nvGrpSpPr>
          <p:grpSpPr>
            <a:xfrm>
              <a:off x="6505560" y="1967534"/>
              <a:ext cx="309057" cy="310084"/>
              <a:chOff x="4441585" y="2941771"/>
              <a:chExt cx="309057" cy="310084"/>
            </a:xfrm>
          </p:grpSpPr>
          <p:sp>
            <p:nvSpPr>
              <p:cNvPr id="775" name="Google Shape;775;p38"/>
              <p:cNvSpPr/>
              <p:nvPr/>
            </p:nvSpPr>
            <p:spPr>
              <a:xfrm>
                <a:off x="4441585" y="2943503"/>
                <a:ext cx="309057" cy="30835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5311" extrusionOk="0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4457716" y="2941771"/>
                <a:ext cx="289562" cy="124682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6191" extrusionOk="0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4621630" y="3018018"/>
                <a:ext cx="94735" cy="146553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7277" extrusionOk="0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8" name="Google Shape;778;p38"/>
            <p:cNvSpPr/>
            <p:nvPr/>
          </p:nvSpPr>
          <p:spPr>
            <a:xfrm flipH="1">
              <a:off x="6125286" y="3915864"/>
              <a:ext cx="623837" cy="182858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 rot="-1025313">
              <a:off x="6976261" y="3915855"/>
              <a:ext cx="623850" cy="182862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38"/>
            <p:cNvGrpSpPr/>
            <p:nvPr/>
          </p:nvGrpSpPr>
          <p:grpSpPr>
            <a:xfrm rot="7804048">
              <a:off x="6977970" y="1953418"/>
              <a:ext cx="309074" cy="310101"/>
              <a:chOff x="4441585" y="2941771"/>
              <a:chExt cx="309068" cy="310096"/>
            </a:xfrm>
          </p:grpSpPr>
          <p:sp>
            <p:nvSpPr>
              <p:cNvPr id="781" name="Google Shape;781;p38"/>
              <p:cNvSpPr/>
              <p:nvPr/>
            </p:nvSpPr>
            <p:spPr>
              <a:xfrm>
                <a:off x="4441585" y="2943503"/>
                <a:ext cx="309068" cy="308364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5311" extrusionOk="0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4457716" y="2941771"/>
                <a:ext cx="289573" cy="124687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6191" extrusionOk="0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4621630" y="3018018"/>
                <a:ext cx="94739" cy="146559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7277" extrusionOk="0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4" name="Google Shape;784;p38"/>
          <p:cNvGrpSpPr/>
          <p:nvPr/>
        </p:nvGrpSpPr>
        <p:grpSpPr>
          <a:xfrm rot="-8819413" flipH="1">
            <a:off x="7356835" y="3224605"/>
            <a:ext cx="483173" cy="202484"/>
            <a:chOff x="5593952" y="4201340"/>
            <a:chExt cx="318211" cy="133347"/>
          </a:xfrm>
        </p:grpSpPr>
        <p:sp>
          <p:nvSpPr>
            <p:cNvPr id="785" name="Google Shape;785;p38"/>
            <p:cNvSpPr/>
            <p:nvPr/>
          </p:nvSpPr>
          <p:spPr>
            <a:xfrm>
              <a:off x="5593952" y="4218136"/>
              <a:ext cx="121364" cy="72323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5613185" y="4201340"/>
              <a:ext cx="298978" cy="133347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900" y="2222372"/>
            <a:ext cx="300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" t="201" r="61250" b="20040"/>
          <a:stretch/>
        </p:blipFill>
        <p:spPr>
          <a:xfrm>
            <a:off x="720000" y="1203300"/>
            <a:ext cx="3581400" cy="3778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06" y="1187437"/>
            <a:ext cx="285928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3662" y="1509872"/>
            <a:ext cx="4794975" cy="2252291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15240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</a:p>
          <a:p>
            <a:pPr marL="15240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Tomato</a:t>
            </a:r>
          </a:p>
          <a:p>
            <a:pPr marL="15240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Arrangement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345;p30"/>
          <p:cNvGrpSpPr/>
          <p:nvPr/>
        </p:nvGrpSpPr>
        <p:grpSpPr>
          <a:xfrm>
            <a:off x="4975664" y="1003530"/>
            <a:ext cx="1541597" cy="3864500"/>
            <a:chOff x="3973904" y="1061474"/>
            <a:chExt cx="1391082" cy="3487186"/>
          </a:xfrm>
        </p:grpSpPr>
        <p:sp>
          <p:nvSpPr>
            <p:cNvPr id="5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6419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23;p41"/>
          <p:cNvGrpSpPr/>
          <p:nvPr/>
        </p:nvGrpSpPr>
        <p:grpSpPr>
          <a:xfrm>
            <a:off x="167949" y="2484784"/>
            <a:ext cx="2913181" cy="2559326"/>
            <a:chOff x="719878" y="1032266"/>
            <a:chExt cx="3382053" cy="3078966"/>
          </a:xfrm>
        </p:grpSpPr>
        <p:sp>
          <p:nvSpPr>
            <p:cNvPr id="5" name="Google Shape;824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5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6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7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8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9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0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1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2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3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4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5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6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7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8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9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0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1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2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3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4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5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6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7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8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9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0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1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2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963042" y="565090"/>
            <a:ext cx="2278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Cost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Harvesting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Replaceable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9788" y="2586235"/>
            <a:ext cx="2494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in Tomato Field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or Coverage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is high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98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753973" y="1714928"/>
            <a:ext cx="5690103" cy="169620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1110;p49"/>
          <p:cNvGrpSpPr/>
          <p:nvPr/>
        </p:nvGrpSpPr>
        <p:grpSpPr>
          <a:xfrm>
            <a:off x="280036" y="808737"/>
            <a:ext cx="3499435" cy="3805921"/>
            <a:chOff x="692685" y="538923"/>
            <a:chExt cx="3737914" cy="4065286"/>
          </a:xfrm>
        </p:grpSpPr>
        <p:sp>
          <p:nvSpPr>
            <p:cNvPr id="4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3115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799" y="2169968"/>
            <a:ext cx="412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333;p50"/>
          <p:cNvGrpSpPr/>
          <p:nvPr/>
        </p:nvGrpSpPr>
        <p:grpSpPr>
          <a:xfrm flipH="1">
            <a:off x="1125187" y="1642325"/>
            <a:ext cx="1923612" cy="2347948"/>
            <a:chOff x="4396125" y="1780992"/>
            <a:chExt cx="1923612" cy="2347948"/>
          </a:xfrm>
        </p:grpSpPr>
        <p:sp>
          <p:nvSpPr>
            <p:cNvPr id="7" name="Google Shape;1334;p50"/>
            <p:cNvSpPr/>
            <p:nvPr/>
          </p:nvSpPr>
          <p:spPr>
            <a:xfrm flipH="1">
              <a:off x="4396125" y="3866716"/>
              <a:ext cx="1923612" cy="26222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335;p50"/>
            <p:cNvGrpSpPr/>
            <p:nvPr/>
          </p:nvGrpSpPr>
          <p:grpSpPr>
            <a:xfrm flipH="1">
              <a:off x="4662997" y="1780992"/>
              <a:ext cx="1237468" cy="2176235"/>
              <a:chOff x="2417725" y="1978275"/>
              <a:chExt cx="1477750" cy="2598800"/>
            </a:xfrm>
          </p:grpSpPr>
          <p:sp>
            <p:nvSpPr>
              <p:cNvPr id="9" name="Google Shape;1336;p50"/>
              <p:cNvSpPr/>
              <p:nvPr/>
            </p:nvSpPr>
            <p:spPr>
              <a:xfrm>
                <a:off x="2417725" y="3487950"/>
                <a:ext cx="1135000" cy="1089125"/>
              </a:xfrm>
              <a:custGeom>
                <a:avLst/>
                <a:gdLst/>
                <a:ahLst/>
                <a:cxnLst/>
                <a:rect l="l" t="t" r="r" b="b"/>
                <a:pathLst>
                  <a:path w="45400" h="43565" extrusionOk="0">
                    <a:moveTo>
                      <a:pt x="1" y="0"/>
                    </a:moveTo>
                    <a:lnTo>
                      <a:pt x="1" y="43565"/>
                    </a:lnTo>
                    <a:lnTo>
                      <a:pt x="45400" y="43565"/>
                    </a:lnTo>
                    <a:lnTo>
                      <a:pt x="45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37;p50"/>
              <p:cNvSpPr/>
              <p:nvPr/>
            </p:nvSpPr>
            <p:spPr>
              <a:xfrm>
                <a:off x="2778825" y="3487950"/>
                <a:ext cx="773900" cy="1089125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43565" extrusionOk="0">
                    <a:moveTo>
                      <a:pt x="0" y="0"/>
                    </a:moveTo>
                    <a:lnTo>
                      <a:pt x="0" y="43565"/>
                    </a:lnTo>
                    <a:lnTo>
                      <a:pt x="30956" y="43565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38;p50"/>
              <p:cNvSpPr/>
              <p:nvPr/>
            </p:nvSpPr>
            <p:spPr>
              <a:xfrm>
                <a:off x="2817175" y="3543800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1"/>
                    </a:moveTo>
                    <a:lnTo>
                      <a:pt x="1" y="5405"/>
                    </a:lnTo>
                    <a:lnTo>
                      <a:pt x="27854" y="5405"/>
                    </a:lnTo>
                    <a:lnTo>
                      <a:pt x="27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39;p50"/>
              <p:cNvSpPr/>
              <p:nvPr/>
            </p:nvSpPr>
            <p:spPr>
              <a:xfrm>
                <a:off x="2817175" y="371227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40;p50"/>
              <p:cNvSpPr/>
              <p:nvPr/>
            </p:nvSpPr>
            <p:spPr>
              <a:xfrm>
                <a:off x="2817175" y="388072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41;p50"/>
              <p:cNvSpPr/>
              <p:nvPr/>
            </p:nvSpPr>
            <p:spPr>
              <a:xfrm>
                <a:off x="2817175" y="404917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42;p50"/>
              <p:cNvSpPr/>
              <p:nvPr/>
            </p:nvSpPr>
            <p:spPr>
              <a:xfrm>
                <a:off x="2817175" y="4217625"/>
                <a:ext cx="6963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405" extrusionOk="0">
                    <a:moveTo>
                      <a:pt x="1" y="1"/>
                    </a:moveTo>
                    <a:lnTo>
                      <a:pt x="1" y="5404"/>
                    </a:lnTo>
                    <a:lnTo>
                      <a:pt x="27854" y="5404"/>
                    </a:lnTo>
                    <a:lnTo>
                      <a:pt x="27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43;p50"/>
              <p:cNvSpPr/>
              <p:nvPr/>
            </p:nvSpPr>
            <p:spPr>
              <a:xfrm>
                <a:off x="2817175" y="4386925"/>
                <a:ext cx="696375" cy="134275"/>
              </a:xfrm>
              <a:custGeom>
                <a:avLst/>
                <a:gdLst/>
                <a:ahLst/>
                <a:cxnLst/>
                <a:rect l="l" t="t" r="r" b="b"/>
                <a:pathLst>
                  <a:path w="27855" h="5371" extrusionOk="0">
                    <a:moveTo>
                      <a:pt x="1" y="0"/>
                    </a:moveTo>
                    <a:lnTo>
                      <a:pt x="1" y="5371"/>
                    </a:lnTo>
                    <a:lnTo>
                      <a:pt x="27854" y="5371"/>
                    </a:lnTo>
                    <a:lnTo>
                      <a:pt x="278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44;p50"/>
              <p:cNvSpPr/>
              <p:nvPr/>
            </p:nvSpPr>
            <p:spPr>
              <a:xfrm>
                <a:off x="2457750" y="3543800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1"/>
                    </a:moveTo>
                    <a:lnTo>
                      <a:pt x="1" y="5405"/>
                    </a:lnTo>
                    <a:lnTo>
                      <a:pt x="11242" y="5405"/>
                    </a:lnTo>
                    <a:lnTo>
                      <a:pt x="11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45;p50"/>
              <p:cNvSpPr/>
              <p:nvPr/>
            </p:nvSpPr>
            <p:spPr>
              <a:xfrm>
                <a:off x="2457750" y="371227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46;p50"/>
              <p:cNvSpPr/>
              <p:nvPr/>
            </p:nvSpPr>
            <p:spPr>
              <a:xfrm>
                <a:off x="2457750" y="388072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47;p50"/>
              <p:cNvSpPr/>
              <p:nvPr/>
            </p:nvSpPr>
            <p:spPr>
              <a:xfrm>
                <a:off x="2457750" y="404917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0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48;p50"/>
              <p:cNvSpPr/>
              <p:nvPr/>
            </p:nvSpPr>
            <p:spPr>
              <a:xfrm>
                <a:off x="2457750" y="4217625"/>
                <a:ext cx="281075" cy="13512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405" extrusionOk="0">
                    <a:moveTo>
                      <a:pt x="1" y="1"/>
                    </a:moveTo>
                    <a:lnTo>
                      <a:pt x="1" y="5404"/>
                    </a:lnTo>
                    <a:lnTo>
                      <a:pt x="11242" y="5404"/>
                    </a:lnTo>
                    <a:lnTo>
                      <a:pt x="11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49;p50"/>
              <p:cNvSpPr/>
              <p:nvPr/>
            </p:nvSpPr>
            <p:spPr>
              <a:xfrm>
                <a:off x="2457750" y="4386925"/>
                <a:ext cx="281075" cy="134275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5371" extrusionOk="0">
                    <a:moveTo>
                      <a:pt x="1" y="0"/>
                    </a:moveTo>
                    <a:lnTo>
                      <a:pt x="1" y="5371"/>
                    </a:lnTo>
                    <a:lnTo>
                      <a:pt x="11242" y="5371"/>
                    </a:lnTo>
                    <a:lnTo>
                      <a:pt x="112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50;p50"/>
              <p:cNvSpPr/>
              <p:nvPr/>
            </p:nvSpPr>
            <p:spPr>
              <a:xfrm>
                <a:off x="2484450" y="3570500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51;p50"/>
              <p:cNvSpPr/>
              <p:nvPr/>
            </p:nvSpPr>
            <p:spPr>
              <a:xfrm>
                <a:off x="2484450" y="3739775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1"/>
                    </a:moveTo>
                    <a:lnTo>
                      <a:pt x="0" y="3237"/>
                    </a:lnTo>
                    <a:lnTo>
                      <a:pt x="5237" y="3237"/>
                    </a:lnTo>
                    <a:lnTo>
                      <a:pt x="52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52;p50"/>
              <p:cNvSpPr/>
              <p:nvPr/>
            </p:nvSpPr>
            <p:spPr>
              <a:xfrm>
                <a:off x="2484450" y="3908250"/>
                <a:ext cx="13095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6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53;p50"/>
              <p:cNvSpPr/>
              <p:nvPr/>
            </p:nvSpPr>
            <p:spPr>
              <a:xfrm>
                <a:off x="2484450" y="4076700"/>
                <a:ext cx="13095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6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54;p50"/>
              <p:cNvSpPr/>
              <p:nvPr/>
            </p:nvSpPr>
            <p:spPr>
              <a:xfrm>
                <a:off x="2484450" y="4245150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0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55;p50"/>
              <p:cNvSpPr/>
              <p:nvPr/>
            </p:nvSpPr>
            <p:spPr>
              <a:xfrm>
                <a:off x="2484450" y="4413600"/>
                <a:ext cx="130950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237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5237" y="3236"/>
                    </a:lnTo>
                    <a:lnTo>
                      <a:pt x="52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56;p50"/>
              <p:cNvSpPr/>
              <p:nvPr/>
            </p:nvSpPr>
            <p:spPr>
              <a:xfrm>
                <a:off x="3463475" y="35613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0"/>
                    </a:moveTo>
                    <a:lnTo>
                      <a:pt x="1" y="4003"/>
                    </a:lnTo>
                    <a:lnTo>
                      <a:pt x="668" y="4003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57;p50"/>
              <p:cNvSpPr/>
              <p:nvPr/>
            </p:nvSpPr>
            <p:spPr>
              <a:xfrm>
                <a:off x="3432625" y="35613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634" y="4003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58;p50"/>
              <p:cNvSpPr/>
              <p:nvPr/>
            </p:nvSpPr>
            <p:spPr>
              <a:xfrm>
                <a:off x="3400925" y="35613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0"/>
                    </a:moveTo>
                    <a:lnTo>
                      <a:pt x="1" y="4003"/>
                    </a:lnTo>
                    <a:lnTo>
                      <a:pt x="668" y="4003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59;p50"/>
              <p:cNvSpPr/>
              <p:nvPr/>
            </p:nvSpPr>
            <p:spPr>
              <a:xfrm>
                <a:off x="3370075" y="35613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1" y="0"/>
                    </a:moveTo>
                    <a:lnTo>
                      <a:pt x="1" y="4003"/>
                    </a:lnTo>
                    <a:lnTo>
                      <a:pt x="634" y="4003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60;p50"/>
              <p:cNvSpPr/>
              <p:nvPr/>
            </p:nvSpPr>
            <p:spPr>
              <a:xfrm>
                <a:off x="3338400" y="35613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667" y="4003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61;p50"/>
              <p:cNvSpPr/>
              <p:nvPr/>
            </p:nvSpPr>
            <p:spPr>
              <a:xfrm>
                <a:off x="3463475" y="372977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62;p50"/>
              <p:cNvSpPr/>
              <p:nvPr/>
            </p:nvSpPr>
            <p:spPr>
              <a:xfrm>
                <a:off x="3432625" y="372977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63;p50"/>
              <p:cNvSpPr/>
              <p:nvPr/>
            </p:nvSpPr>
            <p:spPr>
              <a:xfrm>
                <a:off x="3400925" y="372977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64;p50"/>
              <p:cNvSpPr/>
              <p:nvPr/>
            </p:nvSpPr>
            <p:spPr>
              <a:xfrm>
                <a:off x="3370075" y="372977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65;p50"/>
              <p:cNvSpPr/>
              <p:nvPr/>
            </p:nvSpPr>
            <p:spPr>
              <a:xfrm>
                <a:off x="3338400" y="372977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67" y="400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66;p50"/>
              <p:cNvSpPr/>
              <p:nvPr/>
            </p:nvSpPr>
            <p:spPr>
              <a:xfrm>
                <a:off x="3463475" y="38982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67;p50"/>
              <p:cNvSpPr/>
              <p:nvPr/>
            </p:nvSpPr>
            <p:spPr>
              <a:xfrm>
                <a:off x="3432625" y="38982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68;p50"/>
              <p:cNvSpPr/>
              <p:nvPr/>
            </p:nvSpPr>
            <p:spPr>
              <a:xfrm>
                <a:off x="3400925" y="38982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68" y="4004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69;p50"/>
              <p:cNvSpPr/>
              <p:nvPr/>
            </p:nvSpPr>
            <p:spPr>
              <a:xfrm>
                <a:off x="3370075" y="3898225"/>
                <a:ext cx="158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04" extrusionOk="0">
                    <a:moveTo>
                      <a:pt x="1" y="1"/>
                    </a:moveTo>
                    <a:lnTo>
                      <a:pt x="1" y="4004"/>
                    </a:lnTo>
                    <a:lnTo>
                      <a:pt x="634" y="400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70;p50"/>
              <p:cNvSpPr/>
              <p:nvPr/>
            </p:nvSpPr>
            <p:spPr>
              <a:xfrm>
                <a:off x="3338400" y="3898225"/>
                <a:ext cx="1670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667" y="400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71;p50"/>
              <p:cNvSpPr/>
              <p:nvPr/>
            </p:nvSpPr>
            <p:spPr>
              <a:xfrm>
                <a:off x="3463475" y="406752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72;p50"/>
              <p:cNvSpPr/>
              <p:nvPr/>
            </p:nvSpPr>
            <p:spPr>
              <a:xfrm>
                <a:off x="3432625" y="406752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73;p50"/>
              <p:cNvSpPr/>
              <p:nvPr/>
            </p:nvSpPr>
            <p:spPr>
              <a:xfrm>
                <a:off x="3400925" y="406752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74;p50"/>
              <p:cNvSpPr/>
              <p:nvPr/>
            </p:nvSpPr>
            <p:spPr>
              <a:xfrm>
                <a:off x="3370075" y="406752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75;p50"/>
              <p:cNvSpPr/>
              <p:nvPr/>
            </p:nvSpPr>
            <p:spPr>
              <a:xfrm>
                <a:off x="3338400" y="406752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67" y="3970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76;p50"/>
              <p:cNvSpPr/>
              <p:nvPr/>
            </p:nvSpPr>
            <p:spPr>
              <a:xfrm>
                <a:off x="3463475" y="423597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77;p50"/>
              <p:cNvSpPr/>
              <p:nvPr/>
            </p:nvSpPr>
            <p:spPr>
              <a:xfrm>
                <a:off x="3432625" y="423597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78;p50"/>
              <p:cNvSpPr/>
              <p:nvPr/>
            </p:nvSpPr>
            <p:spPr>
              <a:xfrm>
                <a:off x="3400925" y="423597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79;p50"/>
              <p:cNvSpPr/>
              <p:nvPr/>
            </p:nvSpPr>
            <p:spPr>
              <a:xfrm>
                <a:off x="3370075" y="4235975"/>
                <a:ext cx="1587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0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634" y="397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80;p50"/>
              <p:cNvSpPr/>
              <p:nvPr/>
            </p:nvSpPr>
            <p:spPr>
              <a:xfrm>
                <a:off x="3338400" y="4235975"/>
                <a:ext cx="167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0" extrusionOk="0">
                    <a:moveTo>
                      <a:pt x="0" y="0"/>
                    </a:moveTo>
                    <a:lnTo>
                      <a:pt x="0" y="3970"/>
                    </a:lnTo>
                    <a:lnTo>
                      <a:pt x="667" y="3970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81;p50"/>
              <p:cNvSpPr/>
              <p:nvPr/>
            </p:nvSpPr>
            <p:spPr>
              <a:xfrm>
                <a:off x="3463475" y="4404425"/>
                <a:ext cx="167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1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82;p50"/>
              <p:cNvSpPr/>
              <p:nvPr/>
            </p:nvSpPr>
            <p:spPr>
              <a:xfrm>
                <a:off x="3432625" y="4404425"/>
                <a:ext cx="15875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1" extrusionOk="0">
                    <a:moveTo>
                      <a:pt x="0" y="1"/>
                    </a:moveTo>
                    <a:lnTo>
                      <a:pt x="0" y="3970"/>
                    </a:lnTo>
                    <a:lnTo>
                      <a:pt x="634" y="3970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83;p50"/>
              <p:cNvSpPr/>
              <p:nvPr/>
            </p:nvSpPr>
            <p:spPr>
              <a:xfrm>
                <a:off x="3400925" y="4404425"/>
                <a:ext cx="167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1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668" y="3970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84;p50"/>
              <p:cNvSpPr/>
              <p:nvPr/>
            </p:nvSpPr>
            <p:spPr>
              <a:xfrm>
                <a:off x="3370075" y="4404425"/>
                <a:ext cx="15875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3971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634" y="3970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85;p50"/>
              <p:cNvSpPr/>
              <p:nvPr/>
            </p:nvSpPr>
            <p:spPr>
              <a:xfrm>
                <a:off x="3338400" y="4404425"/>
                <a:ext cx="167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971" extrusionOk="0">
                    <a:moveTo>
                      <a:pt x="0" y="1"/>
                    </a:moveTo>
                    <a:lnTo>
                      <a:pt x="0" y="3970"/>
                    </a:lnTo>
                    <a:lnTo>
                      <a:pt x="667" y="3970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86;p50"/>
              <p:cNvSpPr/>
              <p:nvPr/>
            </p:nvSpPr>
            <p:spPr>
              <a:xfrm>
                <a:off x="2859725" y="3594675"/>
                <a:ext cx="39200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26" extrusionOk="0">
                    <a:moveTo>
                      <a:pt x="901" y="1"/>
                    </a:moveTo>
                    <a:cubicBezTo>
                      <a:pt x="300" y="1"/>
                      <a:pt x="0" y="701"/>
                      <a:pt x="434" y="1135"/>
                    </a:cubicBezTo>
                    <a:cubicBezTo>
                      <a:pt x="564" y="1266"/>
                      <a:pt x="731" y="1325"/>
                      <a:pt x="896" y="1325"/>
                    </a:cubicBezTo>
                    <a:cubicBezTo>
                      <a:pt x="1235" y="1325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87;p50"/>
              <p:cNvSpPr/>
              <p:nvPr/>
            </p:nvSpPr>
            <p:spPr>
              <a:xfrm>
                <a:off x="2963950" y="3594675"/>
                <a:ext cx="392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26" extrusionOk="0">
                    <a:moveTo>
                      <a:pt x="901" y="1"/>
                    </a:moveTo>
                    <a:cubicBezTo>
                      <a:pt x="301" y="1"/>
                      <a:pt x="1" y="701"/>
                      <a:pt x="434" y="1135"/>
                    </a:cubicBezTo>
                    <a:cubicBezTo>
                      <a:pt x="565" y="1266"/>
                      <a:pt x="731" y="1325"/>
                      <a:pt x="896" y="1325"/>
                    </a:cubicBezTo>
                    <a:cubicBezTo>
                      <a:pt x="1236" y="1325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8;p50"/>
              <p:cNvSpPr/>
              <p:nvPr/>
            </p:nvSpPr>
            <p:spPr>
              <a:xfrm>
                <a:off x="3068200" y="3594675"/>
                <a:ext cx="3922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26" extrusionOk="0">
                    <a:moveTo>
                      <a:pt x="901" y="1"/>
                    </a:moveTo>
                    <a:cubicBezTo>
                      <a:pt x="301" y="1"/>
                      <a:pt x="0" y="701"/>
                      <a:pt x="434" y="1135"/>
                    </a:cubicBezTo>
                    <a:cubicBezTo>
                      <a:pt x="565" y="1266"/>
                      <a:pt x="731" y="1325"/>
                      <a:pt x="896" y="1325"/>
                    </a:cubicBezTo>
                    <a:cubicBezTo>
                      <a:pt x="1235" y="1325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89;p50"/>
              <p:cNvSpPr/>
              <p:nvPr/>
            </p:nvSpPr>
            <p:spPr>
              <a:xfrm>
                <a:off x="2859725" y="3763125"/>
                <a:ext cx="3920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41" extrusionOk="0">
                    <a:moveTo>
                      <a:pt x="901" y="1"/>
                    </a:moveTo>
                    <a:cubicBezTo>
                      <a:pt x="300" y="1"/>
                      <a:pt x="0" y="735"/>
                      <a:pt x="434" y="1135"/>
                    </a:cubicBezTo>
                    <a:cubicBezTo>
                      <a:pt x="565" y="1277"/>
                      <a:pt x="731" y="1340"/>
                      <a:pt x="896" y="1340"/>
                    </a:cubicBezTo>
                    <a:cubicBezTo>
                      <a:pt x="1235" y="1340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90;p50"/>
              <p:cNvSpPr/>
              <p:nvPr/>
            </p:nvSpPr>
            <p:spPr>
              <a:xfrm>
                <a:off x="2963950" y="3763125"/>
                <a:ext cx="392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1" extrusionOk="0">
                    <a:moveTo>
                      <a:pt x="901" y="1"/>
                    </a:moveTo>
                    <a:cubicBezTo>
                      <a:pt x="301" y="1"/>
                      <a:pt x="1" y="735"/>
                      <a:pt x="434" y="1135"/>
                    </a:cubicBezTo>
                    <a:cubicBezTo>
                      <a:pt x="565" y="1277"/>
                      <a:pt x="732" y="1340"/>
                      <a:pt x="897" y="1340"/>
                    </a:cubicBezTo>
                    <a:cubicBezTo>
                      <a:pt x="1236" y="1340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91;p50"/>
              <p:cNvSpPr/>
              <p:nvPr/>
            </p:nvSpPr>
            <p:spPr>
              <a:xfrm>
                <a:off x="3068200" y="3763125"/>
                <a:ext cx="392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1" extrusionOk="0">
                    <a:moveTo>
                      <a:pt x="901" y="1"/>
                    </a:moveTo>
                    <a:cubicBezTo>
                      <a:pt x="301" y="1"/>
                      <a:pt x="0" y="735"/>
                      <a:pt x="434" y="1135"/>
                    </a:cubicBezTo>
                    <a:cubicBezTo>
                      <a:pt x="565" y="1277"/>
                      <a:pt x="731" y="1340"/>
                      <a:pt x="896" y="1340"/>
                    </a:cubicBezTo>
                    <a:cubicBezTo>
                      <a:pt x="1236" y="1340"/>
                      <a:pt x="1568" y="1072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92;p50"/>
              <p:cNvSpPr/>
              <p:nvPr/>
            </p:nvSpPr>
            <p:spPr>
              <a:xfrm>
                <a:off x="2859725" y="3931600"/>
                <a:ext cx="392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40" extrusionOk="0">
                    <a:moveTo>
                      <a:pt x="901" y="0"/>
                    </a:moveTo>
                    <a:cubicBezTo>
                      <a:pt x="300" y="0"/>
                      <a:pt x="0" y="734"/>
                      <a:pt x="434" y="1134"/>
                    </a:cubicBezTo>
                    <a:cubicBezTo>
                      <a:pt x="565" y="1276"/>
                      <a:pt x="731" y="1339"/>
                      <a:pt x="896" y="1339"/>
                    </a:cubicBezTo>
                    <a:cubicBezTo>
                      <a:pt x="1235" y="1339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93;p50"/>
              <p:cNvSpPr/>
              <p:nvPr/>
            </p:nvSpPr>
            <p:spPr>
              <a:xfrm>
                <a:off x="2963950" y="393160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1" y="734"/>
                      <a:pt x="434" y="1134"/>
                    </a:cubicBezTo>
                    <a:cubicBezTo>
                      <a:pt x="565" y="1276"/>
                      <a:pt x="732" y="1339"/>
                      <a:pt x="897" y="1339"/>
                    </a:cubicBezTo>
                    <a:cubicBezTo>
                      <a:pt x="1236" y="1339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94;p50"/>
              <p:cNvSpPr/>
              <p:nvPr/>
            </p:nvSpPr>
            <p:spPr>
              <a:xfrm>
                <a:off x="3068200" y="393160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0" y="734"/>
                      <a:pt x="434" y="1134"/>
                    </a:cubicBezTo>
                    <a:cubicBezTo>
                      <a:pt x="565" y="1276"/>
                      <a:pt x="731" y="1339"/>
                      <a:pt x="896" y="1339"/>
                    </a:cubicBezTo>
                    <a:cubicBezTo>
                      <a:pt x="1236" y="1339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95;p50"/>
              <p:cNvSpPr/>
              <p:nvPr/>
            </p:nvSpPr>
            <p:spPr>
              <a:xfrm>
                <a:off x="2859725" y="4100050"/>
                <a:ext cx="392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40" extrusionOk="0">
                    <a:moveTo>
                      <a:pt x="901" y="0"/>
                    </a:moveTo>
                    <a:cubicBezTo>
                      <a:pt x="300" y="0"/>
                      <a:pt x="0" y="734"/>
                      <a:pt x="434" y="1134"/>
                    </a:cubicBezTo>
                    <a:cubicBezTo>
                      <a:pt x="565" y="1276"/>
                      <a:pt x="731" y="1340"/>
                      <a:pt x="896" y="1340"/>
                    </a:cubicBezTo>
                    <a:cubicBezTo>
                      <a:pt x="1235" y="1340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96;p50"/>
              <p:cNvSpPr/>
              <p:nvPr/>
            </p:nvSpPr>
            <p:spPr>
              <a:xfrm>
                <a:off x="2963950" y="410005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1" y="734"/>
                      <a:pt x="434" y="1134"/>
                    </a:cubicBezTo>
                    <a:cubicBezTo>
                      <a:pt x="565" y="1276"/>
                      <a:pt x="732" y="1340"/>
                      <a:pt x="897" y="1340"/>
                    </a:cubicBezTo>
                    <a:cubicBezTo>
                      <a:pt x="1236" y="1340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97;p50"/>
              <p:cNvSpPr/>
              <p:nvPr/>
            </p:nvSpPr>
            <p:spPr>
              <a:xfrm>
                <a:off x="3068200" y="4100050"/>
                <a:ext cx="3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40" extrusionOk="0">
                    <a:moveTo>
                      <a:pt x="901" y="0"/>
                    </a:moveTo>
                    <a:cubicBezTo>
                      <a:pt x="301" y="0"/>
                      <a:pt x="0" y="734"/>
                      <a:pt x="434" y="1134"/>
                    </a:cubicBezTo>
                    <a:cubicBezTo>
                      <a:pt x="565" y="1276"/>
                      <a:pt x="731" y="1340"/>
                      <a:pt x="896" y="1340"/>
                    </a:cubicBezTo>
                    <a:cubicBezTo>
                      <a:pt x="1236" y="1340"/>
                      <a:pt x="1568" y="1071"/>
                      <a:pt x="1568" y="667"/>
                    </a:cubicBezTo>
                    <a:cubicBezTo>
                      <a:pt x="1568" y="300"/>
                      <a:pt x="126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98;p50"/>
              <p:cNvSpPr/>
              <p:nvPr/>
            </p:nvSpPr>
            <p:spPr>
              <a:xfrm>
                <a:off x="2859725" y="4269325"/>
                <a:ext cx="3920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07" extrusionOk="0">
                    <a:moveTo>
                      <a:pt x="901" y="1"/>
                    </a:moveTo>
                    <a:cubicBezTo>
                      <a:pt x="300" y="1"/>
                      <a:pt x="0" y="701"/>
                      <a:pt x="434" y="1102"/>
                    </a:cubicBezTo>
                    <a:cubicBezTo>
                      <a:pt x="565" y="1243"/>
                      <a:pt x="731" y="1307"/>
                      <a:pt x="896" y="1307"/>
                    </a:cubicBezTo>
                    <a:cubicBezTo>
                      <a:pt x="1235" y="1307"/>
                      <a:pt x="1568" y="1039"/>
                      <a:pt x="1568" y="635"/>
                    </a:cubicBezTo>
                    <a:cubicBezTo>
                      <a:pt x="1568" y="268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99;p50"/>
              <p:cNvSpPr/>
              <p:nvPr/>
            </p:nvSpPr>
            <p:spPr>
              <a:xfrm>
                <a:off x="2963950" y="4269325"/>
                <a:ext cx="3922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07" extrusionOk="0">
                    <a:moveTo>
                      <a:pt x="901" y="1"/>
                    </a:moveTo>
                    <a:cubicBezTo>
                      <a:pt x="301" y="1"/>
                      <a:pt x="1" y="701"/>
                      <a:pt x="434" y="1102"/>
                    </a:cubicBezTo>
                    <a:cubicBezTo>
                      <a:pt x="565" y="1243"/>
                      <a:pt x="732" y="1307"/>
                      <a:pt x="897" y="1307"/>
                    </a:cubicBezTo>
                    <a:cubicBezTo>
                      <a:pt x="1236" y="1307"/>
                      <a:pt x="1568" y="1039"/>
                      <a:pt x="1568" y="635"/>
                    </a:cubicBezTo>
                    <a:cubicBezTo>
                      <a:pt x="1568" y="268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00;p50"/>
              <p:cNvSpPr/>
              <p:nvPr/>
            </p:nvSpPr>
            <p:spPr>
              <a:xfrm>
                <a:off x="3068200" y="4269325"/>
                <a:ext cx="3922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07" extrusionOk="0">
                    <a:moveTo>
                      <a:pt x="901" y="1"/>
                    </a:moveTo>
                    <a:cubicBezTo>
                      <a:pt x="301" y="1"/>
                      <a:pt x="0" y="701"/>
                      <a:pt x="434" y="1102"/>
                    </a:cubicBezTo>
                    <a:cubicBezTo>
                      <a:pt x="565" y="1243"/>
                      <a:pt x="731" y="1307"/>
                      <a:pt x="896" y="1307"/>
                    </a:cubicBezTo>
                    <a:cubicBezTo>
                      <a:pt x="1236" y="1307"/>
                      <a:pt x="1568" y="1039"/>
                      <a:pt x="1568" y="635"/>
                    </a:cubicBezTo>
                    <a:cubicBezTo>
                      <a:pt x="1568" y="268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01;p50"/>
              <p:cNvSpPr/>
              <p:nvPr/>
            </p:nvSpPr>
            <p:spPr>
              <a:xfrm>
                <a:off x="2859725" y="4437775"/>
                <a:ext cx="392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319" extrusionOk="0">
                    <a:moveTo>
                      <a:pt x="901" y="1"/>
                    </a:moveTo>
                    <a:cubicBezTo>
                      <a:pt x="300" y="1"/>
                      <a:pt x="0" y="701"/>
                      <a:pt x="434" y="1135"/>
                    </a:cubicBezTo>
                    <a:cubicBezTo>
                      <a:pt x="560" y="1262"/>
                      <a:pt x="721" y="1318"/>
                      <a:pt x="881" y="1318"/>
                    </a:cubicBezTo>
                    <a:cubicBezTo>
                      <a:pt x="1225" y="1318"/>
                      <a:pt x="1568" y="1056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402;p50"/>
              <p:cNvSpPr/>
              <p:nvPr/>
            </p:nvSpPr>
            <p:spPr>
              <a:xfrm>
                <a:off x="2963950" y="4437775"/>
                <a:ext cx="392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19" extrusionOk="0">
                    <a:moveTo>
                      <a:pt x="901" y="1"/>
                    </a:moveTo>
                    <a:cubicBezTo>
                      <a:pt x="301" y="1"/>
                      <a:pt x="1" y="701"/>
                      <a:pt x="434" y="1135"/>
                    </a:cubicBezTo>
                    <a:cubicBezTo>
                      <a:pt x="561" y="1262"/>
                      <a:pt x="721" y="1318"/>
                      <a:pt x="881" y="1318"/>
                    </a:cubicBezTo>
                    <a:cubicBezTo>
                      <a:pt x="1226" y="1318"/>
                      <a:pt x="1568" y="1056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03;p50"/>
              <p:cNvSpPr/>
              <p:nvPr/>
            </p:nvSpPr>
            <p:spPr>
              <a:xfrm>
                <a:off x="3068200" y="4437775"/>
                <a:ext cx="392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319" extrusionOk="0">
                    <a:moveTo>
                      <a:pt x="901" y="1"/>
                    </a:moveTo>
                    <a:cubicBezTo>
                      <a:pt x="301" y="1"/>
                      <a:pt x="0" y="701"/>
                      <a:pt x="434" y="1135"/>
                    </a:cubicBezTo>
                    <a:cubicBezTo>
                      <a:pt x="561" y="1262"/>
                      <a:pt x="721" y="1318"/>
                      <a:pt x="881" y="1318"/>
                    </a:cubicBezTo>
                    <a:cubicBezTo>
                      <a:pt x="1226" y="1318"/>
                      <a:pt x="1568" y="1056"/>
                      <a:pt x="1568" y="668"/>
                    </a:cubicBezTo>
                    <a:cubicBezTo>
                      <a:pt x="1568" y="301"/>
                      <a:pt x="1268" y="1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04;p50"/>
              <p:cNvSpPr/>
              <p:nvPr/>
            </p:nvSpPr>
            <p:spPr>
              <a:xfrm>
                <a:off x="2638725" y="1978275"/>
                <a:ext cx="663000" cy="520000"/>
              </a:xfrm>
              <a:custGeom>
                <a:avLst/>
                <a:gdLst/>
                <a:ahLst/>
                <a:cxnLst/>
                <a:rect l="l" t="t" r="r" b="b"/>
                <a:pathLst>
                  <a:path w="26520" h="20800" extrusionOk="0">
                    <a:moveTo>
                      <a:pt x="15225" y="0"/>
                    </a:moveTo>
                    <a:cubicBezTo>
                      <a:pt x="13199" y="0"/>
                      <a:pt x="11609" y="684"/>
                      <a:pt x="11609" y="2312"/>
                    </a:cubicBezTo>
                    <a:cubicBezTo>
                      <a:pt x="9541" y="2913"/>
                      <a:pt x="0" y="11952"/>
                      <a:pt x="4837" y="16622"/>
                    </a:cubicBezTo>
                    <a:cubicBezTo>
                      <a:pt x="7788" y="19452"/>
                      <a:pt x="12966" y="20799"/>
                      <a:pt x="17191" y="20799"/>
                    </a:cubicBezTo>
                    <a:cubicBezTo>
                      <a:pt x="19940" y="20799"/>
                      <a:pt x="22285" y="20229"/>
                      <a:pt x="23350" y="19124"/>
                    </a:cubicBezTo>
                    <a:cubicBezTo>
                      <a:pt x="26052" y="16356"/>
                      <a:pt x="26519" y="9484"/>
                      <a:pt x="23350" y="3646"/>
                    </a:cubicBezTo>
                    <a:cubicBezTo>
                      <a:pt x="22176" y="1497"/>
                      <a:pt x="18223" y="0"/>
                      <a:pt x="15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405;p50"/>
              <p:cNvSpPr/>
              <p:nvPr/>
            </p:nvSpPr>
            <p:spPr>
              <a:xfrm>
                <a:off x="3150750" y="2603900"/>
                <a:ext cx="42342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16937" h="17623" extrusionOk="0">
                    <a:moveTo>
                      <a:pt x="7720" y="13232"/>
                    </a:moveTo>
                    <a:cubicBezTo>
                      <a:pt x="7735" y="13232"/>
                      <a:pt x="7749" y="13234"/>
                      <a:pt x="7763" y="13236"/>
                    </a:cubicBezTo>
                    <a:lnTo>
                      <a:pt x="7763" y="13236"/>
                    </a:lnTo>
                    <a:cubicBezTo>
                      <a:pt x="7705" y="13251"/>
                      <a:pt x="7662" y="13258"/>
                      <a:pt x="7642" y="13258"/>
                    </a:cubicBezTo>
                    <a:cubicBezTo>
                      <a:pt x="7626" y="13258"/>
                      <a:pt x="7624" y="13254"/>
                      <a:pt x="7639" y="13246"/>
                    </a:cubicBezTo>
                    <a:cubicBezTo>
                      <a:pt x="7669" y="13236"/>
                      <a:pt x="7695" y="13232"/>
                      <a:pt x="7720" y="13232"/>
                    </a:cubicBezTo>
                    <a:close/>
                    <a:moveTo>
                      <a:pt x="2545" y="0"/>
                    </a:moveTo>
                    <a:cubicBezTo>
                      <a:pt x="1200" y="0"/>
                      <a:pt x="99" y="1045"/>
                      <a:pt x="34" y="2372"/>
                    </a:cubicBezTo>
                    <a:lnTo>
                      <a:pt x="1" y="2672"/>
                    </a:lnTo>
                    <a:lnTo>
                      <a:pt x="1" y="2939"/>
                    </a:lnTo>
                    <a:lnTo>
                      <a:pt x="1" y="3406"/>
                    </a:lnTo>
                    <a:lnTo>
                      <a:pt x="1" y="4340"/>
                    </a:lnTo>
                    <a:cubicBezTo>
                      <a:pt x="34" y="4940"/>
                      <a:pt x="101" y="5541"/>
                      <a:pt x="167" y="6174"/>
                    </a:cubicBezTo>
                    <a:cubicBezTo>
                      <a:pt x="301" y="7375"/>
                      <a:pt x="568" y="8576"/>
                      <a:pt x="935" y="9744"/>
                    </a:cubicBezTo>
                    <a:cubicBezTo>
                      <a:pt x="1135" y="10311"/>
                      <a:pt x="1302" y="10911"/>
                      <a:pt x="1568" y="11478"/>
                    </a:cubicBezTo>
                    <a:cubicBezTo>
                      <a:pt x="1835" y="12045"/>
                      <a:pt x="2102" y="12612"/>
                      <a:pt x="2402" y="13146"/>
                    </a:cubicBezTo>
                    <a:cubicBezTo>
                      <a:pt x="2703" y="13680"/>
                      <a:pt x="3036" y="14214"/>
                      <a:pt x="3403" y="14714"/>
                    </a:cubicBezTo>
                    <a:cubicBezTo>
                      <a:pt x="3570" y="14981"/>
                      <a:pt x="3770" y="15248"/>
                      <a:pt x="3937" y="15481"/>
                    </a:cubicBezTo>
                    <a:cubicBezTo>
                      <a:pt x="4037" y="15615"/>
                      <a:pt x="4137" y="15715"/>
                      <a:pt x="4237" y="15848"/>
                    </a:cubicBezTo>
                    <a:lnTo>
                      <a:pt x="4571" y="16215"/>
                    </a:lnTo>
                    <a:cubicBezTo>
                      <a:pt x="4971" y="16682"/>
                      <a:pt x="5438" y="17049"/>
                      <a:pt x="6005" y="17282"/>
                    </a:cubicBezTo>
                    <a:cubicBezTo>
                      <a:pt x="6502" y="17516"/>
                      <a:pt x="7051" y="17622"/>
                      <a:pt x="7606" y="17622"/>
                    </a:cubicBezTo>
                    <a:cubicBezTo>
                      <a:pt x="7684" y="17622"/>
                      <a:pt x="7762" y="17620"/>
                      <a:pt x="7840" y="17616"/>
                    </a:cubicBezTo>
                    <a:cubicBezTo>
                      <a:pt x="8740" y="17516"/>
                      <a:pt x="9608" y="17182"/>
                      <a:pt x="10341" y="16649"/>
                    </a:cubicBezTo>
                    <a:cubicBezTo>
                      <a:pt x="10908" y="16248"/>
                      <a:pt x="11409" y="15815"/>
                      <a:pt x="11876" y="15348"/>
                    </a:cubicBezTo>
                    <a:cubicBezTo>
                      <a:pt x="12276" y="14914"/>
                      <a:pt x="12676" y="14447"/>
                      <a:pt x="13077" y="13980"/>
                    </a:cubicBezTo>
                    <a:cubicBezTo>
                      <a:pt x="13777" y="13079"/>
                      <a:pt x="14411" y="12112"/>
                      <a:pt x="15011" y="11111"/>
                    </a:cubicBezTo>
                    <a:cubicBezTo>
                      <a:pt x="15578" y="10144"/>
                      <a:pt x="16112" y="9143"/>
                      <a:pt x="16579" y="8109"/>
                    </a:cubicBezTo>
                    <a:cubicBezTo>
                      <a:pt x="16937" y="7180"/>
                      <a:pt x="16204" y="6386"/>
                      <a:pt x="15404" y="6386"/>
                    </a:cubicBezTo>
                    <a:cubicBezTo>
                      <a:pt x="15084" y="6386"/>
                      <a:pt x="14754" y="6513"/>
                      <a:pt x="14478" y="6808"/>
                    </a:cubicBezTo>
                    <a:lnTo>
                      <a:pt x="14478" y="6842"/>
                    </a:lnTo>
                    <a:cubicBezTo>
                      <a:pt x="13177" y="8443"/>
                      <a:pt x="11776" y="10011"/>
                      <a:pt x="10308" y="11445"/>
                    </a:cubicBezTo>
                    <a:cubicBezTo>
                      <a:pt x="9674" y="12079"/>
                      <a:pt x="8940" y="12646"/>
                      <a:pt x="8173" y="13079"/>
                    </a:cubicBezTo>
                    <a:cubicBezTo>
                      <a:pt x="8099" y="13116"/>
                      <a:pt x="8028" y="13147"/>
                      <a:pt x="7964" y="13171"/>
                    </a:cubicBezTo>
                    <a:lnTo>
                      <a:pt x="7964" y="13171"/>
                    </a:lnTo>
                    <a:lnTo>
                      <a:pt x="7906" y="13079"/>
                    </a:lnTo>
                    <a:cubicBezTo>
                      <a:pt x="7840" y="12979"/>
                      <a:pt x="7773" y="12879"/>
                      <a:pt x="7706" y="12779"/>
                    </a:cubicBezTo>
                    <a:cubicBezTo>
                      <a:pt x="7573" y="12579"/>
                      <a:pt x="7439" y="12412"/>
                      <a:pt x="7339" y="12212"/>
                    </a:cubicBezTo>
                    <a:cubicBezTo>
                      <a:pt x="7106" y="11812"/>
                      <a:pt x="6906" y="11378"/>
                      <a:pt x="6705" y="10978"/>
                    </a:cubicBezTo>
                    <a:cubicBezTo>
                      <a:pt x="6305" y="10111"/>
                      <a:pt x="5972" y="9243"/>
                      <a:pt x="5738" y="8343"/>
                    </a:cubicBezTo>
                    <a:cubicBezTo>
                      <a:pt x="5505" y="7409"/>
                      <a:pt x="5338" y="6475"/>
                      <a:pt x="5204" y="5541"/>
                    </a:cubicBezTo>
                    <a:cubicBezTo>
                      <a:pt x="5171" y="5074"/>
                      <a:pt x="5104" y="4607"/>
                      <a:pt x="5104" y="4140"/>
                    </a:cubicBezTo>
                    <a:lnTo>
                      <a:pt x="5104" y="3439"/>
                    </a:lnTo>
                    <a:lnTo>
                      <a:pt x="5104" y="2839"/>
                    </a:lnTo>
                    <a:lnTo>
                      <a:pt x="5038" y="2639"/>
                    </a:lnTo>
                    <a:cubicBezTo>
                      <a:pt x="5104" y="1238"/>
                      <a:pt x="4037" y="70"/>
                      <a:pt x="2669" y="3"/>
                    </a:cubicBezTo>
                    <a:cubicBezTo>
                      <a:pt x="2628" y="1"/>
                      <a:pt x="2586" y="0"/>
                      <a:pt x="2545" y="0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406;p50"/>
              <p:cNvSpPr/>
              <p:nvPr/>
            </p:nvSpPr>
            <p:spPr>
              <a:xfrm>
                <a:off x="3505175" y="2727175"/>
                <a:ext cx="189325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4259" extrusionOk="0">
                    <a:moveTo>
                      <a:pt x="4992" y="1"/>
                    </a:moveTo>
                    <a:cubicBezTo>
                      <a:pt x="4687" y="1"/>
                      <a:pt x="4387" y="59"/>
                      <a:pt x="4103" y="176"/>
                    </a:cubicBezTo>
                    <a:lnTo>
                      <a:pt x="834" y="1544"/>
                    </a:lnTo>
                    <a:lnTo>
                      <a:pt x="0" y="3078"/>
                    </a:lnTo>
                    <a:cubicBezTo>
                      <a:pt x="596" y="4021"/>
                      <a:pt x="1412" y="4258"/>
                      <a:pt x="2084" y="4258"/>
                    </a:cubicBezTo>
                    <a:cubicBezTo>
                      <a:pt x="2768" y="4258"/>
                      <a:pt x="3303" y="4012"/>
                      <a:pt x="3303" y="4012"/>
                    </a:cubicBezTo>
                    <a:lnTo>
                      <a:pt x="5338" y="4146"/>
                    </a:lnTo>
                    <a:cubicBezTo>
                      <a:pt x="5367" y="4148"/>
                      <a:pt x="5396" y="4149"/>
                      <a:pt x="5424" y="4149"/>
                    </a:cubicBezTo>
                    <a:cubicBezTo>
                      <a:pt x="5790" y="4149"/>
                      <a:pt x="6119" y="3955"/>
                      <a:pt x="6305" y="3645"/>
                    </a:cubicBezTo>
                    <a:lnTo>
                      <a:pt x="7272" y="1977"/>
                    </a:lnTo>
                    <a:cubicBezTo>
                      <a:pt x="7573" y="1444"/>
                      <a:pt x="7339" y="743"/>
                      <a:pt x="6772" y="510"/>
                    </a:cubicBezTo>
                    <a:lnTo>
                      <a:pt x="5905" y="176"/>
                    </a:lnTo>
                    <a:cubicBezTo>
                      <a:pt x="5604" y="59"/>
                      <a:pt x="5296" y="1"/>
                      <a:pt x="4992" y="1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407;p50"/>
              <p:cNvSpPr/>
              <p:nvPr/>
            </p:nvSpPr>
            <p:spPr>
              <a:xfrm>
                <a:off x="3081550" y="2557175"/>
                <a:ext cx="233525" cy="286150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1446" extrusionOk="0">
                    <a:moveTo>
                      <a:pt x="4487" y="1"/>
                    </a:moveTo>
                    <a:cubicBezTo>
                      <a:pt x="3213" y="1"/>
                      <a:pt x="2241" y="997"/>
                      <a:pt x="1301" y="2406"/>
                    </a:cubicBezTo>
                    <a:cubicBezTo>
                      <a:pt x="0" y="4307"/>
                      <a:pt x="2769" y="11446"/>
                      <a:pt x="2769" y="11446"/>
                    </a:cubicBezTo>
                    <a:lnTo>
                      <a:pt x="9340" y="8110"/>
                    </a:lnTo>
                    <a:cubicBezTo>
                      <a:pt x="9340" y="8110"/>
                      <a:pt x="7772" y="1505"/>
                      <a:pt x="6271" y="571"/>
                    </a:cubicBezTo>
                    <a:cubicBezTo>
                      <a:pt x="5610" y="177"/>
                      <a:pt x="5022" y="1"/>
                      <a:pt x="4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408;p50"/>
              <p:cNvSpPr/>
              <p:nvPr/>
            </p:nvSpPr>
            <p:spPr>
              <a:xfrm>
                <a:off x="3105725" y="2638825"/>
                <a:ext cx="17180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8180" extrusionOk="0">
                    <a:moveTo>
                      <a:pt x="3147" y="0"/>
                    </a:moveTo>
                    <a:cubicBezTo>
                      <a:pt x="1958" y="0"/>
                      <a:pt x="754" y="454"/>
                      <a:pt x="0" y="1208"/>
                    </a:cubicBezTo>
                    <a:cubicBezTo>
                      <a:pt x="167" y="4010"/>
                      <a:pt x="1802" y="8180"/>
                      <a:pt x="1802" y="8180"/>
                    </a:cubicBezTo>
                    <a:lnTo>
                      <a:pt x="6538" y="5778"/>
                    </a:lnTo>
                    <a:cubicBezTo>
                      <a:pt x="6839" y="4644"/>
                      <a:pt x="6872" y="3443"/>
                      <a:pt x="6572" y="2276"/>
                    </a:cubicBezTo>
                    <a:cubicBezTo>
                      <a:pt x="6005" y="667"/>
                      <a:pt x="4587" y="0"/>
                      <a:pt x="3147" y="0"/>
                    </a:cubicBez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409;p50"/>
              <p:cNvSpPr/>
              <p:nvPr/>
            </p:nvSpPr>
            <p:spPr>
              <a:xfrm>
                <a:off x="2717100" y="2501300"/>
                <a:ext cx="551275" cy="673950"/>
              </a:xfrm>
              <a:custGeom>
                <a:avLst/>
                <a:gdLst/>
                <a:ahLst/>
                <a:cxnLst/>
                <a:rect l="l" t="t" r="r" b="b"/>
                <a:pathLst>
                  <a:path w="22051" h="26958" extrusionOk="0">
                    <a:moveTo>
                      <a:pt x="7919" y="0"/>
                    </a:moveTo>
                    <a:cubicBezTo>
                      <a:pt x="7704" y="0"/>
                      <a:pt x="7488" y="2"/>
                      <a:pt x="7273" y="4"/>
                    </a:cubicBezTo>
                    <a:cubicBezTo>
                      <a:pt x="4838" y="4"/>
                      <a:pt x="2403" y="171"/>
                      <a:pt x="1" y="538"/>
                    </a:cubicBezTo>
                    <a:cubicBezTo>
                      <a:pt x="1635" y="14348"/>
                      <a:pt x="435" y="16316"/>
                      <a:pt x="1269" y="22587"/>
                    </a:cubicBezTo>
                    <a:cubicBezTo>
                      <a:pt x="1335" y="23355"/>
                      <a:pt x="101" y="24889"/>
                      <a:pt x="1502" y="26056"/>
                    </a:cubicBezTo>
                    <a:lnTo>
                      <a:pt x="17947" y="26957"/>
                    </a:lnTo>
                    <a:cubicBezTo>
                      <a:pt x="20249" y="25489"/>
                      <a:pt x="18147" y="24689"/>
                      <a:pt x="18748" y="23188"/>
                    </a:cubicBezTo>
                    <a:cubicBezTo>
                      <a:pt x="20782" y="17951"/>
                      <a:pt x="21683" y="9244"/>
                      <a:pt x="21917" y="5909"/>
                    </a:cubicBezTo>
                    <a:cubicBezTo>
                      <a:pt x="22050" y="3607"/>
                      <a:pt x="20516" y="1572"/>
                      <a:pt x="18281" y="1072"/>
                    </a:cubicBezTo>
                    <a:cubicBezTo>
                      <a:pt x="17213" y="872"/>
                      <a:pt x="16079" y="638"/>
                      <a:pt x="14978" y="471"/>
                    </a:cubicBezTo>
                    <a:cubicBezTo>
                      <a:pt x="12625" y="166"/>
                      <a:pt x="10272" y="0"/>
                      <a:pt x="79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410;p50"/>
              <p:cNvSpPr/>
              <p:nvPr/>
            </p:nvSpPr>
            <p:spPr>
              <a:xfrm>
                <a:off x="2733800" y="2680700"/>
                <a:ext cx="6922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00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0" y="4137"/>
                      <a:pt x="267" y="6738"/>
                      <a:pt x="267" y="9007"/>
                    </a:cubicBezTo>
                    <a:cubicBezTo>
                      <a:pt x="934" y="7839"/>
                      <a:pt x="2769" y="4437"/>
                      <a:pt x="2068" y="2669"/>
                    </a:cubicBezTo>
                    <a:cubicBezTo>
                      <a:pt x="1635" y="1601"/>
                      <a:pt x="901" y="667"/>
                      <a:pt x="0" y="0"/>
                    </a:cubicBez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411;p50"/>
              <p:cNvSpPr/>
              <p:nvPr/>
            </p:nvSpPr>
            <p:spPr>
              <a:xfrm>
                <a:off x="2848875" y="2500225"/>
                <a:ext cx="212675" cy="2121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8487" extrusionOk="0">
                    <a:moveTo>
                      <a:pt x="2393" y="1"/>
                    </a:moveTo>
                    <a:cubicBezTo>
                      <a:pt x="2255" y="1"/>
                      <a:pt x="2124" y="16"/>
                      <a:pt x="2002" y="47"/>
                    </a:cubicBezTo>
                    <a:cubicBezTo>
                      <a:pt x="0" y="2282"/>
                      <a:pt x="2902" y="6552"/>
                      <a:pt x="5438" y="8487"/>
                    </a:cubicBezTo>
                    <a:cubicBezTo>
                      <a:pt x="5704" y="6052"/>
                      <a:pt x="8506" y="3750"/>
                      <a:pt x="8506" y="3750"/>
                    </a:cubicBezTo>
                    <a:cubicBezTo>
                      <a:pt x="8506" y="3750"/>
                      <a:pt x="4580" y="1"/>
                      <a:pt x="2393" y="1"/>
                    </a:cubicBez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412;p50"/>
              <p:cNvSpPr/>
              <p:nvPr/>
            </p:nvSpPr>
            <p:spPr>
              <a:xfrm>
                <a:off x="3041450" y="2511275"/>
                <a:ext cx="118500" cy="2011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8045" extrusionOk="0">
                    <a:moveTo>
                      <a:pt x="1665" y="0"/>
                    </a:moveTo>
                    <a:cubicBezTo>
                      <a:pt x="0" y="0"/>
                      <a:pt x="1137" y="4009"/>
                      <a:pt x="1137" y="4009"/>
                    </a:cubicBezTo>
                    <a:cubicBezTo>
                      <a:pt x="1137" y="4009"/>
                      <a:pt x="3305" y="5877"/>
                      <a:pt x="3339" y="8045"/>
                    </a:cubicBezTo>
                    <a:cubicBezTo>
                      <a:pt x="4740" y="6143"/>
                      <a:pt x="4740" y="1473"/>
                      <a:pt x="1971" y="39"/>
                    </a:cubicBezTo>
                    <a:cubicBezTo>
                      <a:pt x="1860" y="13"/>
                      <a:pt x="1758" y="0"/>
                      <a:pt x="1665" y="0"/>
                    </a:cubicBezTo>
                    <a:close/>
                  </a:path>
                </a:pathLst>
              </a:custGeom>
              <a:solidFill>
                <a:srgbClr val="AAF6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13;p50"/>
              <p:cNvSpPr/>
              <p:nvPr/>
            </p:nvSpPr>
            <p:spPr>
              <a:xfrm>
                <a:off x="3436800" y="3829025"/>
                <a:ext cx="218500" cy="262700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10508" extrusionOk="0">
                    <a:moveTo>
                      <a:pt x="5171" y="0"/>
                    </a:moveTo>
                    <a:lnTo>
                      <a:pt x="0" y="8640"/>
                    </a:lnTo>
                    <a:lnTo>
                      <a:pt x="3569" y="10508"/>
                    </a:lnTo>
                    <a:lnTo>
                      <a:pt x="8740" y="1868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7F3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14;p50"/>
              <p:cNvSpPr/>
              <p:nvPr/>
            </p:nvSpPr>
            <p:spPr>
              <a:xfrm>
                <a:off x="3373425" y="3958475"/>
                <a:ext cx="169300" cy="306100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12244" extrusionOk="0">
                    <a:moveTo>
                      <a:pt x="4264" y="0"/>
                    </a:moveTo>
                    <a:cubicBezTo>
                      <a:pt x="4223" y="0"/>
                      <a:pt x="4179" y="9"/>
                      <a:pt x="4136" y="26"/>
                    </a:cubicBezTo>
                    <a:lnTo>
                      <a:pt x="567" y="1193"/>
                    </a:lnTo>
                    <a:cubicBezTo>
                      <a:pt x="167" y="1327"/>
                      <a:pt x="0" y="1760"/>
                      <a:pt x="200" y="2127"/>
                    </a:cubicBezTo>
                    <a:cubicBezTo>
                      <a:pt x="934" y="3595"/>
                      <a:pt x="1401" y="4262"/>
                      <a:pt x="2302" y="6097"/>
                    </a:cubicBezTo>
                    <a:cubicBezTo>
                      <a:pt x="2869" y="7231"/>
                      <a:pt x="3636" y="9733"/>
                      <a:pt x="4403" y="11301"/>
                    </a:cubicBezTo>
                    <a:cubicBezTo>
                      <a:pt x="4757" y="11993"/>
                      <a:pt x="5267" y="12243"/>
                      <a:pt x="5708" y="12243"/>
                    </a:cubicBezTo>
                    <a:cubicBezTo>
                      <a:pt x="6267" y="12243"/>
                      <a:pt x="6716" y="11844"/>
                      <a:pt x="6605" y="11434"/>
                    </a:cubicBezTo>
                    <a:cubicBezTo>
                      <a:pt x="5771" y="8198"/>
                      <a:pt x="6371" y="6531"/>
                      <a:pt x="6705" y="5130"/>
                    </a:cubicBezTo>
                    <a:cubicBezTo>
                      <a:pt x="6772" y="4896"/>
                      <a:pt x="6738" y="4629"/>
                      <a:pt x="6638" y="4396"/>
                    </a:cubicBezTo>
                    <a:lnTo>
                      <a:pt x="4537" y="193"/>
                    </a:lnTo>
                    <a:cubicBezTo>
                      <a:pt x="4487" y="69"/>
                      <a:pt x="4383" y="0"/>
                      <a:pt x="4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15;p50"/>
              <p:cNvSpPr/>
              <p:nvPr/>
            </p:nvSpPr>
            <p:spPr>
              <a:xfrm>
                <a:off x="3496000" y="3829025"/>
                <a:ext cx="159300" cy="17597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039" extrusionOk="0">
                    <a:moveTo>
                      <a:pt x="2803" y="0"/>
                    </a:moveTo>
                    <a:lnTo>
                      <a:pt x="1" y="4704"/>
                    </a:lnTo>
                    <a:lnTo>
                      <a:pt x="3303" y="7039"/>
                    </a:lnTo>
                    <a:lnTo>
                      <a:pt x="6372" y="1868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16;p50"/>
              <p:cNvSpPr/>
              <p:nvPr/>
            </p:nvSpPr>
            <p:spPr>
              <a:xfrm>
                <a:off x="2888075" y="3153375"/>
                <a:ext cx="1007400" cy="813275"/>
              </a:xfrm>
              <a:custGeom>
                <a:avLst/>
                <a:gdLst/>
                <a:ahLst/>
                <a:cxnLst/>
                <a:rect l="l" t="t" r="r" b="b"/>
                <a:pathLst>
                  <a:path w="40296" h="32531" extrusionOk="0">
                    <a:moveTo>
                      <a:pt x="20968" y="1"/>
                    </a:moveTo>
                    <a:cubicBezTo>
                      <a:pt x="14580" y="1"/>
                      <a:pt x="8606" y="841"/>
                      <a:pt x="8606" y="841"/>
                    </a:cubicBezTo>
                    <a:lnTo>
                      <a:pt x="1168" y="2208"/>
                    </a:lnTo>
                    <a:cubicBezTo>
                      <a:pt x="467" y="2409"/>
                      <a:pt x="0" y="3076"/>
                      <a:pt x="67" y="3776"/>
                    </a:cubicBezTo>
                    <a:cubicBezTo>
                      <a:pt x="97" y="11607"/>
                      <a:pt x="4894" y="13633"/>
                      <a:pt x="10569" y="13633"/>
                    </a:cubicBezTo>
                    <a:cubicBezTo>
                      <a:pt x="16653" y="13633"/>
                      <a:pt x="23747" y="11304"/>
                      <a:pt x="27058" y="11304"/>
                    </a:cubicBezTo>
                    <a:cubicBezTo>
                      <a:pt x="27459" y="11304"/>
                      <a:pt x="27805" y="11338"/>
                      <a:pt x="28087" y="11415"/>
                    </a:cubicBezTo>
                    <a:cubicBezTo>
                      <a:pt x="29922" y="18320"/>
                      <a:pt x="24751" y="29862"/>
                      <a:pt x="24751" y="29862"/>
                    </a:cubicBezTo>
                    <a:lnTo>
                      <a:pt x="29655" y="32530"/>
                    </a:lnTo>
                    <a:cubicBezTo>
                      <a:pt x="29655" y="32530"/>
                      <a:pt x="40296" y="18687"/>
                      <a:pt x="36026" y="4744"/>
                    </a:cubicBezTo>
                    <a:cubicBezTo>
                      <a:pt x="34863" y="930"/>
                      <a:pt x="27687" y="1"/>
                      <a:pt x="20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17;p50"/>
              <p:cNvSpPr/>
              <p:nvPr/>
            </p:nvSpPr>
            <p:spPr>
              <a:xfrm>
                <a:off x="3529500" y="4078975"/>
                <a:ext cx="40750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844" extrusionOk="0">
                    <a:moveTo>
                      <a:pt x="262" y="310"/>
                    </a:moveTo>
                    <a:lnTo>
                      <a:pt x="262" y="310"/>
                    </a:lnTo>
                    <a:cubicBezTo>
                      <a:pt x="762" y="643"/>
                      <a:pt x="1429" y="1143"/>
                      <a:pt x="1429" y="1410"/>
                    </a:cubicBezTo>
                    <a:cubicBezTo>
                      <a:pt x="1429" y="1477"/>
                      <a:pt x="1396" y="1510"/>
                      <a:pt x="1362" y="1544"/>
                    </a:cubicBezTo>
                    <a:cubicBezTo>
                      <a:pt x="1298" y="1608"/>
                      <a:pt x="1219" y="1645"/>
                      <a:pt x="1136" y="1645"/>
                    </a:cubicBezTo>
                    <a:cubicBezTo>
                      <a:pt x="1090" y="1645"/>
                      <a:pt x="1043" y="1634"/>
                      <a:pt x="996" y="1610"/>
                    </a:cubicBezTo>
                    <a:cubicBezTo>
                      <a:pt x="729" y="1510"/>
                      <a:pt x="462" y="1043"/>
                      <a:pt x="262" y="310"/>
                    </a:cubicBezTo>
                    <a:close/>
                    <a:moveTo>
                      <a:pt x="124" y="1"/>
                    </a:moveTo>
                    <a:cubicBezTo>
                      <a:pt x="64" y="1"/>
                      <a:pt x="1" y="60"/>
                      <a:pt x="28" y="143"/>
                    </a:cubicBezTo>
                    <a:cubicBezTo>
                      <a:pt x="128" y="643"/>
                      <a:pt x="395" y="1544"/>
                      <a:pt x="862" y="1777"/>
                    </a:cubicBezTo>
                    <a:lnTo>
                      <a:pt x="929" y="1811"/>
                    </a:lnTo>
                    <a:cubicBezTo>
                      <a:pt x="984" y="1833"/>
                      <a:pt x="1044" y="1844"/>
                      <a:pt x="1104" y="1844"/>
                    </a:cubicBezTo>
                    <a:cubicBezTo>
                      <a:pt x="1225" y="1844"/>
                      <a:pt x="1351" y="1799"/>
                      <a:pt x="1463" y="1711"/>
                    </a:cubicBezTo>
                    <a:cubicBezTo>
                      <a:pt x="1563" y="1644"/>
                      <a:pt x="1629" y="1544"/>
                      <a:pt x="1629" y="1410"/>
                    </a:cubicBezTo>
                    <a:cubicBezTo>
                      <a:pt x="1629" y="877"/>
                      <a:pt x="295" y="109"/>
                      <a:pt x="162" y="9"/>
                    </a:cubicBezTo>
                    <a:cubicBezTo>
                      <a:pt x="150" y="3"/>
                      <a:pt x="137" y="1"/>
                      <a:pt x="12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18;p50"/>
              <p:cNvSpPr/>
              <p:nvPr/>
            </p:nvSpPr>
            <p:spPr>
              <a:xfrm>
                <a:off x="3529350" y="4070225"/>
                <a:ext cx="53400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06" extrusionOk="0">
                    <a:moveTo>
                      <a:pt x="1454" y="186"/>
                    </a:moveTo>
                    <a:cubicBezTo>
                      <a:pt x="1547" y="186"/>
                      <a:pt x="1632" y="198"/>
                      <a:pt x="1702" y="226"/>
                    </a:cubicBezTo>
                    <a:lnTo>
                      <a:pt x="1702" y="259"/>
                    </a:lnTo>
                    <a:cubicBezTo>
                      <a:pt x="1802" y="293"/>
                      <a:pt x="1835" y="359"/>
                      <a:pt x="1869" y="426"/>
                    </a:cubicBezTo>
                    <a:cubicBezTo>
                      <a:pt x="1936" y="559"/>
                      <a:pt x="1869" y="593"/>
                      <a:pt x="1835" y="626"/>
                    </a:cubicBezTo>
                    <a:cubicBezTo>
                      <a:pt x="1756" y="683"/>
                      <a:pt x="1610" y="709"/>
                      <a:pt x="1433" y="709"/>
                    </a:cubicBezTo>
                    <a:cubicBezTo>
                      <a:pt x="1094" y="709"/>
                      <a:pt x="642" y="613"/>
                      <a:pt x="334" y="459"/>
                    </a:cubicBezTo>
                    <a:cubicBezTo>
                      <a:pt x="624" y="354"/>
                      <a:pt x="1102" y="186"/>
                      <a:pt x="1454" y="186"/>
                    </a:cubicBezTo>
                    <a:close/>
                    <a:moveTo>
                      <a:pt x="1426" y="0"/>
                    </a:moveTo>
                    <a:cubicBezTo>
                      <a:pt x="853" y="0"/>
                      <a:pt x="122" y="365"/>
                      <a:pt x="68" y="393"/>
                    </a:cubicBezTo>
                    <a:cubicBezTo>
                      <a:pt x="34" y="393"/>
                      <a:pt x="34" y="426"/>
                      <a:pt x="34" y="459"/>
                    </a:cubicBezTo>
                    <a:cubicBezTo>
                      <a:pt x="1" y="493"/>
                      <a:pt x="34" y="526"/>
                      <a:pt x="68" y="559"/>
                    </a:cubicBezTo>
                    <a:cubicBezTo>
                      <a:pt x="101" y="593"/>
                      <a:pt x="134" y="593"/>
                      <a:pt x="201" y="626"/>
                    </a:cubicBezTo>
                    <a:cubicBezTo>
                      <a:pt x="509" y="780"/>
                      <a:pt x="1036" y="905"/>
                      <a:pt x="1454" y="905"/>
                    </a:cubicBezTo>
                    <a:cubicBezTo>
                      <a:pt x="1669" y="905"/>
                      <a:pt x="1856" y="872"/>
                      <a:pt x="1969" y="793"/>
                    </a:cubicBezTo>
                    <a:cubicBezTo>
                      <a:pt x="2102" y="693"/>
                      <a:pt x="2136" y="526"/>
                      <a:pt x="2069" y="359"/>
                    </a:cubicBezTo>
                    <a:cubicBezTo>
                      <a:pt x="2002" y="226"/>
                      <a:pt x="1902" y="92"/>
                      <a:pt x="1769" y="59"/>
                    </a:cubicBezTo>
                    <a:cubicBezTo>
                      <a:pt x="1668" y="17"/>
                      <a:pt x="1550" y="0"/>
                      <a:pt x="14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419;p50"/>
              <p:cNvSpPr/>
              <p:nvPr/>
            </p:nvSpPr>
            <p:spPr>
              <a:xfrm>
                <a:off x="2735450" y="3124025"/>
                <a:ext cx="457850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2883" extrusionOk="0">
                    <a:moveTo>
                      <a:pt x="788" y="1"/>
                    </a:moveTo>
                    <a:cubicBezTo>
                      <a:pt x="705" y="1"/>
                      <a:pt x="618" y="38"/>
                      <a:pt x="568" y="113"/>
                    </a:cubicBezTo>
                    <a:lnTo>
                      <a:pt x="68" y="1614"/>
                    </a:lnTo>
                    <a:cubicBezTo>
                      <a:pt x="1" y="1715"/>
                      <a:pt x="134" y="1848"/>
                      <a:pt x="334" y="1848"/>
                    </a:cubicBezTo>
                    <a:lnTo>
                      <a:pt x="17780" y="2882"/>
                    </a:lnTo>
                    <a:cubicBezTo>
                      <a:pt x="17947" y="2882"/>
                      <a:pt x="18047" y="2815"/>
                      <a:pt x="18080" y="2715"/>
                    </a:cubicBezTo>
                    <a:lnTo>
                      <a:pt x="18314" y="1214"/>
                    </a:lnTo>
                    <a:cubicBezTo>
                      <a:pt x="18314" y="1114"/>
                      <a:pt x="18214" y="1014"/>
                      <a:pt x="18047" y="1014"/>
                    </a:cubicBezTo>
                    <a:lnTo>
                      <a:pt x="868" y="13"/>
                    </a:lnTo>
                    <a:cubicBezTo>
                      <a:pt x="843" y="5"/>
                      <a:pt x="816" y="1"/>
                      <a:pt x="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20;p50"/>
              <p:cNvSpPr/>
              <p:nvPr/>
            </p:nvSpPr>
            <p:spPr>
              <a:xfrm>
                <a:off x="2790500" y="3122675"/>
                <a:ext cx="28375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215" extrusionOk="0">
                    <a:moveTo>
                      <a:pt x="534" y="1"/>
                    </a:moveTo>
                    <a:cubicBezTo>
                      <a:pt x="434" y="1"/>
                      <a:pt x="334" y="34"/>
                      <a:pt x="334" y="101"/>
                    </a:cubicBezTo>
                    <a:lnTo>
                      <a:pt x="0" y="2069"/>
                    </a:lnTo>
                    <a:cubicBezTo>
                      <a:pt x="0" y="2135"/>
                      <a:pt x="67" y="2169"/>
                      <a:pt x="167" y="2169"/>
                    </a:cubicBezTo>
                    <a:lnTo>
                      <a:pt x="634" y="2202"/>
                    </a:lnTo>
                    <a:cubicBezTo>
                      <a:pt x="659" y="2211"/>
                      <a:pt x="682" y="2215"/>
                      <a:pt x="702" y="2215"/>
                    </a:cubicBezTo>
                    <a:cubicBezTo>
                      <a:pt x="763" y="2215"/>
                      <a:pt x="801" y="2177"/>
                      <a:pt x="801" y="2102"/>
                    </a:cubicBezTo>
                    <a:lnTo>
                      <a:pt x="1135" y="167"/>
                    </a:lnTo>
                    <a:cubicBezTo>
                      <a:pt x="1135" y="101"/>
                      <a:pt x="1068" y="34"/>
                      <a:pt x="968" y="34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21;p50"/>
              <p:cNvSpPr/>
              <p:nvPr/>
            </p:nvSpPr>
            <p:spPr>
              <a:xfrm>
                <a:off x="3131575" y="3143525"/>
                <a:ext cx="292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203" extrusionOk="0">
                    <a:moveTo>
                      <a:pt x="534" y="1"/>
                    </a:moveTo>
                    <a:cubicBezTo>
                      <a:pt x="467" y="1"/>
                      <a:pt x="367" y="34"/>
                      <a:pt x="367" y="101"/>
                    </a:cubicBezTo>
                    <a:lnTo>
                      <a:pt x="34" y="2069"/>
                    </a:lnTo>
                    <a:cubicBezTo>
                      <a:pt x="0" y="2135"/>
                      <a:pt x="67" y="2169"/>
                      <a:pt x="167" y="2169"/>
                    </a:cubicBezTo>
                    <a:lnTo>
                      <a:pt x="634" y="2202"/>
                    </a:lnTo>
                    <a:cubicBezTo>
                      <a:pt x="734" y="2202"/>
                      <a:pt x="801" y="2169"/>
                      <a:pt x="801" y="2102"/>
                    </a:cubicBezTo>
                    <a:lnTo>
                      <a:pt x="1135" y="167"/>
                    </a:lnTo>
                    <a:cubicBezTo>
                      <a:pt x="1168" y="101"/>
                      <a:pt x="1101" y="34"/>
                      <a:pt x="1001" y="34"/>
                    </a:cubicBez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22;p50"/>
              <p:cNvSpPr/>
              <p:nvPr/>
            </p:nvSpPr>
            <p:spPr>
              <a:xfrm>
                <a:off x="2962275" y="3133525"/>
                <a:ext cx="2840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202" extrusionOk="0">
                    <a:moveTo>
                      <a:pt x="501" y="0"/>
                    </a:moveTo>
                    <a:cubicBezTo>
                      <a:pt x="435" y="0"/>
                      <a:pt x="335" y="34"/>
                      <a:pt x="335" y="100"/>
                    </a:cubicBezTo>
                    <a:lnTo>
                      <a:pt x="1" y="2035"/>
                    </a:lnTo>
                    <a:cubicBezTo>
                      <a:pt x="1" y="2102"/>
                      <a:pt x="68" y="2168"/>
                      <a:pt x="134" y="2168"/>
                    </a:cubicBezTo>
                    <a:lnTo>
                      <a:pt x="601" y="2202"/>
                    </a:lnTo>
                    <a:cubicBezTo>
                      <a:pt x="701" y="2202"/>
                      <a:pt x="768" y="2168"/>
                      <a:pt x="802" y="2102"/>
                    </a:cubicBezTo>
                    <a:lnTo>
                      <a:pt x="1135" y="134"/>
                    </a:lnTo>
                    <a:cubicBezTo>
                      <a:pt x="1135" y="67"/>
                      <a:pt x="1068" y="34"/>
                      <a:pt x="968" y="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23;p50"/>
              <p:cNvSpPr/>
              <p:nvPr/>
            </p:nvSpPr>
            <p:spPr>
              <a:xfrm>
                <a:off x="2898900" y="2308750"/>
                <a:ext cx="229375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9175" h="13462" extrusionOk="0">
                    <a:moveTo>
                      <a:pt x="1202" y="1"/>
                    </a:moveTo>
                    <a:lnTo>
                      <a:pt x="1202" y="1"/>
                    </a:lnTo>
                    <a:cubicBezTo>
                      <a:pt x="1535" y="2503"/>
                      <a:pt x="1802" y="6139"/>
                      <a:pt x="1" y="7706"/>
                    </a:cubicBezTo>
                    <a:cubicBezTo>
                      <a:pt x="2236" y="9174"/>
                      <a:pt x="4237" y="11042"/>
                      <a:pt x="5872" y="13177"/>
                    </a:cubicBezTo>
                    <a:cubicBezTo>
                      <a:pt x="6016" y="13369"/>
                      <a:pt x="6228" y="13461"/>
                      <a:pt x="6440" y="13461"/>
                    </a:cubicBezTo>
                    <a:cubicBezTo>
                      <a:pt x="6671" y="13461"/>
                      <a:pt x="6900" y="13352"/>
                      <a:pt x="7039" y="13144"/>
                    </a:cubicBezTo>
                    <a:cubicBezTo>
                      <a:pt x="9174" y="9808"/>
                      <a:pt x="7673" y="8140"/>
                      <a:pt x="7673" y="8140"/>
                    </a:cubicBezTo>
                    <a:cubicBezTo>
                      <a:pt x="6072" y="7807"/>
                      <a:pt x="6272" y="6372"/>
                      <a:pt x="6839" y="4471"/>
                    </a:cubicBez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24;p50"/>
              <p:cNvSpPr/>
              <p:nvPr/>
            </p:nvSpPr>
            <p:spPr>
              <a:xfrm>
                <a:off x="2950600" y="2357125"/>
                <a:ext cx="120125" cy="1251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5005" extrusionOk="0">
                    <a:moveTo>
                      <a:pt x="701" y="1"/>
                    </a:moveTo>
                    <a:lnTo>
                      <a:pt x="701" y="1"/>
                    </a:lnTo>
                    <a:cubicBezTo>
                      <a:pt x="1" y="1702"/>
                      <a:pt x="2336" y="4404"/>
                      <a:pt x="4371" y="5004"/>
                    </a:cubicBezTo>
                    <a:cubicBezTo>
                      <a:pt x="4337" y="4137"/>
                      <a:pt x="4504" y="3303"/>
                      <a:pt x="4804" y="2536"/>
                    </a:cubicBezTo>
                    <a:lnTo>
                      <a:pt x="3837" y="1769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5C33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25;p50"/>
              <p:cNvSpPr/>
              <p:nvPr/>
            </p:nvSpPr>
            <p:spPr>
              <a:xfrm>
                <a:off x="2905575" y="2040925"/>
                <a:ext cx="336925" cy="400475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019" extrusionOk="0">
                    <a:moveTo>
                      <a:pt x="6628" y="0"/>
                    </a:moveTo>
                    <a:cubicBezTo>
                      <a:pt x="3968" y="0"/>
                      <a:pt x="1459" y="1905"/>
                      <a:pt x="1035" y="4876"/>
                    </a:cubicBezTo>
                    <a:cubicBezTo>
                      <a:pt x="368" y="8946"/>
                      <a:pt x="1" y="10714"/>
                      <a:pt x="1568" y="13216"/>
                    </a:cubicBezTo>
                    <a:cubicBezTo>
                      <a:pt x="2737" y="15092"/>
                      <a:pt x="4588" y="16018"/>
                      <a:pt x="6388" y="16018"/>
                    </a:cubicBezTo>
                    <a:cubicBezTo>
                      <a:pt x="8235" y="16018"/>
                      <a:pt x="10029" y="15042"/>
                      <a:pt x="10975" y="13116"/>
                    </a:cubicBezTo>
                    <a:cubicBezTo>
                      <a:pt x="12643" y="9680"/>
                      <a:pt x="13477" y="3542"/>
                      <a:pt x="9874" y="1040"/>
                    </a:cubicBezTo>
                    <a:cubicBezTo>
                      <a:pt x="8858" y="327"/>
                      <a:pt x="7730" y="0"/>
                      <a:pt x="6628" y="0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26;p50"/>
              <p:cNvSpPr/>
              <p:nvPr/>
            </p:nvSpPr>
            <p:spPr>
              <a:xfrm>
                <a:off x="2838025" y="2012725"/>
                <a:ext cx="38487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5395" h="8677" extrusionOk="0">
                    <a:moveTo>
                      <a:pt x="11206" y="390"/>
                    </a:moveTo>
                    <a:cubicBezTo>
                      <a:pt x="11088" y="390"/>
                      <a:pt x="10967" y="393"/>
                      <a:pt x="10842" y="400"/>
                    </a:cubicBezTo>
                    <a:cubicBezTo>
                      <a:pt x="6939" y="567"/>
                      <a:pt x="4571" y="0"/>
                      <a:pt x="4571" y="2235"/>
                    </a:cubicBezTo>
                    <a:cubicBezTo>
                      <a:pt x="268" y="4337"/>
                      <a:pt x="1" y="6538"/>
                      <a:pt x="3036" y="8606"/>
                    </a:cubicBezTo>
                    <a:cubicBezTo>
                      <a:pt x="3240" y="8654"/>
                      <a:pt x="3431" y="8676"/>
                      <a:pt x="3609" y="8676"/>
                    </a:cubicBezTo>
                    <a:cubicBezTo>
                      <a:pt x="5432" y="8676"/>
                      <a:pt x="5881" y="6312"/>
                      <a:pt x="5638" y="4337"/>
                    </a:cubicBezTo>
                    <a:lnTo>
                      <a:pt x="5638" y="4337"/>
                    </a:lnTo>
                    <a:cubicBezTo>
                      <a:pt x="6075" y="4590"/>
                      <a:pt x="6618" y="4683"/>
                      <a:pt x="7207" y="4683"/>
                    </a:cubicBezTo>
                    <a:cubicBezTo>
                      <a:pt x="8838" y="4683"/>
                      <a:pt x="10827" y="3969"/>
                      <a:pt x="11922" y="3969"/>
                    </a:cubicBezTo>
                    <a:cubicBezTo>
                      <a:pt x="11940" y="3969"/>
                      <a:pt x="11958" y="3969"/>
                      <a:pt x="11976" y="3970"/>
                    </a:cubicBezTo>
                    <a:cubicBezTo>
                      <a:pt x="13520" y="4023"/>
                      <a:pt x="15042" y="6794"/>
                      <a:pt x="15323" y="6794"/>
                    </a:cubicBezTo>
                    <a:cubicBezTo>
                      <a:pt x="15395" y="6794"/>
                      <a:pt x="15386" y="6616"/>
                      <a:pt x="15278" y="6171"/>
                    </a:cubicBezTo>
                    <a:cubicBezTo>
                      <a:pt x="14793" y="4003"/>
                      <a:pt x="15030" y="390"/>
                      <a:pt x="11206" y="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27;p50"/>
              <p:cNvSpPr/>
              <p:nvPr/>
            </p:nvSpPr>
            <p:spPr>
              <a:xfrm>
                <a:off x="3017325" y="2207850"/>
                <a:ext cx="4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5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1" y="334"/>
                      <a:pt x="1101" y="501"/>
                      <a:pt x="1702" y="501"/>
                    </a:cubicBezTo>
                    <a:cubicBezTo>
                      <a:pt x="1168" y="234"/>
                      <a:pt x="601" y="101"/>
                      <a:pt x="1" y="1"/>
                    </a:cubicBezTo>
                    <a:close/>
                  </a:path>
                </a:pathLst>
              </a:custGeom>
              <a:solidFill>
                <a:srgbClr val="5C33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28;p50"/>
              <p:cNvSpPr/>
              <p:nvPr/>
            </p:nvSpPr>
            <p:spPr>
              <a:xfrm>
                <a:off x="3028175" y="2195350"/>
                <a:ext cx="342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01" extrusionOk="0">
                    <a:moveTo>
                      <a:pt x="0" y="0"/>
                    </a:moveTo>
                    <a:cubicBezTo>
                      <a:pt x="400" y="567"/>
                      <a:pt x="1368" y="701"/>
                      <a:pt x="1368" y="701"/>
                    </a:cubicBezTo>
                    <a:cubicBezTo>
                      <a:pt x="968" y="401"/>
                      <a:pt x="501" y="167"/>
                      <a:pt x="0" y="0"/>
                    </a:cubicBezTo>
                    <a:close/>
                  </a:path>
                </a:pathLst>
              </a:custGeom>
              <a:solidFill>
                <a:srgbClr val="5C33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29;p50"/>
              <p:cNvSpPr/>
              <p:nvPr/>
            </p:nvSpPr>
            <p:spPr>
              <a:xfrm>
                <a:off x="3084875" y="2212575"/>
                <a:ext cx="225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91" extrusionOk="0">
                    <a:moveTo>
                      <a:pt x="497" y="0"/>
                    </a:moveTo>
                    <a:cubicBezTo>
                      <a:pt x="316" y="0"/>
                      <a:pt x="126" y="217"/>
                      <a:pt x="67" y="512"/>
                    </a:cubicBezTo>
                    <a:cubicBezTo>
                      <a:pt x="0" y="846"/>
                      <a:pt x="101" y="1146"/>
                      <a:pt x="301" y="1179"/>
                    </a:cubicBezTo>
                    <a:cubicBezTo>
                      <a:pt x="328" y="1187"/>
                      <a:pt x="355" y="1191"/>
                      <a:pt x="381" y="1191"/>
                    </a:cubicBezTo>
                    <a:cubicBezTo>
                      <a:pt x="586" y="1191"/>
                      <a:pt x="775" y="974"/>
                      <a:pt x="834" y="679"/>
                    </a:cubicBezTo>
                    <a:cubicBezTo>
                      <a:pt x="901" y="345"/>
                      <a:pt x="801" y="45"/>
                      <a:pt x="568" y="12"/>
                    </a:cubicBezTo>
                    <a:cubicBezTo>
                      <a:pt x="544" y="4"/>
                      <a:pt x="521" y="0"/>
                      <a:pt x="4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30;p50"/>
              <p:cNvSpPr/>
              <p:nvPr/>
            </p:nvSpPr>
            <p:spPr>
              <a:xfrm>
                <a:off x="3177450" y="2233425"/>
                <a:ext cx="233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191" extrusionOk="0">
                    <a:moveTo>
                      <a:pt x="530" y="0"/>
                    </a:moveTo>
                    <a:cubicBezTo>
                      <a:pt x="348" y="0"/>
                      <a:pt x="155" y="217"/>
                      <a:pt x="67" y="512"/>
                    </a:cubicBezTo>
                    <a:cubicBezTo>
                      <a:pt x="0" y="846"/>
                      <a:pt x="134" y="1146"/>
                      <a:pt x="334" y="1179"/>
                    </a:cubicBezTo>
                    <a:cubicBezTo>
                      <a:pt x="357" y="1187"/>
                      <a:pt x="380" y="1191"/>
                      <a:pt x="404" y="1191"/>
                    </a:cubicBezTo>
                    <a:cubicBezTo>
                      <a:pt x="586" y="1191"/>
                      <a:pt x="779" y="974"/>
                      <a:pt x="867" y="679"/>
                    </a:cubicBezTo>
                    <a:cubicBezTo>
                      <a:pt x="934" y="345"/>
                      <a:pt x="801" y="45"/>
                      <a:pt x="601" y="12"/>
                    </a:cubicBezTo>
                    <a:cubicBezTo>
                      <a:pt x="577" y="4"/>
                      <a:pt x="554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31;p50"/>
              <p:cNvSpPr/>
              <p:nvPr/>
            </p:nvSpPr>
            <p:spPr>
              <a:xfrm>
                <a:off x="3189950" y="2232050"/>
                <a:ext cx="208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59" extrusionOk="0">
                    <a:moveTo>
                      <a:pt x="834" y="0"/>
                    </a:moveTo>
                    <a:lnTo>
                      <a:pt x="0" y="67"/>
                    </a:lnTo>
                    <a:cubicBezTo>
                      <a:pt x="92" y="209"/>
                      <a:pt x="205" y="258"/>
                      <a:pt x="318" y="258"/>
                    </a:cubicBezTo>
                    <a:cubicBezTo>
                      <a:pt x="576" y="258"/>
                      <a:pt x="834" y="0"/>
                      <a:pt x="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2;p50"/>
              <p:cNvSpPr/>
              <p:nvPr/>
            </p:nvSpPr>
            <p:spPr>
              <a:xfrm>
                <a:off x="3134075" y="2254550"/>
                <a:ext cx="3087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491" extrusionOk="0">
                    <a:moveTo>
                      <a:pt x="534" y="1"/>
                    </a:moveTo>
                    <a:lnTo>
                      <a:pt x="1" y="2336"/>
                    </a:lnTo>
                    <a:cubicBezTo>
                      <a:pt x="210" y="2440"/>
                      <a:pt x="428" y="2490"/>
                      <a:pt x="646" y="2490"/>
                    </a:cubicBezTo>
                    <a:cubicBezTo>
                      <a:pt x="845" y="2490"/>
                      <a:pt x="1044" y="2449"/>
                      <a:pt x="1235" y="2369"/>
                    </a:cubicBezTo>
                    <a:cubicBezTo>
                      <a:pt x="901" y="1602"/>
                      <a:pt x="668" y="835"/>
                      <a:pt x="534" y="1"/>
                    </a:cubicBezTo>
                    <a:close/>
                  </a:path>
                </a:pathLst>
              </a:custGeom>
              <a:solidFill>
                <a:srgbClr val="5C33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33;p50"/>
              <p:cNvSpPr/>
              <p:nvPr/>
            </p:nvSpPr>
            <p:spPr>
              <a:xfrm>
                <a:off x="3077375" y="2316275"/>
                <a:ext cx="609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415" extrusionOk="0">
                    <a:moveTo>
                      <a:pt x="100" y="0"/>
                    </a:moveTo>
                    <a:cubicBezTo>
                      <a:pt x="0" y="34"/>
                      <a:pt x="0" y="200"/>
                      <a:pt x="100" y="200"/>
                    </a:cubicBezTo>
                    <a:cubicBezTo>
                      <a:pt x="968" y="234"/>
                      <a:pt x="1735" y="667"/>
                      <a:pt x="2235" y="1368"/>
                    </a:cubicBezTo>
                    <a:cubicBezTo>
                      <a:pt x="2259" y="1391"/>
                      <a:pt x="2282" y="1415"/>
                      <a:pt x="2318" y="1415"/>
                    </a:cubicBezTo>
                    <a:cubicBezTo>
                      <a:pt x="2332" y="1415"/>
                      <a:pt x="2349" y="1411"/>
                      <a:pt x="2369" y="1401"/>
                    </a:cubicBezTo>
                    <a:cubicBezTo>
                      <a:pt x="2402" y="1368"/>
                      <a:pt x="2435" y="1301"/>
                      <a:pt x="2402" y="1268"/>
                    </a:cubicBezTo>
                    <a:cubicBezTo>
                      <a:pt x="1968" y="634"/>
                      <a:pt x="1335" y="200"/>
                      <a:pt x="601" y="67"/>
                    </a:cubicBezTo>
                    <a:cubicBezTo>
                      <a:pt x="434" y="34"/>
                      <a:pt x="267" y="34"/>
                      <a:pt x="1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34;p50"/>
              <p:cNvSpPr/>
              <p:nvPr/>
            </p:nvSpPr>
            <p:spPr>
              <a:xfrm>
                <a:off x="2881875" y="2195450"/>
                <a:ext cx="79600" cy="968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875" extrusionOk="0">
                    <a:moveTo>
                      <a:pt x="1503" y="1"/>
                    </a:moveTo>
                    <a:cubicBezTo>
                      <a:pt x="662" y="1"/>
                      <a:pt x="1" y="792"/>
                      <a:pt x="181" y="1664"/>
                    </a:cubicBezTo>
                    <a:cubicBezTo>
                      <a:pt x="315" y="2465"/>
                      <a:pt x="749" y="3165"/>
                      <a:pt x="1416" y="3632"/>
                    </a:cubicBezTo>
                    <a:cubicBezTo>
                      <a:pt x="1645" y="3800"/>
                      <a:pt x="1870" y="3874"/>
                      <a:pt x="2077" y="3874"/>
                    </a:cubicBezTo>
                    <a:cubicBezTo>
                      <a:pt x="2653" y="3874"/>
                      <a:pt x="3092" y="3301"/>
                      <a:pt x="3117" y="2565"/>
                    </a:cubicBezTo>
                    <a:cubicBezTo>
                      <a:pt x="3184" y="1664"/>
                      <a:pt x="2817" y="263"/>
                      <a:pt x="1783" y="30"/>
                    </a:cubicBezTo>
                    <a:cubicBezTo>
                      <a:pt x="1688" y="10"/>
                      <a:pt x="1594" y="1"/>
                      <a:pt x="1503" y="1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35;p50"/>
              <p:cNvSpPr/>
              <p:nvPr/>
            </p:nvSpPr>
            <p:spPr>
              <a:xfrm>
                <a:off x="3077375" y="2138950"/>
                <a:ext cx="6457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706" extrusionOk="0">
                    <a:moveTo>
                      <a:pt x="1255" y="1"/>
                    </a:moveTo>
                    <a:cubicBezTo>
                      <a:pt x="887" y="1"/>
                      <a:pt x="483" y="76"/>
                      <a:pt x="134" y="322"/>
                    </a:cubicBezTo>
                    <a:cubicBezTo>
                      <a:pt x="34" y="388"/>
                      <a:pt x="0" y="522"/>
                      <a:pt x="67" y="622"/>
                    </a:cubicBezTo>
                    <a:cubicBezTo>
                      <a:pt x="67" y="622"/>
                      <a:pt x="100" y="655"/>
                      <a:pt x="100" y="655"/>
                    </a:cubicBezTo>
                    <a:cubicBezTo>
                      <a:pt x="134" y="689"/>
                      <a:pt x="175" y="705"/>
                      <a:pt x="217" y="705"/>
                    </a:cubicBezTo>
                    <a:cubicBezTo>
                      <a:pt x="259" y="705"/>
                      <a:pt x="300" y="689"/>
                      <a:pt x="334" y="655"/>
                    </a:cubicBezTo>
                    <a:cubicBezTo>
                      <a:pt x="629" y="463"/>
                      <a:pt x="973" y="404"/>
                      <a:pt x="1287" y="404"/>
                    </a:cubicBezTo>
                    <a:cubicBezTo>
                      <a:pt x="1790" y="404"/>
                      <a:pt x="2215" y="555"/>
                      <a:pt x="2235" y="555"/>
                    </a:cubicBezTo>
                    <a:cubicBezTo>
                      <a:pt x="2254" y="561"/>
                      <a:pt x="2273" y="563"/>
                      <a:pt x="2291" y="563"/>
                    </a:cubicBezTo>
                    <a:cubicBezTo>
                      <a:pt x="2488" y="563"/>
                      <a:pt x="2583" y="249"/>
                      <a:pt x="2369" y="188"/>
                    </a:cubicBezTo>
                    <a:cubicBezTo>
                      <a:pt x="2328" y="188"/>
                      <a:pt x="1837" y="1"/>
                      <a:pt x="1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36;p50"/>
              <p:cNvSpPr/>
              <p:nvPr/>
            </p:nvSpPr>
            <p:spPr>
              <a:xfrm>
                <a:off x="3189950" y="2196700"/>
                <a:ext cx="53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664" extrusionOk="0">
                    <a:moveTo>
                      <a:pt x="1850" y="1"/>
                    </a:moveTo>
                    <a:cubicBezTo>
                      <a:pt x="1813" y="1"/>
                      <a:pt x="1773" y="15"/>
                      <a:pt x="1735" y="46"/>
                    </a:cubicBezTo>
                    <a:cubicBezTo>
                      <a:pt x="1487" y="199"/>
                      <a:pt x="1207" y="275"/>
                      <a:pt x="925" y="275"/>
                    </a:cubicBezTo>
                    <a:cubicBezTo>
                      <a:pt x="713" y="275"/>
                      <a:pt x="501" y="232"/>
                      <a:pt x="301" y="147"/>
                    </a:cubicBezTo>
                    <a:cubicBezTo>
                      <a:pt x="284" y="130"/>
                      <a:pt x="267" y="122"/>
                      <a:pt x="251" y="122"/>
                    </a:cubicBezTo>
                    <a:cubicBezTo>
                      <a:pt x="234" y="122"/>
                      <a:pt x="217" y="130"/>
                      <a:pt x="201" y="147"/>
                    </a:cubicBezTo>
                    <a:cubicBezTo>
                      <a:pt x="134" y="147"/>
                      <a:pt x="67" y="180"/>
                      <a:pt x="34" y="247"/>
                    </a:cubicBezTo>
                    <a:cubicBezTo>
                      <a:pt x="0" y="347"/>
                      <a:pt x="67" y="480"/>
                      <a:pt x="167" y="513"/>
                    </a:cubicBezTo>
                    <a:cubicBezTo>
                      <a:pt x="409" y="613"/>
                      <a:pt x="675" y="664"/>
                      <a:pt x="942" y="664"/>
                    </a:cubicBezTo>
                    <a:cubicBezTo>
                      <a:pt x="1301" y="664"/>
                      <a:pt x="1662" y="571"/>
                      <a:pt x="1969" y="380"/>
                    </a:cubicBezTo>
                    <a:cubicBezTo>
                      <a:pt x="2130" y="245"/>
                      <a:pt x="2009" y="1"/>
                      <a:pt x="18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37;p50"/>
              <p:cNvSpPr/>
              <p:nvPr/>
            </p:nvSpPr>
            <p:spPr>
              <a:xfrm>
                <a:off x="3514350" y="4112550"/>
                <a:ext cx="159300" cy="27355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10942" extrusionOk="0">
                    <a:moveTo>
                      <a:pt x="3870" y="1"/>
                    </a:moveTo>
                    <a:lnTo>
                      <a:pt x="0" y="1201"/>
                    </a:lnTo>
                    <a:lnTo>
                      <a:pt x="2536" y="10942"/>
                    </a:lnTo>
                    <a:lnTo>
                      <a:pt x="6372" y="974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38;p50"/>
              <p:cNvSpPr/>
              <p:nvPr/>
            </p:nvSpPr>
            <p:spPr>
              <a:xfrm>
                <a:off x="3498500" y="4292875"/>
                <a:ext cx="3062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017" extrusionOk="0">
                    <a:moveTo>
                      <a:pt x="2108" y="1"/>
                    </a:moveTo>
                    <a:cubicBezTo>
                      <a:pt x="1989" y="1"/>
                      <a:pt x="1885" y="69"/>
                      <a:pt x="1835" y="193"/>
                    </a:cubicBezTo>
                    <a:lnTo>
                      <a:pt x="167" y="3529"/>
                    </a:lnTo>
                    <a:cubicBezTo>
                      <a:pt x="1" y="3896"/>
                      <a:pt x="201" y="4329"/>
                      <a:pt x="568" y="4463"/>
                    </a:cubicBezTo>
                    <a:cubicBezTo>
                      <a:pt x="2135" y="4930"/>
                      <a:pt x="2903" y="5096"/>
                      <a:pt x="4871" y="5764"/>
                    </a:cubicBezTo>
                    <a:cubicBezTo>
                      <a:pt x="6072" y="6164"/>
                      <a:pt x="8407" y="7365"/>
                      <a:pt x="10041" y="7898"/>
                    </a:cubicBezTo>
                    <a:cubicBezTo>
                      <a:pt x="10284" y="7981"/>
                      <a:pt x="10504" y="8017"/>
                      <a:pt x="10703" y="8017"/>
                    </a:cubicBezTo>
                    <a:cubicBezTo>
                      <a:pt x="11867" y="8017"/>
                      <a:pt x="12251" y="6778"/>
                      <a:pt x="11709" y="6464"/>
                    </a:cubicBezTo>
                    <a:cubicBezTo>
                      <a:pt x="8840" y="4763"/>
                      <a:pt x="8073" y="3162"/>
                      <a:pt x="7306" y="1961"/>
                    </a:cubicBezTo>
                    <a:cubicBezTo>
                      <a:pt x="7172" y="1727"/>
                      <a:pt x="6939" y="1561"/>
                      <a:pt x="6705" y="1494"/>
                    </a:cubicBezTo>
                    <a:lnTo>
                      <a:pt x="2236" y="26"/>
                    </a:lnTo>
                    <a:cubicBezTo>
                      <a:pt x="2192" y="9"/>
                      <a:pt x="2149" y="1"/>
                      <a:pt x="2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39;p50"/>
              <p:cNvSpPr/>
              <p:nvPr/>
            </p:nvSpPr>
            <p:spPr>
              <a:xfrm>
                <a:off x="2703500" y="3153500"/>
                <a:ext cx="953475" cy="1080825"/>
              </a:xfrm>
              <a:custGeom>
                <a:avLst/>
                <a:gdLst/>
                <a:ahLst/>
                <a:cxnLst/>
                <a:rect l="l" t="t" r="r" b="b"/>
                <a:pathLst>
                  <a:path w="38139" h="43233" extrusionOk="0">
                    <a:moveTo>
                      <a:pt x="2618" y="0"/>
                    </a:moveTo>
                    <a:cubicBezTo>
                      <a:pt x="1909" y="0"/>
                      <a:pt x="1277" y="556"/>
                      <a:pt x="1212" y="1269"/>
                    </a:cubicBezTo>
                    <a:cubicBezTo>
                      <a:pt x="1" y="12502"/>
                      <a:pt x="6741" y="14239"/>
                      <a:pt x="13399" y="14239"/>
                    </a:cubicBezTo>
                    <a:cubicBezTo>
                      <a:pt x="16380" y="14239"/>
                      <a:pt x="19345" y="13891"/>
                      <a:pt x="21572" y="13891"/>
                    </a:cubicBezTo>
                    <a:cubicBezTo>
                      <a:pt x="22864" y="13891"/>
                      <a:pt x="23907" y="14008"/>
                      <a:pt x="24562" y="14379"/>
                    </a:cubicBezTo>
                    <a:cubicBezTo>
                      <a:pt x="25830" y="25720"/>
                      <a:pt x="32801" y="43233"/>
                      <a:pt x="32801" y="43233"/>
                    </a:cubicBezTo>
                    <a:lnTo>
                      <a:pt x="38138" y="41632"/>
                    </a:lnTo>
                    <a:cubicBezTo>
                      <a:pt x="38138" y="41632"/>
                      <a:pt x="34703" y="24386"/>
                      <a:pt x="33935" y="9809"/>
                    </a:cubicBezTo>
                    <a:cubicBezTo>
                      <a:pt x="33502" y="2037"/>
                      <a:pt x="10252" y="469"/>
                      <a:pt x="10252" y="469"/>
                    </a:cubicBezTo>
                    <a:lnTo>
                      <a:pt x="2680" y="2"/>
                    </a:lnTo>
                    <a:cubicBezTo>
                      <a:pt x="2659" y="1"/>
                      <a:pt x="2639" y="0"/>
                      <a:pt x="2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440;p50"/>
              <p:cNvSpPr/>
              <p:nvPr/>
            </p:nvSpPr>
            <p:spPr>
              <a:xfrm>
                <a:off x="3667800" y="4336375"/>
                <a:ext cx="559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992" extrusionOk="0">
                    <a:moveTo>
                      <a:pt x="1480" y="208"/>
                    </a:moveTo>
                    <a:cubicBezTo>
                      <a:pt x="1706" y="208"/>
                      <a:pt x="1887" y="239"/>
                      <a:pt x="1968" y="321"/>
                    </a:cubicBezTo>
                    <a:cubicBezTo>
                      <a:pt x="2002" y="354"/>
                      <a:pt x="2035" y="388"/>
                      <a:pt x="2002" y="454"/>
                    </a:cubicBezTo>
                    <a:cubicBezTo>
                      <a:pt x="2002" y="588"/>
                      <a:pt x="1935" y="688"/>
                      <a:pt x="1801" y="755"/>
                    </a:cubicBezTo>
                    <a:cubicBezTo>
                      <a:pt x="1740" y="785"/>
                      <a:pt x="1666" y="800"/>
                      <a:pt x="1580" y="800"/>
                    </a:cubicBezTo>
                    <a:cubicBezTo>
                      <a:pt x="1294" y="800"/>
                      <a:pt x="880" y="636"/>
                      <a:pt x="367" y="354"/>
                    </a:cubicBezTo>
                    <a:cubicBezTo>
                      <a:pt x="723" y="275"/>
                      <a:pt x="1150" y="208"/>
                      <a:pt x="1480" y="208"/>
                    </a:cubicBezTo>
                    <a:close/>
                    <a:moveTo>
                      <a:pt x="1499" y="0"/>
                    </a:moveTo>
                    <a:cubicBezTo>
                      <a:pt x="933" y="0"/>
                      <a:pt x="215" y="198"/>
                      <a:pt x="100" y="221"/>
                    </a:cubicBezTo>
                    <a:cubicBezTo>
                      <a:pt x="33" y="221"/>
                      <a:pt x="0" y="254"/>
                      <a:pt x="0" y="288"/>
                    </a:cubicBezTo>
                    <a:cubicBezTo>
                      <a:pt x="0" y="354"/>
                      <a:pt x="33" y="388"/>
                      <a:pt x="67" y="388"/>
                    </a:cubicBezTo>
                    <a:cubicBezTo>
                      <a:pt x="462" y="642"/>
                      <a:pt x="1097" y="992"/>
                      <a:pt x="1586" y="992"/>
                    </a:cubicBezTo>
                    <a:cubicBezTo>
                      <a:pt x="1674" y="992"/>
                      <a:pt x="1758" y="980"/>
                      <a:pt x="1835" y="955"/>
                    </a:cubicBezTo>
                    <a:lnTo>
                      <a:pt x="1901" y="921"/>
                    </a:lnTo>
                    <a:cubicBezTo>
                      <a:pt x="2068" y="855"/>
                      <a:pt x="2202" y="688"/>
                      <a:pt x="2202" y="488"/>
                    </a:cubicBezTo>
                    <a:cubicBezTo>
                      <a:pt x="2235" y="354"/>
                      <a:pt x="2202" y="254"/>
                      <a:pt x="2102" y="154"/>
                    </a:cubicBezTo>
                    <a:cubicBezTo>
                      <a:pt x="1977" y="40"/>
                      <a:pt x="1754" y="0"/>
                      <a:pt x="1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441;p50"/>
              <p:cNvSpPr/>
              <p:nvPr/>
            </p:nvSpPr>
            <p:spPr>
              <a:xfrm>
                <a:off x="3668625" y="4306450"/>
                <a:ext cx="408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18" extrusionOk="0">
                    <a:moveTo>
                      <a:pt x="1168" y="192"/>
                    </a:moveTo>
                    <a:cubicBezTo>
                      <a:pt x="1210" y="192"/>
                      <a:pt x="1251" y="200"/>
                      <a:pt x="1301" y="217"/>
                    </a:cubicBezTo>
                    <a:cubicBezTo>
                      <a:pt x="1401" y="284"/>
                      <a:pt x="1401" y="350"/>
                      <a:pt x="1401" y="384"/>
                    </a:cubicBezTo>
                    <a:cubicBezTo>
                      <a:pt x="1368" y="684"/>
                      <a:pt x="701" y="1184"/>
                      <a:pt x="234" y="1351"/>
                    </a:cubicBezTo>
                    <a:cubicBezTo>
                      <a:pt x="367" y="984"/>
                      <a:pt x="701" y="384"/>
                      <a:pt x="1035" y="217"/>
                    </a:cubicBezTo>
                    <a:cubicBezTo>
                      <a:pt x="1085" y="200"/>
                      <a:pt x="1126" y="192"/>
                      <a:pt x="1168" y="192"/>
                    </a:cubicBezTo>
                    <a:close/>
                    <a:moveTo>
                      <a:pt x="1168" y="0"/>
                    </a:moveTo>
                    <a:cubicBezTo>
                      <a:pt x="1101" y="0"/>
                      <a:pt x="1035" y="17"/>
                      <a:pt x="968" y="50"/>
                    </a:cubicBezTo>
                    <a:cubicBezTo>
                      <a:pt x="401" y="284"/>
                      <a:pt x="34" y="1451"/>
                      <a:pt x="0" y="1485"/>
                    </a:cubicBezTo>
                    <a:cubicBezTo>
                      <a:pt x="0" y="1518"/>
                      <a:pt x="0" y="1551"/>
                      <a:pt x="34" y="1585"/>
                    </a:cubicBezTo>
                    <a:cubicBezTo>
                      <a:pt x="34" y="1618"/>
                      <a:pt x="67" y="1618"/>
                      <a:pt x="134" y="1618"/>
                    </a:cubicBezTo>
                    <a:cubicBezTo>
                      <a:pt x="167" y="1618"/>
                      <a:pt x="201" y="1585"/>
                      <a:pt x="234" y="1585"/>
                    </a:cubicBezTo>
                    <a:cubicBezTo>
                      <a:pt x="734" y="1418"/>
                      <a:pt x="1568" y="851"/>
                      <a:pt x="1602" y="417"/>
                    </a:cubicBezTo>
                    <a:cubicBezTo>
                      <a:pt x="1635" y="250"/>
                      <a:pt x="1535" y="117"/>
                      <a:pt x="1368" y="50"/>
                    </a:cubicBezTo>
                    <a:cubicBezTo>
                      <a:pt x="1301" y="17"/>
                      <a:pt x="1235" y="0"/>
                      <a:pt x="1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442;p50"/>
              <p:cNvSpPr/>
              <p:nvPr/>
            </p:nvSpPr>
            <p:spPr>
              <a:xfrm>
                <a:off x="3096550" y="2211200"/>
                <a:ext cx="208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59" extrusionOk="0">
                    <a:moveTo>
                      <a:pt x="834" y="0"/>
                    </a:moveTo>
                    <a:lnTo>
                      <a:pt x="0" y="67"/>
                    </a:lnTo>
                    <a:cubicBezTo>
                      <a:pt x="92" y="209"/>
                      <a:pt x="205" y="258"/>
                      <a:pt x="318" y="258"/>
                    </a:cubicBezTo>
                    <a:cubicBezTo>
                      <a:pt x="576" y="258"/>
                      <a:pt x="834" y="0"/>
                      <a:pt x="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443;p50"/>
              <p:cNvSpPr/>
              <p:nvPr/>
            </p:nvSpPr>
            <p:spPr>
              <a:xfrm>
                <a:off x="2556175" y="2583150"/>
                <a:ext cx="227675" cy="901825"/>
              </a:xfrm>
              <a:custGeom>
                <a:avLst/>
                <a:gdLst/>
                <a:ahLst/>
                <a:cxnLst/>
                <a:rect l="l" t="t" r="r" b="b"/>
                <a:pathLst>
                  <a:path w="9107" h="36073" extrusionOk="0">
                    <a:moveTo>
                      <a:pt x="6294" y="1"/>
                    </a:moveTo>
                    <a:cubicBezTo>
                      <a:pt x="5254" y="1"/>
                      <a:pt x="4274" y="634"/>
                      <a:pt x="3903" y="1667"/>
                    </a:cubicBezTo>
                    <a:cubicBezTo>
                      <a:pt x="3402" y="3035"/>
                      <a:pt x="2969" y="4369"/>
                      <a:pt x="2569" y="5737"/>
                    </a:cubicBezTo>
                    <a:cubicBezTo>
                      <a:pt x="2168" y="7105"/>
                      <a:pt x="1801" y="8472"/>
                      <a:pt x="1468" y="9840"/>
                    </a:cubicBezTo>
                    <a:cubicBezTo>
                      <a:pt x="801" y="12642"/>
                      <a:pt x="334" y="15477"/>
                      <a:pt x="100" y="18346"/>
                    </a:cubicBezTo>
                    <a:cubicBezTo>
                      <a:pt x="0" y="19880"/>
                      <a:pt x="67" y="21415"/>
                      <a:pt x="267" y="22916"/>
                    </a:cubicBezTo>
                    <a:cubicBezTo>
                      <a:pt x="467" y="24350"/>
                      <a:pt x="734" y="25751"/>
                      <a:pt x="1034" y="27119"/>
                    </a:cubicBezTo>
                    <a:cubicBezTo>
                      <a:pt x="1635" y="29888"/>
                      <a:pt x="2368" y="32589"/>
                      <a:pt x="3269" y="35258"/>
                    </a:cubicBezTo>
                    <a:cubicBezTo>
                      <a:pt x="3488" y="35820"/>
                      <a:pt x="3956" y="36073"/>
                      <a:pt x="4424" y="36073"/>
                    </a:cubicBezTo>
                    <a:cubicBezTo>
                      <a:pt x="5093" y="36073"/>
                      <a:pt x="5763" y="35555"/>
                      <a:pt x="5704" y="34691"/>
                    </a:cubicBezTo>
                    <a:cubicBezTo>
                      <a:pt x="5337" y="31989"/>
                      <a:pt x="5004" y="29254"/>
                      <a:pt x="4770" y="26552"/>
                    </a:cubicBezTo>
                    <a:cubicBezTo>
                      <a:pt x="4603" y="25218"/>
                      <a:pt x="4537" y="23850"/>
                      <a:pt x="4470" y="22549"/>
                    </a:cubicBezTo>
                    <a:cubicBezTo>
                      <a:pt x="4403" y="21315"/>
                      <a:pt x="4437" y="20081"/>
                      <a:pt x="4603" y="18846"/>
                    </a:cubicBezTo>
                    <a:cubicBezTo>
                      <a:pt x="4770" y="17545"/>
                      <a:pt x="5004" y="16244"/>
                      <a:pt x="5304" y="14944"/>
                    </a:cubicBezTo>
                    <a:cubicBezTo>
                      <a:pt x="5604" y="13676"/>
                      <a:pt x="5904" y="12375"/>
                      <a:pt x="6271" y="11074"/>
                    </a:cubicBezTo>
                    <a:cubicBezTo>
                      <a:pt x="6638" y="9773"/>
                      <a:pt x="7005" y="8472"/>
                      <a:pt x="7405" y="7205"/>
                    </a:cubicBezTo>
                    <a:cubicBezTo>
                      <a:pt x="7772" y="5904"/>
                      <a:pt x="8206" y="4603"/>
                      <a:pt x="8606" y="3402"/>
                    </a:cubicBezTo>
                    <a:lnTo>
                      <a:pt x="8640" y="3335"/>
                    </a:lnTo>
                    <a:cubicBezTo>
                      <a:pt x="9107" y="2034"/>
                      <a:pt x="8406" y="600"/>
                      <a:pt x="7105" y="133"/>
                    </a:cubicBezTo>
                    <a:cubicBezTo>
                      <a:pt x="6837" y="44"/>
                      <a:pt x="6564" y="1"/>
                      <a:pt x="6294" y="1"/>
                    </a:cubicBez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444;p50"/>
              <p:cNvSpPr/>
              <p:nvPr/>
            </p:nvSpPr>
            <p:spPr>
              <a:xfrm>
                <a:off x="2614550" y="2513100"/>
                <a:ext cx="224350" cy="27602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1041" extrusionOk="0">
                    <a:moveTo>
                      <a:pt x="4624" y="0"/>
                    </a:moveTo>
                    <a:cubicBezTo>
                      <a:pt x="4453" y="0"/>
                      <a:pt x="4279" y="21"/>
                      <a:pt x="4103" y="66"/>
                    </a:cubicBezTo>
                    <a:cubicBezTo>
                      <a:pt x="2368" y="466"/>
                      <a:pt x="0" y="6204"/>
                      <a:pt x="0" y="6204"/>
                    </a:cubicBezTo>
                    <a:lnTo>
                      <a:pt x="5337" y="11041"/>
                    </a:lnTo>
                    <a:cubicBezTo>
                      <a:pt x="5337" y="11041"/>
                      <a:pt x="8973" y="6571"/>
                      <a:pt x="8406" y="4336"/>
                    </a:cubicBezTo>
                    <a:cubicBezTo>
                      <a:pt x="7859" y="2210"/>
                      <a:pt x="6372" y="0"/>
                      <a:pt x="4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445;p50"/>
              <p:cNvSpPr/>
              <p:nvPr/>
            </p:nvSpPr>
            <p:spPr>
              <a:xfrm>
                <a:off x="2634550" y="3438725"/>
                <a:ext cx="159300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5517" extrusionOk="0">
                    <a:moveTo>
                      <a:pt x="2002" y="1"/>
                    </a:moveTo>
                    <a:lnTo>
                      <a:pt x="334" y="335"/>
                    </a:lnTo>
                    <a:cubicBezTo>
                      <a:pt x="1" y="2036"/>
                      <a:pt x="2102" y="3704"/>
                      <a:pt x="2102" y="3704"/>
                    </a:cubicBezTo>
                    <a:lnTo>
                      <a:pt x="2536" y="4671"/>
                    </a:lnTo>
                    <a:cubicBezTo>
                      <a:pt x="2794" y="5214"/>
                      <a:pt x="3313" y="5516"/>
                      <a:pt x="3860" y="5516"/>
                    </a:cubicBezTo>
                    <a:cubicBezTo>
                      <a:pt x="4018" y="5516"/>
                      <a:pt x="4179" y="5491"/>
                      <a:pt x="4337" y="5438"/>
                    </a:cubicBezTo>
                    <a:lnTo>
                      <a:pt x="5304" y="5105"/>
                    </a:lnTo>
                    <a:cubicBezTo>
                      <a:pt x="5972" y="4871"/>
                      <a:pt x="6372" y="4171"/>
                      <a:pt x="6272" y="3470"/>
                    </a:cubicBezTo>
                    <a:lnTo>
                      <a:pt x="6238" y="3370"/>
                    </a:lnTo>
                    <a:cubicBezTo>
                      <a:pt x="6105" y="2569"/>
                      <a:pt x="5605" y="1869"/>
                      <a:pt x="4871" y="1502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7242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446;p50"/>
              <p:cNvSpPr/>
              <p:nvPr/>
            </p:nvSpPr>
            <p:spPr>
              <a:xfrm>
                <a:off x="3488500" y="2750575"/>
                <a:ext cx="692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373" extrusionOk="0">
                    <a:moveTo>
                      <a:pt x="1900" y="0"/>
                    </a:moveTo>
                    <a:cubicBezTo>
                      <a:pt x="1546" y="0"/>
                      <a:pt x="1118" y="177"/>
                      <a:pt x="768" y="508"/>
                    </a:cubicBezTo>
                    <a:cubicBezTo>
                      <a:pt x="200" y="1041"/>
                      <a:pt x="0" y="1809"/>
                      <a:pt x="334" y="2175"/>
                    </a:cubicBezTo>
                    <a:cubicBezTo>
                      <a:pt x="468" y="2309"/>
                      <a:pt x="650" y="2372"/>
                      <a:pt x="856" y="2372"/>
                    </a:cubicBezTo>
                    <a:cubicBezTo>
                      <a:pt x="1214" y="2372"/>
                      <a:pt x="1641" y="2181"/>
                      <a:pt x="2002" y="1842"/>
                    </a:cubicBezTo>
                    <a:cubicBezTo>
                      <a:pt x="2602" y="1308"/>
                      <a:pt x="2769" y="574"/>
                      <a:pt x="2435" y="207"/>
                    </a:cubicBezTo>
                    <a:cubicBezTo>
                      <a:pt x="2308" y="68"/>
                      <a:pt x="2118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447;p50"/>
              <p:cNvSpPr/>
              <p:nvPr/>
            </p:nvSpPr>
            <p:spPr>
              <a:xfrm>
                <a:off x="3505175" y="2756150"/>
                <a:ext cx="59225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521" extrusionOk="0">
                    <a:moveTo>
                      <a:pt x="802" y="1"/>
                    </a:moveTo>
                    <a:cubicBezTo>
                      <a:pt x="614" y="1"/>
                      <a:pt x="431" y="113"/>
                      <a:pt x="401" y="351"/>
                    </a:cubicBezTo>
                    <a:cubicBezTo>
                      <a:pt x="0" y="3220"/>
                      <a:pt x="1768" y="3520"/>
                      <a:pt x="1835" y="3520"/>
                    </a:cubicBezTo>
                    <a:lnTo>
                      <a:pt x="1902" y="3520"/>
                    </a:lnTo>
                    <a:cubicBezTo>
                      <a:pt x="2102" y="3520"/>
                      <a:pt x="2302" y="3354"/>
                      <a:pt x="2335" y="3153"/>
                    </a:cubicBezTo>
                    <a:cubicBezTo>
                      <a:pt x="2369" y="2953"/>
                      <a:pt x="2202" y="2720"/>
                      <a:pt x="1969" y="2686"/>
                    </a:cubicBezTo>
                    <a:cubicBezTo>
                      <a:pt x="1969" y="2686"/>
                      <a:pt x="968" y="2486"/>
                      <a:pt x="1235" y="485"/>
                    </a:cubicBezTo>
                    <a:cubicBezTo>
                      <a:pt x="1272" y="171"/>
                      <a:pt x="1033" y="1"/>
                      <a:pt x="8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448;p50"/>
              <p:cNvSpPr/>
              <p:nvPr/>
            </p:nvSpPr>
            <p:spPr>
              <a:xfrm>
                <a:off x="3496000" y="2755575"/>
                <a:ext cx="484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8" extrusionOk="0">
                    <a:moveTo>
                      <a:pt x="1498" y="1"/>
                    </a:moveTo>
                    <a:cubicBezTo>
                      <a:pt x="1248" y="1"/>
                      <a:pt x="910" y="166"/>
                      <a:pt x="634" y="441"/>
                    </a:cubicBezTo>
                    <a:cubicBezTo>
                      <a:pt x="201" y="841"/>
                      <a:pt x="1" y="1342"/>
                      <a:pt x="201" y="1575"/>
                    </a:cubicBezTo>
                    <a:cubicBezTo>
                      <a:pt x="263" y="1637"/>
                      <a:pt x="357" y="1667"/>
                      <a:pt x="469" y="1667"/>
                    </a:cubicBezTo>
                    <a:cubicBezTo>
                      <a:pt x="718" y="1667"/>
                      <a:pt x="1058" y="1518"/>
                      <a:pt x="1335" y="1242"/>
                    </a:cubicBezTo>
                    <a:cubicBezTo>
                      <a:pt x="1768" y="841"/>
                      <a:pt x="1935" y="341"/>
                      <a:pt x="1768" y="107"/>
                    </a:cubicBezTo>
                    <a:cubicBezTo>
                      <a:pt x="1706" y="35"/>
                      <a:pt x="1611" y="1"/>
                      <a:pt x="14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" name="Google Shape;1280;p50"/>
          <p:cNvGrpSpPr/>
          <p:nvPr/>
        </p:nvGrpSpPr>
        <p:grpSpPr>
          <a:xfrm flipH="1">
            <a:off x="5784151" y="1589456"/>
            <a:ext cx="1923612" cy="2453686"/>
            <a:chOff x="2153550" y="1781356"/>
            <a:chExt cx="1923612" cy="2453686"/>
          </a:xfrm>
        </p:grpSpPr>
        <p:sp>
          <p:nvSpPr>
            <p:cNvPr id="123" name="Google Shape;1281;p50"/>
            <p:cNvSpPr/>
            <p:nvPr/>
          </p:nvSpPr>
          <p:spPr>
            <a:xfrm>
              <a:off x="2153550" y="3866716"/>
              <a:ext cx="1923612" cy="26222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82;p50"/>
            <p:cNvGrpSpPr/>
            <p:nvPr/>
          </p:nvGrpSpPr>
          <p:grpSpPr>
            <a:xfrm>
              <a:off x="3024421" y="1781356"/>
              <a:ext cx="779529" cy="526269"/>
              <a:chOff x="2573671" y="2159869"/>
              <a:chExt cx="779529" cy="526269"/>
            </a:xfrm>
          </p:grpSpPr>
          <p:sp>
            <p:nvSpPr>
              <p:cNvPr id="163" name="Google Shape;1283;p50"/>
              <p:cNvSpPr/>
              <p:nvPr/>
            </p:nvSpPr>
            <p:spPr>
              <a:xfrm>
                <a:off x="2573671" y="2159869"/>
                <a:ext cx="779529" cy="526269"/>
              </a:xfrm>
              <a:custGeom>
                <a:avLst/>
                <a:gdLst/>
                <a:ahLst/>
                <a:cxnLst/>
                <a:rect l="l" t="t" r="r" b="b"/>
                <a:pathLst>
                  <a:path w="35526" h="23984" extrusionOk="0">
                    <a:moveTo>
                      <a:pt x="0" y="0"/>
                    </a:moveTo>
                    <a:lnTo>
                      <a:pt x="0" y="23984"/>
                    </a:lnTo>
                    <a:lnTo>
                      <a:pt x="35526" y="23984"/>
                    </a:lnTo>
                    <a:lnTo>
                      <a:pt x="35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284;p50"/>
              <p:cNvSpPr/>
              <p:nvPr/>
            </p:nvSpPr>
            <p:spPr>
              <a:xfrm>
                <a:off x="2588307" y="2200112"/>
                <a:ext cx="748788" cy="468472"/>
              </a:xfrm>
              <a:custGeom>
                <a:avLst/>
                <a:gdLst/>
                <a:ahLst/>
                <a:cxnLst/>
                <a:rect l="l" t="t" r="r" b="b"/>
                <a:pathLst>
                  <a:path w="34125" h="21350" extrusionOk="0">
                    <a:moveTo>
                      <a:pt x="1" y="1"/>
                    </a:moveTo>
                    <a:lnTo>
                      <a:pt x="1" y="21349"/>
                    </a:lnTo>
                    <a:lnTo>
                      <a:pt x="34125" y="21349"/>
                    </a:lnTo>
                    <a:lnTo>
                      <a:pt x="341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285;p50"/>
              <p:cNvSpPr/>
              <p:nvPr/>
            </p:nvSpPr>
            <p:spPr>
              <a:xfrm>
                <a:off x="2621967" y="2272588"/>
                <a:ext cx="616321" cy="13912"/>
              </a:xfrm>
              <a:custGeom>
                <a:avLst/>
                <a:gdLst/>
                <a:ahLst/>
                <a:cxnLst/>
                <a:rect l="l" t="t" r="r" b="b"/>
                <a:pathLst>
                  <a:path w="28088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8088" y="634"/>
                    </a:lnTo>
                    <a:lnTo>
                      <a:pt x="280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286;p50"/>
              <p:cNvSpPr/>
              <p:nvPr/>
            </p:nvSpPr>
            <p:spPr>
              <a:xfrm>
                <a:off x="2621967" y="2311360"/>
                <a:ext cx="524843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3919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287;p50"/>
              <p:cNvSpPr/>
              <p:nvPr/>
            </p:nvSpPr>
            <p:spPr>
              <a:xfrm>
                <a:off x="2621967" y="2350155"/>
                <a:ext cx="616321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8088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8088" y="635"/>
                    </a:lnTo>
                    <a:lnTo>
                      <a:pt x="280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288;p50"/>
              <p:cNvSpPr/>
              <p:nvPr/>
            </p:nvSpPr>
            <p:spPr>
              <a:xfrm>
                <a:off x="2621967" y="2388949"/>
                <a:ext cx="524843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3919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289;p50"/>
              <p:cNvSpPr/>
              <p:nvPr/>
            </p:nvSpPr>
            <p:spPr>
              <a:xfrm>
                <a:off x="2621967" y="2428489"/>
                <a:ext cx="66639" cy="13187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3036" y="601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290;p50"/>
              <p:cNvSpPr/>
              <p:nvPr/>
            </p:nvSpPr>
            <p:spPr>
              <a:xfrm>
                <a:off x="2621967" y="2467284"/>
                <a:ext cx="341842" cy="1318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601" extrusionOk="0">
                    <a:moveTo>
                      <a:pt x="1" y="0"/>
                    </a:moveTo>
                    <a:lnTo>
                      <a:pt x="1" y="600"/>
                    </a:lnTo>
                    <a:lnTo>
                      <a:pt x="15579" y="600"/>
                    </a:lnTo>
                    <a:lnTo>
                      <a:pt x="15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291;p50"/>
              <p:cNvSpPr/>
              <p:nvPr/>
            </p:nvSpPr>
            <p:spPr>
              <a:xfrm>
                <a:off x="2621967" y="2506056"/>
                <a:ext cx="524843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23919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23918" y="635"/>
                    </a:lnTo>
                    <a:lnTo>
                      <a:pt x="23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292;p50"/>
              <p:cNvSpPr/>
              <p:nvPr/>
            </p:nvSpPr>
            <p:spPr>
              <a:xfrm>
                <a:off x="2621967" y="2544850"/>
                <a:ext cx="66639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293;p50"/>
              <p:cNvSpPr/>
              <p:nvPr/>
            </p:nvSpPr>
            <p:spPr>
              <a:xfrm>
                <a:off x="2621967" y="2583645"/>
                <a:ext cx="66639" cy="1393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3036" y="635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94;p50"/>
            <p:cNvGrpSpPr/>
            <p:nvPr/>
          </p:nvGrpSpPr>
          <p:grpSpPr>
            <a:xfrm>
              <a:off x="2363594" y="2487146"/>
              <a:ext cx="1440350" cy="1747896"/>
              <a:chOff x="2363594" y="2856675"/>
              <a:chExt cx="1440350" cy="1747896"/>
            </a:xfrm>
          </p:grpSpPr>
          <p:sp>
            <p:nvSpPr>
              <p:cNvPr id="126" name="Google Shape;1295;p50"/>
              <p:cNvSpPr/>
              <p:nvPr/>
            </p:nvSpPr>
            <p:spPr>
              <a:xfrm>
                <a:off x="2962339" y="3276062"/>
                <a:ext cx="297913" cy="649257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29589" extrusionOk="0">
                    <a:moveTo>
                      <a:pt x="6438" y="1"/>
                    </a:moveTo>
                    <a:cubicBezTo>
                      <a:pt x="6438" y="1"/>
                      <a:pt x="0" y="17080"/>
                      <a:pt x="2769" y="23017"/>
                    </a:cubicBezTo>
                    <a:cubicBezTo>
                      <a:pt x="5537" y="28955"/>
                      <a:pt x="9207" y="29589"/>
                      <a:pt x="9207" y="29589"/>
                    </a:cubicBezTo>
                    <a:lnTo>
                      <a:pt x="13576" y="24485"/>
                    </a:lnTo>
                    <a:cubicBezTo>
                      <a:pt x="13576" y="24485"/>
                      <a:pt x="10441" y="22617"/>
                      <a:pt x="9707" y="20315"/>
                    </a:cubicBezTo>
                    <a:cubicBezTo>
                      <a:pt x="8973" y="18014"/>
                      <a:pt x="10341" y="3103"/>
                      <a:pt x="6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96;p50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avLst/>
                <a:gdLst/>
                <a:ahLst/>
                <a:cxnLst/>
                <a:rect l="l" t="t" r="r" b="b"/>
                <a:pathLst>
                  <a:path w="59009" h="23078" extrusionOk="0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97;p50"/>
              <p:cNvSpPr/>
              <p:nvPr/>
            </p:nvSpPr>
            <p:spPr>
              <a:xfrm>
                <a:off x="2484387" y="3929488"/>
                <a:ext cx="1294805" cy="506389"/>
              </a:xfrm>
              <a:custGeom>
                <a:avLst/>
                <a:gdLst/>
                <a:ahLst/>
                <a:cxnLst/>
                <a:rect l="l" t="t" r="r" b="b"/>
                <a:pathLst>
                  <a:path w="59009" h="23078" extrusionOk="0">
                    <a:moveTo>
                      <a:pt x="43568" y="1"/>
                    </a:moveTo>
                    <a:cubicBezTo>
                      <a:pt x="34628" y="1"/>
                      <a:pt x="24084" y="2945"/>
                      <a:pt x="24084" y="2945"/>
                    </a:cubicBezTo>
                    <a:lnTo>
                      <a:pt x="4036" y="4346"/>
                    </a:lnTo>
                    <a:cubicBezTo>
                      <a:pt x="1" y="13458"/>
                      <a:pt x="5363" y="23078"/>
                      <a:pt x="18635" y="23078"/>
                    </a:cubicBezTo>
                    <a:cubicBezTo>
                      <a:pt x="18968" y="23078"/>
                      <a:pt x="19305" y="23072"/>
                      <a:pt x="19647" y="23060"/>
                    </a:cubicBezTo>
                    <a:cubicBezTo>
                      <a:pt x="33691" y="22559"/>
                      <a:pt x="59009" y="14754"/>
                      <a:pt x="55506" y="4947"/>
                    </a:cubicBezTo>
                    <a:cubicBezTo>
                      <a:pt x="54168" y="1163"/>
                      <a:pt x="49184" y="1"/>
                      <a:pt x="43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8;p50"/>
              <p:cNvSpPr/>
              <p:nvPr/>
            </p:nvSpPr>
            <p:spPr>
              <a:xfrm>
                <a:off x="2976974" y="4243683"/>
                <a:ext cx="215936" cy="177164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8074" extrusionOk="0">
                    <a:moveTo>
                      <a:pt x="7305" y="1"/>
                    </a:moveTo>
                    <a:lnTo>
                      <a:pt x="2369" y="3637"/>
                    </a:lnTo>
                    <a:lnTo>
                      <a:pt x="0" y="5371"/>
                    </a:lnTo>
                    <a:lnTo>
                      <a:pt x="1568" y="8073"/>
                    </a:lnTo>
                    <a:lnTo>
                      <a:pt x="3970" y="6772"/>
                    </a:lnTo>
                    <a:lnTo>
                      <a:pt x="9841" y="3537"/>
                    </a:lnTo>
                    <a:lnTo>
                      <a:pt x="7305" y="1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99;p50"/>
              <p:cNvSpPr/>
              <p:nvPr/>
            </p:nvSpPr>
            <p:spPr>
              <a:xfrm>
                <a:off x="2875951" y="4342358"/>
                <a:ext cx="153729" cy="262213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1950" extrusionOk="0">
                    <a:moveTo>
                      <a:pt x="5101" y="1"/>
                    </a:moveTo>
                    <a:cubicBezTo>
                      <a:pt x="5048" y="1"/>
                      <a:pt x="4993" y="13"/>
                      <a:pt x="4938" y="41"/>
                    </a:cubicBezTo>
                    <a:lnTo>
                      <a:pt x="3337" y="841"/>
                    </a:lnTo>
                    <a:cubicBezTo>
                      <a:pt x="3337" y="841"/>
                      <a:pt x="1102" y="1742"/>
                      <a:pt x="835" y="2476"/>
                    </a:cubicBezTo>
                    <a:cubicBezTo>
                      <a:pt x="1" y="4577"/>
                      <a:pt x="3136" y="11949"/>
                      <a:pt x="4104" y="11949"/>
                    </a:cubicBezTo>
                    <a:cubicBezTo>
                      <a:pt x="4437" y="11949"/>
                      <a:pt x="4671" y="11415"/>
                      <a:pt x="4704" y="11048"/>
                    </a:cubicBezTo>
                    <a:cubicBezTo>
                      <a:pt x="4871" y="9948"/>
                      <a:pt x="4904" y="7146"/>
                      <a:pt x="5038" y="6212"/>
                    </a:cubicBezTo>
                    <a:cubicBezTo>
                      <a:pt x="5205" y="5111"/>
                      <a:pt x="6305" y="4277"/>
                      <a:pt x="6806" y="3943"/>
                    </a:cubicBezTo>
                    <a:cubicBezTo>
                      <a:pt x="6939" y="3843"/>
                      <a:pt x="7006" y="3643"/>
                      <a:pt x="6906" y="3510"/>
                    </a:cubicBezTo>
                    <a:lnTo>
                      <a:pt x="5438" y="207"/>
                    </a:lnTo>
                    <a:cubicBezTo>
                      <a:pt x="5366" y="86"/>
                      <a:pt x="5240" y="1"/>
                      <a:pt x="5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00;p50"/>
              <p:cNvSpPr/>
              <p:nvPr/>
            </p:nvSpPr>
            <p:spPr>
              <a:xfrm>
                <a:off x="3361978" y="4286887"/>
                <a:ext cx="215212" cy="126630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5771" extrusionOk="0">
                    <a:moveTo>
                      <a:pt x="767" y="0"/>
                    </a:moveTo>
                    <a:lnTo>
                      <a:pt x="0" y="4270"/>
                    </a:lnTo>
                    <a:lnTo>
                      <a:pt x="6038" y="5271"/>
                    </a:lnTo>
                    <a:lnTo>
                      <a:pt x="8940" y="5771"/>
                    </a:lnTo>
                    <a:lnTo>
                      <a:pt x="9807" y="2769"/>
                    </a:lnTo>
                    <a:lnTo>
                      <a:pt x="7172" y="196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01;p50"/>
              <p:cNvSpPr/>
              <p:nvPr/>
            </p:nvSpPr>
            <p:spPr>
              <a:xfrm>
                <a:off x="3533963" y="4249102"/>
                <a:ext cx="220347" cy="200818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9152" extrusionOk="0">
                    <a:moveTo>
                      <a:pt x="9066" y="1"/>
                    </a:moveTo>
                    <a:cubicBezTo>
                      <a:pt x="8807" y="1"/>
                      <a:pt x="8488" y="152"/>
                      <a:pt x="8307" y="288"/>
                    </a:cubicBezTo>
                    <a:cubicBezTo>
                      <a:pt x="7406" y="955"/>
                      <a:pt x="5371" y="2923"/>
                      <a:pt x="4604" y="3457"/>
                    </a:cubicBezTo>
                    <a:cubicBezTo>
                      <a:pt x="4123" y="3795"/>
                      <a:pt x="3519" y="3896"/>
                      <a:pt x="2968" y="3896"/>
                    </a:cubicBezTo>
                    <a:cubicBezTo>
                      <a:pt x="2488" y="3896"/>
                      <a:pt x="2049" y="3819"/>
                      <a:pt x="1769" y="3757"/>
                    </a:cubicBezTo>
                    <a:cubicBezTo>
                      <a:pt x="1747" y="3753"/>
                      <a:pt x="1726" y="3750"/>
                      <a:pt x="1704" y="3750"/>
                    </a:cubicBezTo>
                    <a:cubicBezTo>
                      <a:pt x="1561" y="3750"/>
                      <a:pt x="1427" y="3845"/>
                      <a:pt x="1369" y="3990"/>
                    </a:cubicBezTo>
                    <a:lnTo>
                      <a:pt x="68" y="7359"/>
                    </a:lnTo>
                    <a:cubicBezTo>
                      <a:pt x="1" y="7560"/>
                      <a:pt x="68" y="7760"/>
                      <a:pt x="268" y="7826"/>
                    </a:cubicBezTo>
                    <a:lnTo>
                      <a:pt x="1969" y="8427"/>
                    </a:lnTo>
                    <a:cubicBezTo>
                      <a:pt x="1969" y="8427"/>
                      <a:pt x="3619" y="9152"/>
                      <a:pt x="4517" y="9152"/>
                    </a:cubicBezTo>
                    <a:cubicBezTo>
                      <a:pt x="4656" y="9152"/>
                      <a:pt x="4777" y="9134"/>
                      <a:pt x="4871" y="9094"/>
                    </a:cubicBezTo>
                    <a:cubicBezTo>
                      <a:pt x="6973" y="8160"/>
                      <a:pt x="10041" y="821"/>
                      <a:pt x="9374" y="121"/>
                    </a:cubicBezTo>
                    <a:cubicBezTo>
                      <a:pt x="9299" y="35"/>
                      <a:pt x="9189" y="1"/>
                      <a:pt x="9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02;p50"/>
              <p:cNvSpPr/>
              <p:nvPr/>
            </p:nvSpPr>
            <p:spPr>
              <a:xfrm>
                <a:off x="2555371" y="3999792"/>
                <a:ext cx="941289" cy="425443"/>
              </a:xfrm>
              <a:custGeom>
                <a:avLst/>
                <a:gdLst/>
                <a:ahLst/>
                <a:cxnLst/>
                <a:rect l="l" t="t" r="r" b="b"/>
                <a:pathLst>
                  <a:path w="42898" h="19389" extrusionOk="0">
                    <a:moveTo>
                      <a:pt x="9589" y="0"/>
                    </a:moveTo>
                    <a:cubicBezTo>
                      <a:pt x="9470" y="0"/>
                      <a:pt x="9354" y="3"/>
                      <a:pt x="9240" y="8"/>
                    </a:cubicBezTo>
                    <a:cubicBezTo>
                      <a:pt x="734" y="408"/>
                      <a:pt x="0" y="8848"/>
                      <a:pt x="3503" y="13551"/>
                    </a:cubicBezTo>
                    <a:cubicBezTo>
                      <a:pt x="7005" y="18221"/>
                      <a:pt x="13510" y="19389"/>
                      <a:pt x="13510" y="19389"/>
                    </a:cubicBezTo>
                    <a:cubicBezTo>
                      <a:pt x="13510" y="19389"/>
                      <a:pt x="9107" y="13117"/>
                      <a:pt x="9741" y="11383"/>
                    </a:cubicBezTo>
                    <a:cubicBezTo>
                      <a:pt x="9822" y="11160"/>
                      <a:pt x="9934" y="11062"/>
                      <a:pt x="10066" y="11062"/>
                    </a:cubicBezTo>
                    <a:cubicBezTo>
                      <a:pt x="10961" y="11062"/>
                      <a:pt x="12810" y="15519"/>
                      <a:pt x="12810" y="15519"/>
                    </a:cubicBezTo>
                    <a:cubicBezTo>
                      <a:pt x="12810" y="15519"/>
                      <a:pt x="28387" y="17587"/>
                      <a:pt x="41964" y="18721"/>
                    </a:cubicBezTo>
                    <a:lnTo>
                      <a:pt x="42898" y="14452"/>
                    </a:lnTo>
                    <a:cubicBezTo>
                      <a:pt x="42898" y="14452"/>
                      <a:pt x="18411" y="0"/>
                      <a:pt x="9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03;p50"/>
              <p:cNvSpPr/>
              <p:nvPr/>
            </p:nvSpPr>
            <p:spPr>
              <a:xfrm>
                <a:off x="2501941" y="3217695"/>
                <a:ext cx="601663" cy="930867"/>
              </a:xfrm>
              <a:custGeom>
                <a:avLst/>
                <a:gdLst/>
                <a:ahLst/>
                <a:cxnLst/>
                <a:rect l="l" t="t" r="r" b="b"/>
                <a:pathLst>
                  <a:path w="27420" h="42423" extrusionOk="0">
                    <a:moveTo>
                      <a:pt x="14745" y="0"/>
                    </a:moveTo>
                    <a:cubicBezTo>
                      <a:pt x="11593" y="0"/>
                      <a:pt x="8284" y="360"/>
                      <a:pt x="5304" y="1226"/>
                    </a:cubicBezTo>
                    <a:cubicBezTo>
                      <a:pt x="5304" y="1226"/>
                      <a:pt x="0" y="20941"/>
                      <a:pt x="634" y="42423"/>
                    </a:cubicBezTo>
                    <a:lnTo>
                      <a:pt x="26586" y="37986"/>
                    </a:lnTo>
                    <a:cubicBezTo>
                      <a:pt x="22016" y="29246"/>
                      <a:pt x="23484" y="15904"/>
                      <a:pt x="27420" y="2661"/>
                    </a:cubicBezTo>
                    <a:cubicBezTo>
                      <a:pt x="25637" y="1178"/>
                      <a:pt x="20449" y="0"/>
                      <a:pt x="14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04;p50"/>
              <p:cNvSpPr/>
              <p:nvPr/>
            </p:nvSpPr>
            <p:spPr>
              <a:xfrm>
                <a:off x="2740544" y="3090890"/>
                <a:ext cx="213018" cy="232042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10575" extrusionOk="0">
                    <a:moveTo>
                      <a:pt x="4804" y="0"/>
                    </a:moveTo>
                    <a:cubicBezTo>
                      <a:pt x="4804" y="0"/>
                      <a:pt x="4804" y="5071"/>
                      <a:pt x="1" y="6739"/>
                    </a:cubicBezTo>
                    <a:cubicBezTo>
                      <a:pt x="1" y="6739"/>
                      <a:pt x="2403" y="10575"/>
                      <a:pt x="6038" y="10575"/>
                    </a:cubicBezTo>
                    <a:cubicBezTo>
                      <a:pt x="9708" y="10575"/>
                      <a:pt x="9307" y="8206"/>
                      <a:pt x="9307" y="8206"/>
                    </a:cubicBezTo>
                    <a:cubicBezTo>
                      <a:pt x="9141" y="8106"/>
                      <a:pt x="8974" y="8006"/>
                      <a:pt x="8840" y="7873"/>
                    </a:cubicBezTo>
                    <a:cubicBezTo>
                      <a:pt x="8140" y="7272"/>
                      <a:pt x="7106" y="5938"/>
                      <a:pt x="9307" y="4404"/>
                    </a:cubicBezTo>
                    <a:lnTo>
                      <a:pt x="6672" y="1802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05;p50"/>
              <p:cNvSpPr/>
              <p:nvPr/>
            </p:nvSpPr>
            <p:spPr>
              <a:xfrm>
                <a:off x="2836213" y="3127490"/>
                <a:ext cx="108571" cy="136746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232" extrusionOk="0">
                    <a:moveTo>
                      <a:pt x="311" y="0"/>
                    </a:moveTo>
                    <a:cubicBezTo>
                      <a:pt x="311" y="0"/>
                      <a:pt x="1" y="6231"/>
                      <a:pt x="4013" y="6231"/>
                    </a:cubicBezTo>
                    <a:cubicBezTo>
                      <a:pt x="4163" y="6231"/>
                      <a:pt x="4318" y="6223"/>
                      <a:pt x="4480" y="6205"/>
                    </a:cubicBezTo>
                    <a:cubicBezTo>
                      <a:pt x="3780" y="5604"/>
                      <a:pt x="2746" y="4270"/>
                      <a:pt x="4947" y="2736"/>
                    </a:cubicBezTo>
                    <a:lnTo>
                      <a:pt x="2312" y="134"/>
                    </a:lnTo>
                    <a:cubicBezTo>
                      <a:pt x="1645" y="34"/>
                      <a:pt x="978" y="0"/>
                      <a:pt x="311" y="0"/>
                    </a:cubicBezTo>
                    <a:close/>
                  </a:path>
                </a:pathLst>
              </a:custGeom>
              <a:solidFill>
                <a:srgbClr val="DD9E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06;p50"/>
              <p:cNvSpPr/>
              <p:nvPr/>
            </p:nvSpPr>
            <p:spPr>
              <a:xfrm>
                <a:off x="2974034" y="2965686"/>
                <a:ext cx="128122" cy="14572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6641" extrusionOk="0">
                    <a:moveTo>
                      <a:pt x="3755" y="0"/>
                    </a:moveTo>
                    <a:cubicBezTo>
                      <a:pt x="3193" y="0"/>
                      <a:pt x="2554" y="335"/>
                      <a:pt x="1702" y="703"/>
                    </a:cubicBezTo>
                    <a:cubicBezTo>
                      <a:pt x="1" y="1403"/>
                      <a:pt x="334" y="3238"/>
                      <a:pt x="3136" y="6640"/>
                    </a:cubicBezTo>
                    <a:cubicBezTo>
                      <a:pt x="4871" y="5139"/>
                      <a:pt x="5838" y="1737"/>
                      <a:pt x="4904" y="636"/>
                    </a:cubicBezTo>
                    <a:cubicBezTo>
                      <a:pt x="4527" y="175"/>
                      <a:pt x="4161" y="0"/>
                      <a:pt x="375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07;p50"/>
              <p:cNvSpPr/>
              <p:nvPr/>
            </p:nvSpPr>
            <p:spPr>
              <a:xfrm>
                <a:off x="2833514" y="2917281"/>
                <a:ext cx="259843" cy="321282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4642" extrusionOk="0">
                    <a:moveTo>
                      <a:pt x="6158" y="0"/>
                    </a:moveTo>
                    <a:cubicBezTo>
                      <a:pt x="3780" y="0"/>
                      <a:pt x="1536" y="1686"/>
                      <a:pt x="1134" y="4310"/>
                    </a:cubicBezTo>
                    <a:cubicBezTo>
                      <a:pt x="534" y="8012"/>
                      <a:pt x="0" y="10114"/>
                      <a:pt x="1401" y="12382"/>
                    </a:cubicBezTo>
                    <a:lnTo>
                      <a:pt x="1435" y="12416"/>
                    </a:lnTo>
                    <a:cubicBezTo>
                      <a:pt x="2398" y="13936"/>
                      <a:pt x="3912" y="14642"/>
                      <a:pt x="5437" y="14642"/>
                    </a:cubicBezTo>
                    <a:cubicBezTo>
                      <a:pt x="7290" y="14642"/>
                      <a:pt x="9159" y="13600"/>
                      <a:pt x="10074" y="11715"/>
                    </a:cubicBezTo>
                    <a:cubicBezTo>
                      <a:pt x="10274" y="11281"/>
                      <a:pt x="10474" y="10848"/>
                      <a:pt x="10608" y="10414"/>
                    </a:cubicBezTo>
                    <a:cubicBezTo>
                      <a:pt x="11675" y="7245"/>
                      <a:pt x="11842" y="2875"/>
                      <a:pt x="9040" y="907"/>
                    </a:cubicBezTo>
                    <a:cubicBezTo>
                      <a:pt x="8136" y="285"/>
                      <a:pt x="7136" y="0"/>
                      <a:pt x="6158" y="0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08;p50"/>
              <p:cNvSpPr/>
              <p:nvPr/>
            </p:nvSpPr>
            <p:spPr>
              <a:xfrm>
                <a:off x="2970370" y="3050559"/>
                <a:ext cx="18322" cy="2380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85" extrusionOk="0">
                    <a:moveTo>
                      <a:pt x="498" y="0"/>
                    </a:moveTo>
                    <a:cubicBezTo>
                      <a:pt x="339" y="0"/>
                      <a:pt x="160" y="192"/>
                      <a:pt x="68" y="471"/>
                    </a:cubicBezTo>
                    <a:cubicBezTo>
                      <a:pt x="1" y="771"/>
                      <a:pt x="101" y="1038"/>
                      <a:pt x="301" y="1071"/>
                    </a:cubicBezTo>
                    <a:cubicBezTo>
                      <a:pt x="327" y="1080"/>
                      <a:pt x="354" y="1084"/>
                      <a:pt x="381" y="1084"/>
                    </a:cubicBezTo>
                    <a:cubicBezTo>
                      <a:pt x="559" y="1084"/>
                      <a:pt x="739" y="899"/>
                      <a:pt x="768" y="638"/>
                    </a:cubicBezTo>
                    <a:cubicBezTo>
                      <a:pt x="835" y="337"/>
                      <a:pt x="735" y="70"/>
                      <a:pt x="535" y="4"/>
                    </a:cubicBezTo>
                    <a:cubicBezTo>
                      <a:pt x="523" y="1"/>
                      <a:pt x="510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309;p50"/>
              <p:cNvSpPr/>
              <p:nvPr/>
            </p:nvSpPr>
            <p:spPr>
              <a:xfrm>
                <a:off x="3044316" y="3067389"/>
                <a:ext cx="18300" cy="2358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075" extrusionOk="0">
                    <a:moveTo>
                      <a:pt x="490" y="0"/>
                    </a:moveTo>
                    <a:cubicBezTo>
                      <a:pt x="305" y="0"/>
                      <a:pt x="129" y="193"/>
                      <a:pt x="67" y="471"/>
                    </a:cubicBezTo>
                    <a:cubicBezTo>
                      <a:pt x="0" y="738"/>
                      <a:pt x="100" y="1038"/>
                      <a:pt x="300" y="1071"/>
                    </a:cubicBezTo>
                    <a:cubicBezTo>
                      <a:pt x="315" y="1074"/>
                      <a:pt x="329" y="1075"/>
                      <a:pt x="344" y="1075"/>
                    </a:cubicBezTo>
                    <a:cubicBezTo>
                      <a:pt x="529" y="1075"/>
                      <a:pt x="705" y="883"/>
                      <a:pt x="767" y="604"/>
                    </a:cubicBezTo>
                    <a:cubicBezTo>
                      <a:pt x="834" y="304"/>
                      <a:pt x="734" y="37"/>
                      <a:pt x="534" y="4"/>
                    </a:cubicBezTo>
                    <a:cubicBezTo>
                      <a:pt x="519" y="2"/>
                      <a:pt x="505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310;p50"/>
              <p:cNvSpPr/>
              <p:nvPr/>
            </p:nvSpPr>
            <p:spPr>
              <a:xfrm>
                <a:off x="3006970" y="3074784"/>
                <a:ext cx="32234" cy="6620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3017" extrusionOk="0">
                    <a:moveTo>
                      <a:pt x="635" y="1"/>
                    </a:moveTo>
                    <a:lnTo>
                      <a:pt x="1" y="2803"/>
                    </a:lnTo>
                    <a:cubicBezTo>
                      <a:pt x="1" y="2803"/>
                      <a:pt x="413" y="3017"/>
                      <a:pt x="877" y="3017"/>
                    </a:cubicBezTo>
                    <a:cubicBezTo>
                      <a:pt x="1074" y="3017"/>
                      <a:pt x="1280" y="2978"/>
                      <a:pt x="1469" y="2869"/>
                    </a:cubicBezTo>
                    <a:cubicBezTo>
                      <a:pt x="1068" y="1935"/>
                      <a:pt x="768" y="1001"/>
                      <a:pt x="635" y="1"/>
                    </a:cubicBezTo>
                    <a:close/>
                  </a:path>
                </a:pathLst>
              </a:custGeom>
              <a:solidFill>
                <a:srgbClr val="D587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11;p50"/>
              <p:cNvSpPr/>
              <p:nvPr/>
            </p:nvSpPr>
            <p:spPr>
              <a:xfrm>
                <a:off x="2953540" y="3016592"/>
                <a:ext cx="38816" cy="1650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752" extrusionOk="0">
                    <a:moveTo>
                      <a:pt x="1207" y="1"/>
                    </a:moveTo>
                    <a:cubicBezTo>
                      <a:pt x="780" y="1"/>
                      <a:pt x="368" y="151"/>
                      <a:pt x="67" y="451"/>
                    </a:cubicBezTo>
                    <a:cubicBezTo>
                      <a:pt x="1" y="518"/>
                      <a:pt x="1" y="618"/>
                      <a:pt x="67" y="718"/>
                    </a:cubicBezTo>
                    <a:cubicBezTo>
                      <a:pt x="101" y="718"/>
                      <a:pt x="134" y="751"/>
                      <a:pt x="168" y="751"/>
                    </a:cubicBezTo>
                    <a:cubicBezTo>
                      <a:pt x="201" y="751"/>
                      <a:pt x="234" y="718"/>
                      <a:pt x="268" y="684"/>
                    </a:cubicBezTo>
                    <a:cubicBezTo>
                      <a:pt x="553" y="451"/>
                      <a:pt x="900" y="318"/>
                      <a:pt x="1244" y="318"/>
                    </a:cubicBezTo>
                    <a:cubicBezTo>
                      <a:pt x="1342" y="318"/>
                      <a:pt x="1439" y="329"/>
                      <a:pt x="1535" y="351"/>
                    </a:cubicBezTo>
                    <a:cubicBezTo>
                      <a:pt x="1554" y="357"/>
                      <a:pt x="1572" y="360"/>
                      <a:pt x="1590" y="360"/>
                    </a:cubicBezTo>
                    <a:cubicBezTo>
                      <a:pt x="1670" y="360"/>
                      <a:pt x="1741" y="305"/>
                      <a:pt x="1769" y="251"/>
                    </a:cubicBezTo>
                    <a:cubicBezTo>
                      <a:pt x="1769" y="151"/>
                      <a:pt x="1735" y="51"/>
                      <a:pt x="1635" y="51"/>
                    </a:cubicBezTo>
                    <a:cubicBezTo>
                      <a:pt x="1493" y="17"/>
                      <a:pt x="1350" y="1"/>
                      <a:pt x="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12;p50"/>
              <p:cNvSpPr/>
              <p:nvPr/>
            </p:nvSpPr>
            <p:spPr>
              <a:xfrm>
                <a:off x="3061146" y="3027673"/>
                <a:ext cx="28569" cy="3249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81" extrusionOk="0">
                    <a:moveTo>
                      <a:pt x="193" y="0"/>
                    </a:moveTo>
                    <a:cubicBezTo>
                      <a:pt x="121" y="0"/>
                      <a:pt x="59" y="38"/>
                      <a:pt x="34" y="113"/>
                    </a:cubicBezTo>
                    <a:cubicBezTo>
                      <a:pt x="0" y="213"/>
                      <a:pt x="34" y="313"/>
                      <a:pt x="134" y="346"/>
                    </a:cubicBezTo>
                    <a:cubicBezTo>
                      <a:pt x="534" y="513"/>
                      <a:pt x="834" y="913"/>
                      <a:pt x="934" y="1347"/>
                    </a:cubicBezTo>
                    <a:cubicBezTo>
                      <a:pt x="968" y="1414"/>
                      <a:pt x="1001" y="1447"/>
                      <a:pt x="1068" y="1480"/>
                    </a:cubicBezTo>
                    <a:lnTo>
                      <a:pt x="1168" y="1480"/>
                    </a:lnTo>
                    <a:cubicBezTo>
                      <a:pt x="1234" y="1447"/>
                      <a:pt x="1301" y="1347"/>
                      <a:pt x="1268" y="1247"/>
                    </a:cubicBezTo>
                    <a:cubicBezTo>
                      <a:pt x="1168" y="713"/>
                      <a:pt x="767" y="246"/>
                      <a:pt x="267" y="13"/>
                    </a:cubicBezTo>
                    <a:cubicBezTo>
                      <a:pt x="242" y="4"/>
                      <a:pt x="21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13;p50"/>
              <p:cNvSpPr/>
              <p:nvPr/>
            </p:nvSpPr>
            <p:spPr>
              <a:xfrm>
                <a:off x="2812274" y="2926496"/>
                <a:ext cx="127376" cy="146115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6659" extrusionOk="0">
                    <a:moveTo>
                      <a:pt x="2127" y="0"/>
                    </a:moveTo>
                    <a:cubicBezTo>
                      <a:pt x="1798" y="0"/>
                      <a:pt x="1470" y="132"/>
                      <a:pt x="1102" y="454"/>
                    </a:cubicBezTo>
                    <a:cubicBezTo>
                      <a:pt x="1" y="1388"/>
                      <a:pt x="401" y="4891"/>
                      <a:pt x="1869" y="6658"/>
                    </a:cubicBezTo>
                    <a:cubicBezTo>
                      <a:pt x="5205" y="3756"/>
                      <a:pt x="5805" y="1988"/>
                      <a:pt x="4271" y="1021"/>
                    </a:cubicBezTo>
                    <a:cubicBezTo>
                      <a:pt x="3375" y="475"/>
                      <a:pt x="2751" y="0"/>
                      <a:pt x="212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14;p50"/>
              <p:cNvSpPr/>
              <p:nvPr/>
            </p:nvSpPr>
            <p:spPr>
              <a:xfrm>
                <a:off x="2804441" y="3028353"/>
                <a:ext cx="77391" cy="100431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4577" extrusionOk="0">
                    <a:moveTo>
                      <a:pt x="1626" y="1"/>
                    </a:moveTo>
                    <a:cubicBezTo>
                      <a:pt x="714" y="1"/>
                      <a:pt x="1" y="820"/>
                      <a:pt x="58" y="1783"/>
                    </a:cubicBezTo>
                    <a:cubicBezTo>
                      <a:pt x="124" y="2717"/>
                      <a:pt x="558" y="3584"/>
                      <a:pt x="1258" y="4218"/>
                    </a:cubicBezTo>
                    <a:cubicBezTo>
                      <a:pt x="1538" y="4468"/>
                      <a:pt x="1824" y="4577"/>
                      <a:pt x="2091" y="4577"/>
                    </a:cubicBezTo>
                    <a:cubicBezTo>
                      <a:pt x="2717" y="4577"/>
                      <a:pt x="3243" y="3979"/>
                      <a:pt x="3360" y="3184"/>
                    </a:cubicBezTo>
                    <a:cubicBezTo>
                      <a:pt x="3527" y="2117"/>
                      <a:pt x="3260" y="449"/>
                      <a:pt x="2126" y="82"/>
                    </a:cubicBezTo>
                    <a:cubicBezTo>
                      <a:pt x="1955" y="26"/>
                      <a:pt x="1787" y="1"/>
                      <a:pt x="1626" y="1"/>
                    </a:cubicBez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15;p50"/>
              <p:cNvSpPr/>
              <p:nvPr/>
            </p:nvSpPr>
            <p:spPr>
              <a:xfrm>
                <a:off x="2950622" y="3048431"/>
                <a:ext cx="63699" cy="63699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903" fill="none" extrusionOk="0">
                    <a:moveTo>
                      <a:pt x="2902" y="1235"/>
                    </a:moveTo>
                    <a:cubicBezTo>
                      <a:pt x="2902" y="2369"/>
                      <a:pt x="1568" y="2903"/>
                      <a:pt x="768" y="2136"/>
                    </a:cubicBezTo>
                    <a:cubicBezTo>
                      <a:pt x="0" y="1335"/>
                      <a:pt x="534" y="1"/>
                      <a:pt x="1668" y="1"/>
                    </a:cubicBezTo>
                    <a:cubicBezTo>
                      <a:pt x="2369" y="1"/>
                      <a:pt x="2902" y="534"/>
                      <a:pt x="2902" y="1235"/>
                    </a:cubicBezTo>
                    <a:close/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16;p50"/>
              <p:cNvSpPr/>
              <p:nvPr/>
            </p:nvSpPr>
            <p:spPr>
              <a:xfrm>
                <a:off x="3025270" y="3063813"/>
                <a:ext cx="64445" cy="6369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903" fill="none" extrusionOk="0">
                    <a:moveTo>
                      <a:pt x="2936" y="1234"/>
                    </a:moveTo>
                    <a:cubicBezTo>
                      <a:pt x="2936" y="2369"/>
                      <a:pt x="1569" y="2902"/>
                      <a:pt x="768" y="2135"/>
                    </a:cubicBezTo>
                    <a:cubicBezTo>
                      <a:pt x="1" y="1334"/>
                      <a:pt x="568" y="0"/>
                      <a:pt x="1669" y="0"/>
                    </a:cubicBezTo>
                    <a:cubicBezTo>
                      <a:pt x="2369" y="0"/>
                      <a:pt x="2936" y="534"/>
                      <a:pt x="2936" y="1234"/>
                    </a:cubicBezTo>
                    <a:close/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17;p50"/>
              <p:cNvSpPr/>
              <p:nvPr/>
            </p:nvSpPr>
            <p:spPr>
              <a:xfrm>
                <a:off x="3014299" y="3079172"/>
                <a:ext cx="19792" cy="8799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01" fill="none" extrusionOk="0">
                    <a:moveTo>
                      <a:pt x="0" y="167"/>
                    </a:moveTo>
                    <a:cubicBezTo>
                      <a:pt x="334" y="1"/>
                      <a:pt x="701" y="101"/>
                      <a:pt x="901" y="401"/>
                    </a:cubicBezTo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18;p50"/>
              <p:cNvSpPr/>
              <p:nvPr/>
            </p:nvSpPr>
            <p:spPr>
              <a:xfrm>
                <a:off x="2865704" y="3033071"/>
                <a:ext cx="9371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669" fill="none" extrusionOk="0">
                    <a:moveTo>
                      <a:pt x="4271" y="1668"/>
                    </a:moveTo>
                    <a:cubicBezTo>
                      <a:pt x="4271" y="1668"/>
                      <a:pt x="668" y="167"/>
                      <a:pt x="1" y="0"/>
                    </a:cubicBezTo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19;p50"/>
              <p:cNvSpPr/>
              <p:nvPr/>
            </p:nvSpPr>
            <p:spPr>
              <a:xfrm>
                <a:off x="2826910" y="2856675"/>
                <a:ext cx="316235" cy="133235"/>
              </a:xfrm>
              <a:custGeom>
                <a:avLst/>
                <a:gdLst/>
                <a:ahLst/>
                <a:cxnLst/>
                <a:rect l="l" t="t" r="r" b="b"/>
                <a:pathLst>
                  <a:path w="14412" h="6072" extrusionOk="0">
                    <a:moveTo>
                      <a:pt x="11176" y="0"/>
                    </a:moveTo>
                    <a:lnTo>
                      <a:pt x="11176" y="0"/>
                    </a:lnTo>
                    <a:cubicBezTo>
                      <a:pt x="10832" y="153"/>
                      <a:pt x="10266" y="199"/>
                      <a:pt x="9562" y="199"/>
                    </a:cubicBezTo>
                    <a:cubicBezTo>
                      <a:pt x="8474" y="199"/>
                      <a:pt x="7057" y="88"/>
                      <a:pt x="5627" y="88"/>
                    </a:cubicBezTo>
                    <a:cubicBezTo>
                      <a:pt x="4743" y="88"/>
                      <a:pt x="3855" y="130"/>
                      <a:pt x="3036" y="267"/>
                    </a:cubicBezTo>
                    <a:cubicBezTo>
                      <a:pt x="1" y="734"/>
                      <a:pt x="401" y="3703"/>
                      <a:pt x="401" y="3703"/>
                    </a:cubicBezTo>
                    <a:cubicBezTo>
                      <a:pt x="401" y="3703"/>
                      <a:pt x="1043" y="4533"/>
                      <a:pt x="2241" y="4533"/>
                    </a:cubicBezTo>
                    <a:cubicBezTo>
                      <a:pt x="2636" y="4533"/>
                      <a:pt x="3091" y="4443"/>
                      <a:pt x="3604" y="4203"/>
                    </a:cubicBezTo>
                    <a:cubicBezTo>
                      <a:pt x="3897" y="4063"/>
                      <a:pt x="4190" y="4004"/>
                      <a:pt x="4481" y="4004"/>
                    </a:cubicBezTo>
                    <a:cubicBezTo>
                      <a:pt x="6197" y="4004"/>
                      <a:pt x="7882" y="6071"/>
                      <a:pt x="9639" y="6071"/>
                    </a:cubicBezTo>
                    <a:cubicBezTo>
                      <a:pt x="9651" y="6071"/>
                      <a:pt x="9663" y="6071"/>
                      <a:pt x="9675" y="6071"/>
                    </a:cubicBezTo>
                    <a:cubicBezTo>
                      <a:pt x="11776" y="6038"/>
                      <a:pt x="13477" y="4403"/>
                      <a:pt x="13477" y="4403"/>
                    </a:cubicBezTo>
                    <a:lnTo>
                      <a:pt x="12610" y="4403"/>
                    </a:lnTo>
                    <a:cubicBezTo>
                      <a:pt x="13644" y="3569"/>
                      <a:pt x="14411" y="1401"/>
                      <a:pt x="14411" y="1401"/>
                    </a:cubicBezTo>
                    <a:lnTo>
                      <a:pt x="14411" y="1401"/>
                    </a:lnTo>
                    <a:cubicBezTo>
                      <a:pt x="13878" y="1608"/>
                      <a:pt x="13302" y="1681"/>
                      <a:pt x="12754" y="1681"/>
                    </a:cubicBezTo>
                    <a:cubicBezTo>
                      <a:pt x="11450" y="1681"/>
                      <a:pt x="10308" y="1268"/>
                      <a:pt x="10308" y="1268"/>
                    </a:cubicBezTo>
                    <a:cubicBezTo>
                      <a:pt x="10775" y="1001"/>
                      <a:pt x="11076" y="534"/>
                      <a:pt x="11176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20;p50"/>
              <p:cNvSpPr/>
              <p:nvPr/>
            </p:nvSpPr>
            <p:spPr>
              <a:xfrm>
                <a:off x="2654924" y="3882114"/>
                <a:ext cx="963342" cy="330125"/>
              </a:xfrm>
              <a:custGeom>
                <a:avLst/>
                <a:gdLst/>
                <a:ahLst/>
                <a:cxnLst/>
                <a:rect l="l" t="t" r="r" b="b"/>
                <a:pathLst>
                  <a:path w="43903" h="15045" extrusionOk="0">
                    <a:moveTo>
                      <a:pt x="0" y="1"/>
                    </a:moveTo>
                    <a:lnTo>
                      <a:pt x="8640" y="9574"/>
                    </a:lnTo>
                    <a:cubicBezTo>
                      <a:pt x="8640" y="9574"/>
                      <a:pt x="8681" y="9573"/>
                      <a:pt x="8762" y="9573"/>
                    </a:cubicBezTo>
                    <a:cubicBezTo>
                      <a:pt x="9911" y="9573"/>
                      <a:pt x="18978" y="9748"/>
                      <a:pt x="29821" y="15045"/>
                    </a:cubicBezTo>
                    <a:cubicBezTo>
                      <a:pt x="29821" y="15045"/>
                      <a:pt x="42264" y="9908"/>
                      <a:pt x="43431" y="5638"/>
                    </a:cubicBezTo>
                    <a:cubicBezTo>
                      <a:pt x="43902" y="3863"/>
                      <a:pt x="39465" y="3345"/>
                      <a:pt x="34118" y="3345"/>
                    </a:cubicBezTo>
                    <a:cubicBezTo>
                      <a:pt x="26598" y="3345"/>
                      <a:pt x="17279" y="4370"/>
                      <a:pt x="17279" y="437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7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21;p50"/>
              <p:cNvSpPr/>
              <p:nvPr/>
            </p:nvSpPr>
            <p:spPr>
              <a:xfrm>
                <a:off x="2671754" y="3819907"/>
                <a:ext cx="563615" cy="178809"/>
              </a:xfrm>
              <a:custGeom>
                <a:avLst/>
                <a:gdLst/>
                <a:ahLst/>
                <a:cxnLst/>
                <a:rect l="l" t="t" r="r" b="b"/>
                <a:pathLst>
                  <a:path w="25686" h="8149" extrusionOk="0">
                    <a:moveTo>
                      <a:pt x="1668" y="0"/>
                    </a:moveTo>
                    <a:lnTo>
                      <a:pt x="0" y="4070"/>
                    </a:lnTo>
                    <a:cubicBezTo>
                      <a:pt x="0" y="4070"/>
                      <a:pt x="15378" y="7672"/>
                      <a:pt x="15978" y="8006"/>
                    </a:cubicBezTo>
                    <a:cubicBezTo>
                      <a:pt x="16150" y="8097"/>
                      <a:pt x="16756" y="8148"/>
                      <a:pt x="17570" y="8148"/>
                    </a:cubicBezTo>
                    <a:cubicBezTo>
                      <a:pt x="19438" y="8148"/>
                      <a:pt x="22403" y="7879"/>
                      <a:pt x="23751" y="7205"/>
                    </a:cubicBezTo>
                    <a:cubicBezTo>
                      <a:pt x="25685" y="6238"/>
                      <a:pt x="22283" y="3469"/>
                      <a:pt x="21382" y="3469"/>
                    </a:cubicBezTo>
                    <a:cubicBezTo>
                      <a:pt x="20515" y="3469"/>
                      <a:pt x="15545" y="4537"/>
                      <a:pt x="15545" y="4537"/>
                    </a:cubicBez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EBB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22;p50"/>
              <p:cNvSpPr/>
              <p:nvPr/>
            </p:nvSpPr>
            <p:spPr>
              <a:xfrm>
                <a:off x="2363594" y="3244290"/>
                <a:ext cx="376972" cy="685418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31237" extrusionOk="0">
                    <a:moveTo>
                      <a:pt x="11748" y="1"/>
                    </a:moveTo>
                    <a:cubicBezTo>
                      <a:pt x="11704" y="1"/>
                      <a:pt x="11658" y="5"/>
                      <a:pt x="11609" y="14"/>
                    </a:cubicBezTo>
                    <a:cubicBezTo>
                      <a:pt x="6506" y="1015"/>
                      <a:pt x="1" y="20062"/>
                      <a:pt x="3837" y="24966"/>
                    </a:cubicBezTo>
                    <a:cubicBezTo>
                      <a:pt x="7706" y="29902"/>
                      <a:pt x="14778" y="31237"/>
                      <a:pt x="14778" y="31237"/>
                    </a:cubicBezTo>
                    <a:lnTo>
                      <a:pt x="17180" y="25933"/>
                    </a:lnTo>
                    <a:cubicBezTo>
                      <a:pt x="17180" y="25933"/>
                      <a:pt x="11976" y="24165"/>
                      <a:pt x="10642" y="21363"/>
                    </a:cubicBezTo>
                    <a:cubicBezTo>
                      <a:pt x="9328" y="18571"/>
                      <a:pt x="14578" y="1"/>
                      <a:pt x="11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23;p50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6239" extrusionOk="0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24;p50"/>
              <p:cNvSpPr/>
              <p:nvPr/>
            </p:nvSpPr>
            <p:spPr>
              <a:xfrm>
                <a:off x="2676867" y="3804526"/>
                <a:ext cx="104688" cy="136899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6239" extrusionOk="0">
                    <a:moveTo>
                      <a:pt x="2903" y="1"/>
                    </a:moveTo>
                    <a:lnTo>
                      <a:pt x="1" y="5705"/>
                    </a:lnTo>
                    <a:lnTo>
                      <a:pt x="2503" y="6238"/>
                    </a:lnTo>
                    <a:lnTo>
                      <a:pt x="4771" y="968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25;p50"/>
              <p:cNvSpPr/>
              <p:nvPr/>
            </p:nvSpPr>
            <p:spPr>
              <a:xfrm>
                <a:off x="2866450" y="3978003"/>
                <a:ext cx="786858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35860" h="2102" extrusionOk="0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34658" y="2102"/>
                    </a:lnTo>
                    <a:cubicBezTo>
                      <a:pt x="35292" y="2068"/>
                      <a:pt x="35826" y="1568"/>
                      <a:pt x="35859" y="901"/>
                    </a:cubicBezTo>
                    <a:lnTo>
                      <a:pt x="358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26;p50"/>
              <p:cNvSpPr/>
              <p:nvPr/>
            </p:nvSpPr>
            <p:spPr>
              <a:xfrm>
                <a:off x="3140929" y="3978003"/>
                <a:ext cx="512379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102" extrusionOk="0">
                    <a:moveTo>
                      <a:pt x="0" y="0"/>
                    </a:moveTo>
                    <a:lnTo>
                      <a:pt x="0" y="901"/>
                    </a:lnTo>
                    <a:cubicBezTo>
                      <a:pt x="0" y="1535"/>
                      <a:pt x="501" y="2068"/>
                      <a:pt x="1134" y="2102"/>
                    </a:cubicBezTo>
                    <a:lnTo>
                      <a:pt x="22149" y="2102"/>
                    </a:lnTo>
                    <a:cubicBezTo>
                      <a:pt x="22783" y="2068"/>
                      <a:pt x="23317" y="1568"/>
                      <a:pt x="23350" y="901"/>
                    </a:cubicBezTo>
                    <a:lnTo>
                      <a:pt x="23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27;p50"/>
              <p:cNvSpPr/>
              <p:nvPr/>
            </p:nvSpPr>
            <p:spPr>
              <a:xfrm>
                <a:off x="3141785" y="3603225"/>
                <a:ext cx="662159" cy="402645"/>
              </a:xfrm>
              <a:custGeom>
                <a:avLst/>
                <a:gdLst/>
                <a:ahLst/>
                <a:cxnLst/>
                <a:rect l="l" t="t" r="r" b="b"/>
                <a:pathLst>
                  <a:path w="30177" h="18350" extrusionOk="0">
                    <a:moveTo>
                      <a:pt x="29130" y="0"/>
                    </a:moveTo>
                    <a:cubicBezTo>
                      <a:pt x="29114" y="0"/>
                      <a:pt x="29098" y="1"/>
                      <a:pt x="29082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3244" y="18348"/>
                    </a:lnTo>
                    <a:cubicBezTo>
                      <a:pt x="23978" y="18281"/>
                      <a:pt x="24612" y="17814"/>
                      <a:pt x="24846" y="17147"/>
                    </a:cubicBezTo>
                    <a:lnTo>
                      <a:pt x="29916" y="1202"/>
                    </a:lnTo>
                    <a:cubicBezTo>
                      <a:pt x="30176" y="649"/>
                      <a:pt x="29770" y="0"/>
                      <a:pt x="29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28;p50"/>
              <p:cNvSpPr/>
              <p:nvPr/>
            </p:nvSpPr>
            <p:spPr>
              <a:xfrm>
                <a:off x="3160085" y="3603225"/>
                <a:ext cx="643859" cy="402645"/>
              </a:xfrm>
              <a:custGeom>
                <a:avLst/>
                <a:gdLst/>
                <a:ahLst/>
                <a:cxnLst/>
                <a:rect l="l" t="t" r="r" b="b"/>
                <a:pathLst>
                  <a:path w="29343" h="18350" extrusionOk="0">
                    <a:moveTo>
                      <a:pt x="28296" y="0"/>
                    </a:moveTo>
                    <a:cubicBezTo>
                      <a:pt x="28280" y="0"/>
                      <a:pt x="28264" y="1"/>
                      <a:pt x="28248" y="1"/>
                    </a:cubicBezTo>
                    <a:lnTo>
                      <a:pt x="6933" y="1"/>
                    </a:lnTo>
                    <a:cubicBezTo>
                      <a:pt x="6199" y="35"/>
                      <a:pt x="5565" y="535"/>
                      <a:pt x="5332" y="1202"/>
                    </a:cubicBezTo>
                    <a:lnTo>
                      <a:pt x="228" y="17114"/>
                    </a:lnTo>
                    <a:cubicBezTo>
                      <a:pt x="0" y="17700"/>
                      <a:pt x="439" y="18349"/>
                      <a:pt x="1050" y="18349"/>
                    </a:cubicBezTo>
                    <a:cubicBezTo>
                      <a:pt x="1065" y="18349"/>
                      <a:pt x="1080" y="18349"/>
                      <a:pt x="1095" y="18348"/>
                    </a:cubicBezTo>
                    <a:lnTo>
                      <a:pt x="22410" y="18348"/>
                    </a:lnTo>
                    <a:cubicBezTo>
                      <a:pt x="23144" y="18281"/>
                      <a:pt x="23778" y="17814"/>
                      <a:pt x="24012" y="17147"/>
                    </a:cubicBezTo>
                    <a:lnTo>
                      <a:pt x="29082" y="1202"/>
                    </a:lnTo>
                    <a:cubicBezTo>
                      <a:pt x="29342" y="649"/>
                      <a:pt x="28936" y="0"/>
                      <a:pt x="28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29;p50"/>
              <p:cNvSpPr/>
              <p:nvPr/>
            </p:nvSpPr>
            <p:spPr>
              <a:xfrm>
                <a:off x="3451986" y="3765731"/>
                <a:ext cx="95911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338" extrusionOk="0">
                    <a:moveTo>
                      <a:pt x="3070" y="1"/>
                    </a:moveTo>
                    <a:lnTo>
                      <a:pt x="1" y="2169"/>
                    </a:lnTo>
                    <a:lnTo>
                      <a:pt x="1302" y="4337"/>
                    </a:lnTo>
                    <a:lnTo>
                      <a:pt x="4371" y="2169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30;p50"/>
              <p:cNvSpPr/>
              <p:nvPr/>
            </p:nvSpPr>
            <p:spPr>
              <a:xfrm>
                <a:off x="2840097" y="3043318"/>
                <a:ext cx="226183" cy="195244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8898" extrusionOk="0">
                    <a:moveTo>
                      <a:pt x="2002" y="0"/>
                    </a:moveTo>
                    <a:lnTo>
                      <a:pt x="1535" y="467"/>
                    </a:lnTo>
                    <a:lnTo>
                      <a:pt x="901" y="2569"/>
                    </a:lnTo>
                    <a:cubicBezTo>
                      <a:pt x="901" y="2569"/>
                      <a:pt x="0" y="4704"/>
                      <a:pt x="1101" y="6638"/>
                    </a:cubicBezTo>
                    <a:lnTo>
                      <a:pt x="1135" y="6672"/>
                    </a:lnTo>
                    <a:cubicBezTo>
                      <a:pt x="2098" y="8192"/>
                      <a:pt x="3612" y="8898"/>
                      <a:pt x="5137" y="8898"/>
                    </a:cubicBezTo>
                    <a:cubicBezTo>
                      <a:pt x="6990" y="8898"/>
                      <a:pt x="8859" y="7856"/>
                      <a:pt x="9774" y="5971"/>
                    </a:cubicBezTo>
                    <a:cubicBezTo>
                      <a:pt x="9974" y="5537"/>
                      <a:pt x="10174" y="5104"/>
                      <a:pt x="10308" y="4670"/>
                    </a:cubicBezTo>
                    <a:lnTo>
                      <a:pt x="10308" y="4670"/>
                    </a:lnTo>
                    <a:cubicBezTo>
                      <a:pt x="10308" y="4670"/>
                      <a:pt x="9491" y="5408"/>
                      <a:pt x="9169" y="5408"/>
                    </a:cubicBezTo>
                    <a:cubicBezTo>
                      <a:pt x="9128" y="5408"/>
                      <a:pt x="9096" y="5397"/>
                      <a:pt x="9074" y="5371"/>
                    </a:cubicBezTo>
                    <a:cubicBezTo>
                      <a:pt x="8873" y="5137"/>
                      <a:pt x="7239" y="5371"/>
                      <a:pt x="6772" y="5070"/>
                    </a:cubicBezTo>
                    <a:cubicBezTo>
                      <a:pt x="6338" y="4770"/>
                      <a:pt x="5404" y="3703"/>
                      <a:pt x="5037" y="3603"/>
                    </a:cubicBezTo>
                    <a:cubicBezTo>
                      <a:pt x="4637" y="3503"/>
                      <a:pt x="2769" y="3303"/>
                      <a:pt x="2435" y="2735"/>
                    </a:cubicBezTo>
                    <a:cubicBezTo>
                      <a:pt x="2102" y="2135"/>
                      <a:pt x="2002" y="0"/>
                      <a:pt x="200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31;p50"/>
              <p:cNvSpPr/>
              <p:nvPr/>
            </p:nvSpPr>
            <p:spPr>
              <a:xfrm>
                <a:off x="2944763" y="3136991"/>
                <a:ext cx="46869" cy="3589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636" fill="none" extrusionOk="0">
                    <a:moveTo>
                      <a:pt x="0" y="1"/>
                    </a:moveTo>
                    <a:cubicBezTo>
                      <a:pt x="0" y="1"/>
                      <a:pt x="367" y="1335"/>
                      <a:pt x="2135" y="1635"/>
                    </a:cubicBezTo>
                  </a:path>
                </a:pathLst>
              </a:custGeom>
              <a:noFill/>
              <a:ln w="5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484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5886C3-80C0-4AE1-958B-FCF62F4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D7A871-5AD4-441C-AC72-7479D84C0B97}"/>
              </a:ext>
            </a:extLst>
          </p:cNvPr>
          <p:cNvSpPr txBox="1"/>
          <p:nvPr/>
        </p:nvSpPr>
        <p:spPr>
          <a:xfrm>
            <a:off x="646772" y="1527717"/>
            <a:ext cx="294392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Body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Arm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&amp; Cons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59;p29">
            <a:extLst>
              <a:ext uri="{FF2B5EF4-FFF2-40B4-BE49-F238E27FC236}">
                <a16:creationId xmlns="" xmlns:a16="http://schemas.microsoft.com/office/drawing/2014/main" id="{E186AA26-5F39-4F78-AC44-25340C290310}"/>
              </a:ext>
            </a:extLst>
          </p:cNvPr>
          <p:cNvGrpSpPr/>
          <p:nvPr/>
        </p:nvGrpSpPr>
        <p:grpSpPr>
          <a:xfrm>
            <a:off x="5158956" y="1294995"/>
            <a:ext cx="2721239" cy="2518722"/>
            <a:chOff x="5500926" y="433888"/>
            <a:chExt cx="3204999" cy="3143100"/>
          </a:xfrm>
        </p:grpSpPr>
        <p:sp>
          <p:nvSpPr>
            <p:cNvPr id="5" name="Google Shape;260;p29">
              <a:extLst>
                <a:ext uri="{FF2B5EF4-FFF2-40B4-BE49-F238E27FC236}">
                  <a16:creationId xmlns="" xmlns:a16="http://schemas.microsoft.com/office/drawing/2014/main" id="{CB1245B8-785A-42D6-B675-2BAF68AF38E1}"/>
                </a:ext>
              </a:extLst>
            </p:cNvPr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61;p29">
              <a:extLst>
                <a:ext uri="{FF2B5EF4-FFF2-40B4-BE49-F238E27FC236}">
                  <a16:creationId xmlns="" xmlns:a16="http://schemas.microsoft.com/office/drawing/2014/main" id="{1F6150A1-1979-422C-81F7-C1DBA4DB583F}"/>
                </a:ext>
              </a:extLst>
            </p:cNvPr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7" name="Google Shape;262;p29">
                <a:extLst>
                  <a:ext uri="{FF2B5EF4-FFF2-40B4-BE49-F238E27FC236}">
                    <a16:creationId xmlns="" xmlns:a16="http://schemas.microsoft.com/office/drawing/2014/main" id="{E62EB6D7-9EB8-46A3-A8BC-3F2E775F5564}"/>
                  </a:ext>
                </a:extLst>
              </p:cNvPr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63;p29">
                <a:extLst>
                  <a:ext uri="{FF2B5EF4-FFF2-40B4-BE49-F238E27FC236}">
                    <a16:creationId xmlns="" xmlns:a16="http://schemas.microsoft.com/office/drawing/2014/main" id="{A8727912-C41E-4CAB-A3A2-5F0F7517BB65}"/>
                  </a:ext>
                </a:extLst>
              </p:cNvPr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64;p29">
                <a:extLst>
                  <a:ext uri="{FF2B5EF4-FFF2-40B4-BE49-F238E27FC236}">
                    <a16:creationId xmlns="" xmlns:a16="http://schemas.microsoft.com/office/drawing/2014/main" id="{7E832D7F-D2AA-432A-B72E-6BEDA96A4C9A}"/>
                  </a:ext>
                </a:extLst>
              </p:cNvPr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5;p29">
                <a:extLst>
                  <a:ext uri="{FF2B5EF4-FFF2-40B4-BE49-F238E27FC236}">
                    <a16:creationId xmlns="" xmlns:a16="http://schemas.microsoft.com/office/drawing/2014/main" id="{E18DF69E-8090-4DAB-9CAE-2D74ED77DFB2}"/>
                  </a:ext>
                </a:extLst>
              </p:cNvPr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66;p29">
                <a:extLst>
                  <a:ext uri="{FF2B5EF4-FFF2-40B4-BE49-F238E27FC236}">
                    <a16:creationId xmlns="" xmlns:a16="http://schemas.microsoft.com/office/drawing/2014/main" id="{8E49E165-B0C4-42BA-A596-F4EB7AF7575B}"/>
                  </a:ext>
                </a:extLst>
              </p:cNvPr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67;p29">
                <a:extLst>
                  <a:ext uri="{FF2B5EF4-FFF2-40B4-BE49-F238E27FC236}">
                    <a16:creationId xmlns="" xmlns:a16="http://schemas.microsoft.com/office/drawing/2014/main" id="{F1D454B4-9389-487B-8593-940BE5B7AA59}"/>
                  </a:ext>
                </a:extLst>
              </p:cNvPr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68;p29">
                <a:extLst>
                  <a:ext uri="{FF2B5EF4-FFF2-40B4-BE49-F238E27FC236}">
                    <a16:creationId xmlns="" xmlns:a16="http://schemas.microsoft.com/office/drawing/2014/main" id="{56C7A67E-7070-4492-B22E-87CF1EEA0090}"/>
                  </a:ext>
                </a:extLst>
              </p:cNvPr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69;p29">
                <a:extLst>
                  <a:ext uri="{FF2B5EF4-FFF2-40B4-BE49-F238E27FC236}">
                    <a16:creationId xmlns="" xmlns:a16="http://schemas.microsoft.com/office/drawing/2014/main" id="{D8D5826A-C3EA-418A-9CBD-4CBBE0D92EF1}"/>
                  </a:ext>
                </a:extLst>
              </p:cNvPr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70;p29">
                <a:extLst>
                  <a:ext uri="{FF2B5EF4-FFF2-40B4-BE49-F238E27FC236}">
                    <a16:creationId xmlns="" xmlns:a16="http://schemas.microsoft.com/office/drawing/2014/main" id="{4FE57282-6C51-40EF-8766-32630D7DCC3F}"/>
                  </a:ext>
                </a:extLst>
              </p:cNvPr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71;p29">
                <a:extLst>
                  <a:ext uri="{FF2B5EF4-FFF2-40B4-BE49-F238E27FC236}">
                    <a16:creationId xmlns="" xmlns:a16="http://schemas.microsoft.com/office/drawing/2014/main" id="{5727F55C-9BEE-464F-9E63-5AE674D09892}"/>
                  </a:ext>
                </a:extLst>
              </p:cNvPr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2;p29">
                <a:extLst>
                  <a:ext uri="{FF2B5EF4-FFF2-40B4-BE49-F238E27FC236}">
                    <a16:creationId xmlns="" xmlns:a16="http://schemas.microsoft.com/office/drawing/2014/main" id="{920CD31F-CC1C-4C72-BD1B-F58448D17457}"/>
                  </a:ext>
                </a:extLst>
              </p:cNvPr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3;p29">
                <a:extLst>
                  <a:ext uri="{FF2B5EF4-FFF2-40B4-BE49-F238E27FC236}">
                    <a16:creationId xmlns="" xmlns:a16="http://schemas.microsoft.com/office/drawing/2014/main" id="{B668DC97-9D75-457E-948D-1DC74B75525A}"/>
                  </a:ext>
                </a:extLst>
              </p:cNvPr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4;p29">
                <a:extLst>
                  <a:ext uri="{FF2B5EF4-FFF2-40B4-BE49-F238E27FC236}">
                    <a16:creationId xmlns="" xmlns:a16="http://schemas.microsoft.com/office/drawing/2014/main" id="{783A38D6-DF8F-4513-B405-C0EA0488F1D8}"/>
                  </a:ext>
                </a:extLst>
              </p:cNvPr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5;p29">
                <a:extLst>
                  <a:ext uri="{FF2B5EF4-FFF2-40B4-BE49-F238E27FC236}">
                    <a16:creationId xmlns="" xmlns:a16="http://schemas.microsoft.com/office/drawing/2014/main" id="{A90A7D32-B537-4426-A6F2-625D1A6C1765}"/>
                  </a:ext>
                </a:extLst>
              </p:cNvPr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6;p29">
                <a:extLst>
                  <a:ext uri="{FF2B5EF4-FFF2-40B4-BE49-F238E27FC236}">
                    <a16:creationId xmlns="" xmlns:a16="http://schemas.microsoft.com/office/drawing/2014/main" id="{55EEE414-3A01-4410-AE72-BFC80314E358}"/>
                  </a:ext>
                </a:extLst>
              </p:cNvPr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7;p29">
                <a:extLst>
                  <a:ext uri="{FF2B5EF4-FFF2-40B4-BE49-F238E27FC236}">
                    <a16:creationId xmlns="" xmlns:a16="http://schemas.microsoft.com/office/drawing/2014/main" id="{F6DAAD11-FB56-42B3-8527-FCA920EBD807}"/>
                  </a:ext>
                </a:extLst>
              </p:cNvPr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8;p29">
                <a:extLst>
                  <a:ext uri="{FF2B5EF4-FFF2-40B4-BE49-F238E27FC236}">
                    <a16:creationId xmlns="" xmlns:a16="http://schemas.microsoft.com/office/drawing/2014/main" id="{965D1E0C-02FC-48D6-95FF-DA56466CAFBC}"/>
                  </a:ext>
                </a:extLst>
              </p:cNvPr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9;p29">
                <a:extLst>
                  <a:ext uri="{FF2B5EF4-FFF2-40B4-BE49-F238E27FC236}">
                    <a16:creationId xmlns="" xmlns:a16="http://schemas.microsoft.com/office/drawing/2014/main" id="{6DA589B2-923B-4AA2-A582-E193F8EDF4E8}"/>
                  </a:ext>
                </a:extLst>
              </p:cNvPr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0;p29">
                <a:extLst>
                  <a:ext uri="{FF2B5EF4-FFF2-40B4-BE49-F238E27FC236}">
                    <a16:creationId xmlns="" xmlns:a16="http://schemas.microsoft.com/office/drawing/2014/main" id="{AD68B2AE-66D1-4209-89A2-5B9FC58A9D3B}"/>
                  </a:ext>
                </a:extLst>
              </p:cNvPr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;p29">
                <a:extLst>
                  <a:ext uri="{FF2B5EF4-FFF2-40B4-BE49-F238E27FC236}">
                    <a16:creationId xmlns="" xmlns:a16="http://schemas.microsoft.com/office/drawing/2014/main" id="{85045AC2-F756-4F26-8AB5-32941FD6A0BE}"/>
                  </a:ext>
                </a:extLst>
              </p:cNvPr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2;p29">
                <a:extLst>
                  <a:ext uri="{FF2B5EF4-FFF2-40B4-BE49-F238E27FC236}">
                    <a16:creationId xmlns="" xmlns:a16="http://schemas.microsoft.com/office/drawing/2014/main" id="{B4414F23-5C85-413D-9C47-9036F2ABB0E1}"/>
                  </a:ext>
                </a:extLst>
              </p:cNvPr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3;p29">
                <a:extLst>
                  <a:ext uri="{FF2B5EF4-FFF2-40B4-BE49-F238E27FC236}">
                    <a16:creationId xmlns="" xmlns:a16="http://schemas.microsoft.com/office/drawing/2014/main" id="{DA1E6DEF-D355-429B-9524-2C7936657016}"/>
                  </a:ext>
                </a:extLst>
              </p:cNvPr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4;p29">
                <a:extLst>
                  <a:ext uri="{FF2B5EF4-FFF2-40B4-BE49-F238E27FC236}">
                    <a16:creationId xmlns="" xmlns:a16="http://schemas.microsoft.com/office/drawing/2014/main" id="{7016963F-1472-4111-827D-C13A47ECC758}"/>
                  </a:ext>
                </a:extLst>
              </p:cNvPr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5;p29">
                <a:extLst>
                  <a:ext uri="{FF2B5EF4-FFF2-40B4-BE49-F238E27FC236}">
                    <a16:creationId xmlns="" xmlns:a16="http://schemas.microsoft.com/office/drawing/2014/main" id="{238F0F00-00E9-4F25-8AA9-A52B6102EF74}"/>
                  </a:ext>
                </a:extLst>
              </p:cNvPr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6;p29">
                <a:extLst>
                  <a:ext uri="{FF2B5EF4-FFF2-40B4-BE49-F238E27FC236}">
                    <a16:creationId xmlns="" xmlns:a16="http://schemas.microsoft.com/office/drawing/2014/main" id="{89C1EDC6-A272-466C-B61F-E5F21A31449E}"/>
                  </a:ext>
                </a:extLst>
              </p:cNvPr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7;p29">
                <a:extLst>
                  <a:ext uri="{FF2B5EF4-FFF2-40B4-BE49-F238E27FC236}">
                    <a16:creationId xmlns="" xmlns:a16="http://schemas.microsoft.com/office/drawing/2014/main" id="{4DBC178F-2A7D-49B4-8CE3-FADAA8A893A2}"/>
                  </a:ext>
                </a:extLst>
              </p:cNvPr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8;p29">
                <a:extLst>
                  <a:ext uri="{FF2B5EF4-FFF2-40B4-BE49-F238E27FC236}">
                    <a16:creationId xmlns="" xmlns:a16="http://schemas.microsoft.com/office/drawing/2014/main" id="{66C60812-C93A-4139-87F8-07587B78CF64}"/>
                  </a:ext>
                </a:extLst>
              </p:cNvPr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9;p29">
                <a:extLst>
                  <a:ext uri="{FF2B5EF4-FFF2-40B4-BE49-F238E27FC236}">
                    <a16:creationId xmlns="" xmlns:a16="http://schemas.microsoft.com/office/drawing/2014/main" id="{236D46B4-E2FC-463B-B04D-BE0F2AAC7186}"/>
                  </a:ext>
                </a:extLst>
              </p:cNvPr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69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14BB2-836A-4F53-93AA-21F112B8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304640" y="387600"/>
            <a:ext cx="4106960" cy="77212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28785D-815B-43B5-BD50-9C1EF4B2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4" y="864638"/>
            <a:ext cx="2364057" cy="1503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05D35A-AAEF-4FB3-BE01-70BA3423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7" y="2962208"/>
            <a:ext cx="1717383" cy="1875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F836B28-3A2D-4648-B32A-6B74BA9E7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070" y="3491529"/>
            <a:ext cx="1719405" cy="1345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6606D19-88FD-47DD-83F5-C558D03EFE9D}"/>
              </a:ext>
            </a:extLst>
          </p:cNvPr>
          <p:cNvSpPr txBox="1"/>
          <p:nvPr/>
        </p:nvSpPr>
        <p:spPr>
          <a:xfrm>
            <a:off x="4799804" y="1906833"/>
            <a:ext cx="352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(HD1080P)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with L298N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5DOF Robotic Arm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5FD4E3-D75C-4108-BB3D-5C472EF1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551" y="133698"/>
            <a:ext cx="1880838" cy="1687603"/>
          </a:xfrm>
          <a:prstGeom prst="rect">
            <a:avLst/>
          </a:prstGeom>
        </p:spPr>
      </p:pic>
      <p:pic>
        <p:nvPicPr>
          <p:cNvPr id="2050" name="Picture 2" descr="L298N Motor Driver Module Pinout, Datasheet, Features &amp; Spe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51" y="2105112"/>
            <a:ext cx="2079625" cy="138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4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7" y="1232841"/>
            <a:ext cx="6788426" cy="38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4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1570674"/>
            <a:ext cx="3137625" cy="248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</a:p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</a:p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285750" indent="-285750">
              <a:buSzPts val="1100"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Filetype</a:t>
            </a: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uilding a simple REST API with Python and Flask | by Onejoh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3" y="3939479"/>
            <a:ext cx="1717675" cy="9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Introduction to Tensorflow with Python - Nu-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085925"/>
            <a:ext cx="2286206" cy="114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llow — Pillow (PIL Fork) 9.0.1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68" y="1085925"/>
            <a:ext cx="2684387" cy="134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CV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9" y="3821309"/>
            <a:ext cx="1152282" cy="11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create NumPy arrays from scratch? | by Tanu N Prabhu | Towards Data  Scien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61772"/>
            <a:ext cx="2825521" cy="11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check file extension using python - YouTub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361" y="2452247"/>
            <a:ext cx="2334201" cy="1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1282148"/>
            <a:ext cx="7185991" cy="38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4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1000200"/>
            <a:ext cx="6848475" cy="41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3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Arm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09675"/>
            <a:ext cx="7319100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6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Algorithm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11700"/>
            <a:ext cx="7901400" cy="1474720"/>
          </a:xfrm>
        </p:spPr>
        <p:txBody>
          <a:bodyPr/>
          <a:lstStyle/>
          <a:p>
            <a:pPr marL="15240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itself is made up of symmetric and asymmetric building blocks, including convolutions, average pooling, max pooling,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concatenations,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dropouts, and fully connected layers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moving average</a:t>
            </a:r>
          </a:p>
          <a:p>
            <a:pPr marL="15240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87" y="2313101"/>
            <a:ext cx="4307163" cy="2710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84" y="2586420"/>
            <a:ext cx="2467319" cy="447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8" y="3175210"/>
            <a:ext cx="2754137" cy="177185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171</Words>
  <Application>Microsoft Office PowerPoint</Application>
  <PresentationFormat>On-screen Show (16:9)</PresentationFormat>
  <Paragraphs>74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 New Roman</vt:lpstr>
      <vt:lpstr>Arial</vt:lpstr>
      <vt:lpstr>Palanquin Dark</vt:lpstr>
      <vt:lpstr>Poppins Black</vt:lpstr>
      <vt:lpstr>Poppins</vt:lpstr>
      <vt:lpstr>Poppins;900</vt:lpstr>
      <vt:lpstr>Robotic Workshop by Slidesgo</vt:lpstr>
      <vt:lpstr>PowerPoint Presentation</vt:lpstr>
      <vt:lpstr>Content</vt:lpstr>
      <vt:lpstr>Equipment</vt:lpstr>
      <vt:lpstr>System Architecture</vt:lpstr>
      <vt:lpstr>Libraries</vt:lpstr>
      <vt:lpstr>Flow Diagram</vt:lpstr>
      <vt:lpstr>Robot Body Flow Diagram</vt:lpstr>
      <vt:lpstr>Robotic Arm</vt:lpstr>
      <vt:lpstr>Training Algorithm</vt:lpstr>
      <vt:lpstr>PowerPoint Presentation</vt:lpstr>
      <vt:lpstr>PowerPoint Presentation</vt:lpstr>
      <vt:lpstr>PowerPoint Presentation</vt:lpstr>
      <vt:lpstr>PowerPoint Presentation</vt:lpstr>
      <vt:lpstr>Complications</vt:lpstr>
      <vt:lpstr>Output</vt:lpstr>
      <vt:lpstr>Limitations</vt:lpstr>
      <vt:lpstr>PowerPoint Presentation</vt:lpstr>
      <vt:lpstr>Any Queries?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Workshop</dc:title>
  <dc:creator>LENOVO1</dc:creator>
  <cp:lastModifiedBy>Microsoft account</cp:lastModifiedBy>
  <cp:revision>30</cp:revision>
  <dcterms:modified xsi:type="dcterms:W3CDTF">2022-05-01T14:26:04Z</dcterms:modified>
</cp:coreProperties>
</file>