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4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6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55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5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1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7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46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3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0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2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D32D-BD77-4351-91F7-0FE17D6D2C2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6683-18AC-4423-A3B1-CAB4C2EAA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70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9B72-64AF-485B-B19F-8BDFBE6DB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rial" panose="020B0604020202020204" pitchFamily="34" charset="0"/>
              </a:rPr>
              <a:t>3D PRINTING </a:t>
            </a:r>
            <a:endParaRPr lang="en-IN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5C3FD-E533-4427-9488-F4BB135FE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>
                <a:latin typeface="Freestyle Script" panose="030804020302050B0404" pitchFamily="66" charset="0"/>
              </a:rPr>
              <a:t>a way to create</a:t>
            </a:r>
            <a:endParaRPr lang="en-IN" sz="4000" i="1" dirty="0">
              <a:latin typeface="Freestyle Script" panose="030804020302050B04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BBB3E-0895-4611-A2D1-E8CFBA7A0881}"/>
              </a:ext>
            </a:extLst>
          </p:cNvPr>
          <p:cNvSpPr txBox="1"/>
          <p:nvPr/>
        </p:nvSpPr>
        <p:spPr>
          <a:xfrm>
            <a:off x="8567226" y="5029200"/>
            <a:ext cx="32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PAVAN KARTHEEK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0B812-442E-4992-BEE8-7B7FB069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938088"/>
            <a:ext cx="6468647" cy="48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2740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C0A4-1A2B-449E-BED2-5CD8A2E9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2370"/>
            <a:ext cx="10820400" cy="5726316"/>
          </a:xfrm>
        </p:spPr>
        <p:txBody>
          <a:bodyPr/>
          <a:lstStyle/>
          <a:p>
            <a:r>
              <a:rPr lang="en-US" dirty="0"/>
              <a:t>Rapid development in job opportunities and income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DF028-C6C8-4E17-96A3-3280F09C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64" y="954649"/>
            <a:ext cx="8116472" cy="54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18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745E-D851-4FFF-B569-737CF9DB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18978"/>
            <a:ext cx="10820400" cy="5599707"/>
          </a:xfrm>
        </p:spPr>
        <p:txBody>
          <a:bodyPr/>
          <a:lstStyle/>
          <a:p>
            <a:r>
              <a:rPr lang="en-US" dirty="0"/>
              <a:t>3D printing is the sector which replaces the olden constructional sector.</a:t>
            </a:r>
          </a:p>
          <a:p>
            <a:r>
              <a:rPr lang="en-US" dirty="0"/>
              <a:t>Jobs provided are more when compared to jobs lost.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F9B53-B38D-412C-9F38-E0F7F625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75" y="1723292"/>
            <a:ext cx="8334375" cy="43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3281-D46C-40A2-B5D3-D4473E18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912055"/>
          </a:xfrm>
        </p:spPr>
        <p:txBody>
          <a:bodyPr/>
          <a:lstStyle/>
          <a:p>
            <a:r>
              <a:rPr lang="en-US" dirty="0"/>
              <a:t>Examples			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862D-B3DD-45A5-84DF-1A9B48CC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945" y="3395931"/>
            <a:ext cx="3451582" cy="68276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723B9-08F4-4212-8A3A-A32332E0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02049" y="5358619"/>
            <a:ext cx="3448935" cy="6827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753EF-AF96-4FB4-B506-4D68E42EF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9730" y="2062142"/>
            <a:ext cx="3456469" cy="68276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96DF96A-5F2A-4937-9C1D-28852D2412D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413999" y="4260753"/>
            <a:ext cx="3451225" cy="2195732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96D09EE-4B14-432D-9AFD-08E55D20E10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548"/>
          <a:stretch>
            <a:fillRect/>
          </a:stretch>
        </p:blipFill>
        <p:spPr>
          <a:xfrm>
            <a:off x="4132264" y="2938975"/>
            <a:ext cx="3449637" cy="2336409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E885B81-7A5C-42E5-96B6-85AB1AD652F2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7" b="10537"/>
          <a:stretch>
            <a:fillRect/>
          </a:stretch>
        </p:blipFill>
        <p:spPr>
          <a:xfrm>
            <a:off x="8033517" y="3025192"/>
            <a:ext cx="344805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40754C-6687-4874-A734-F2FDD4122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17" y="4795858"/>
            <a:ext cx="3201871" cy="18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E859-9AF5-461D-8912-6F7D153D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14" y="1524028"/>
            <a:ext cx="8610600" cy="1293028"/>
          </a:xfrm>
        </p:spPr>
        <p:txBody>
          <a:bodyPr/>
          <a:lstStyle/>
          <a:p>
            <a:r>
              <a:rPr lang="en-US" dirty="0"/>
              <a:t>Conclusion			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79C2-DC4B-4B88-AF21-3A39100A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42603"/>
            <a:ext cx="10820400" cy="2976082"/>
          </a:xfrm>
        </p:spPr>
        <p:txBody>
          <a:bodyPr/>
          <a:lstStyle/>
          <a:p>
            <a:r>
              <a:rPr lang="en-US" dirty="0"/>
              <a:t>3D printing technology could revolutionize and re-shape the world. Advances in 3D printing technology can significantly change and improve the way we manufacture products and produce goods worldwide.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34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141-CE00-4B0A-BB4A-E875EAA1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0" y="2811779"/>
            <a:ext cx="8610600" cy="12344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			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B17A-E969-47E7-A680-64D698D2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582F-6AA7-449B-8A01-814FFF52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3D printing process </a:t>
            </a:r>
            <a:r>
              <a:rPr lang="en-US" dirty="0" err="1"/>
              <a:t>builts</a:t>
            </a:r>
            <a:r>
              <a:rPr lang="en-US" dirty="0"/>
              <a:t> a three dimensional object from a CAD model.</a:t>
            </a:r>
          </a:p>
          <a:p>
            <a:r>
              <a:rPr lang="en-US" dirty="0"/>
              <a:t>It is not even the latest technology, it is from </a:t>
            </a:r>
            <a:r>
              <a:rPr lang="en-US" u="sng" dirty="0">
                <a:solidFill>
                  <a:schemeClr val="accent6"/>
                </a:solidFill>
              </a:rPr>
              <a:t>1970’s</a:t>
            </a:r>
            <a:r>
              <a:rPr lang="en-US" dirty="0"/>
              <a:t>.</a:t>
            </a:r>
          </a:p>
          <a:p>
            <a:r>
              <a:rPr lang="en-US" dirty="0"/>
              <a:t>The term "3D printing" covers a variety of processes in which material is joined or solidified under computer control to create a three-dimensional object with material being added together </a:t>
            </a:r>
            <a:r>
              <a:rPr lang="en-IN" dirty="0"/>
              <a:t>typically layer by layer.</a:t>
            </a:r>
          </a:p>
          <a:p>
            <a:r>
              <a:rPr lang="en-US" dirty="0"/>
              <a:t>In 1974, David E. H. Jones laid out the concept of 3D printing in his regular column </a:t>
            </a:r>
            <a:r>
              <a:rPr lang="en-US" i="1" dirty="0"/>
              <a:t>Ariadne</a:t>
            </a:r>
            <a:r>
              <a:rPr lang="en-US" dirty="0"/>
              <a:t> in the journal New Scientist</a:t>
            </a:r>
            <a:endParaRPr lang="en-IN" dirty="0"/>
          </a:p>
          <a:p>
            <a:r>
              <a:rPr lang="en-IN" dirty="0"/>
              <a:t>In the late </a:t>
            </a:r>
            <a:r>
              <a:rPr lang="en-IN" u="sng" dirty="0">
                <a:solidFill>
                  <a:schemeClr val="accent6"/>
                </a:solidFill>
              </a:rPr>
              <a:t>1990’s</a:t>
            </a:r>
            <a:r>
              <a:rPr lang="en-IN" dirty="0"/>
              <a:t> 3D printing is considered only for </a:t>
            </a:r>
            <a:r>
              <a:rPr lang="en-IN" u="sng" dirty="0">
                <a:solidFill>
                  <a:schemeClr val="accent1"/>
                </a:solidFill>
              </a:rPr>
              <a:t>rapid prototyping</a:t>
            </a:r>
            <a:r>
              <a:rPr lang="en-IN" dirty="0"/>
              <a:t>.</a:t>
            </a:r>
          </a:p>
          <a:p>
            <a:r>
              <a:rPr lang="en-IN" dirty="0"/>
              <a:t>In present state 3D printing is in various domains including rapid prototyping.</a:t>
            </a:r>
          </a:p>
          <a:p>
            <a:r>
              <a:rPr lang="en-US" dirty="0"/>
              <a:t>The term "</a:t>
            </a:r>
            <a:r>
              <a:rPr lang="en-US" u="sng" dirty="0">
                <a:solidFill>
                  <a:srgbClr val="7030A0"/>
                </a:solidFill>
              </a:rPr>
              <a:t>3D printing</a:t>
            </a:r>
            <a:r>
              <a:rPr lang="en-US" dirty="0"/>
              <a:t>" originally referred to a process that deposits a binder material onto a powder bed with inkjet printer heads layer by 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1863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FF4F-C521-445E-A4B8-235AD042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3d printer			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90F6C-C964-4054-B5D9-867B28E1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9" y="2138289"/>
            <a:ext cx="8413389" cy="4009293"/>
          </a:xfrm>
        </p:spPr>
      </p:pic>
    </p:spTree>
    <p:extLst>
      <p:ext uri="{BB962C8B-B14F-4D97-AF65-F5344CB8AC3E}">
        <p14:creationId xmlns:p14="http://schemas.microsoft.com/office/powerpoint/2010/main" val="1490061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7C51-0D98-42F4-9D04-08509F804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3D printing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25DA9-2086-4B54-AD6B-28B8D24B9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925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D1B8-F6DE-4202-969D-77DEC60D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Additive manufacturing 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477C-F1C6-4E56-A8D6-F8BF1E65A6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Additive manufacturing is the official industry standard term (ASTM F2792) for all applications of the technology.</a:t>
            </a:r>
          </a:p>
          <a:p>
            <a:r>
              <a:rPr lang="en-US" dirty="0"/>
              <a:t>It is defined as the process of joining materials to make objects from 3D model data, usually layer upon layer, as opposed to subtractive manufacturing methodologies.</a:t>
            </a:r>
          </a:p>
          <a:p>
            <a:r>
              <a:rPr lang="en-US" dirty="0"/>
              <a:t>Wastage of time, money and material is very low when compared to subtractive manufacturing.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011E3-BC2B-42DC-8BA9-99B8EF581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5884"/>
            <a:ext cx="5334000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62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101A-D2DD-4DA1-BA97-5F58E3F6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Subtractive manufacturing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ACDB-EA3C-42B8-A4B5-25FDB55390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Subtractive manufacturing is any of various processes in which a piece of raw material is cut into a desired final shape and size by a controlled material-removal process.</a:t>
            </a:r>
          </a:p>
          <a:p>
            <a:r>
              <a:rPr lang="en-US" dirty="0"/>
              <a:t>Subtractive manufacturing can be done by manually cutting the material but is most typically done with a CNC Machine.</a:t>
            </a:r>
          </a:p>
          <a:p>
            <a:r>
              <a:rPr lang="en-US" dirty="0"/>
              <a:t>Advanced CNC machines utilize multiple tools and cut around at least three (x, y, and z) axes such that they minimize the requirement for designers to flip the block.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4396C-4289-46E4-A7FC-7AF68627A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5369"/>
            <a:ext cx="5334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1162-9B5F-4E4C-AF32-0F890B84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3D printing		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E5F7E-0F14-4AEE-B4B4-E48B0E5E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3" y="1839503"/>
            <a:ext cx="8693834" cy="4645703"/>
          </a:xfrm>
        </p:spPr>
      </p:pic>
    </p:spTree>
    <p:extLst>
      <p:ext uri="{BB962C8B-B14F-4D97-AF65-F5344CB8AC3E}">
        <p14:creationId xmlns:p14="http://schemas.microsoft.com/office/powerpoint/2010/main" val="35503121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6731-9C2E-4520-B51C-2EFFA706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03386"/>
            <a:ext cx="10820400" cy="5515300"/>
          </a:xfrm>
        </p:spPr>
        <p:txBody>
          <a:bodyPr/>
          <a:lstStyle/>
          <a:p>
            <a:r>
              <a:rPr lang="en-US" dirty="0"/>
              <a:t>The interest in 3D printing over the last 5years has increased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2C775-F446-455E-BBBB-2DC3DE4F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201594"/>
            <a:ext cx="8932985" cy="3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270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15A2-ADFF-49E5-BCA0-52C33037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27" y="2117188"/>
            <a:ext cx="4114800" cy="2356339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800" dirty="0">
                <a:solidFill>
                  <a:schemeClr val="accent2"/>
                </a:solidFill>
                <a:latin typeface="Algerian" panose="04020705040A02060702" pitchFamily="82" charset="0"/>
              </a:rPr>
              <a:t>Interest in 3d printing</a:t>
            </a:r>
            <a:endParaRPr lang="en-IN" sz="48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824FD-C843-4F77-B102-EF4B84FB0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52" y="1661121"/>
            <a:ext cx="6048047" cy="46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94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276</TotalTime>
  <Words>419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Century Gothic</vt:lpstr>
      <vt:lpstr>Freestyle Script</vt:lpstr>
      <vt:lpstr>Times New Roman</vt:lpstr>
      <vt:lpstr>Vapor Trail</vt:lpstr>
      <vt:lpstr>3D PRINTING </vt:lpstr>
      <vt:lpstr>Introduction</vt:lpstr>
      <vt:lpstr>Basic 3d printer    </vt:lpstr>
      <vt:lpstr>Types of 3D printing </vt:lpstr>
      <vt:lpstr>Additive manufacturing </vt:lpstr>
      <vt:lpstr>Subtractive manufacturing</vt:lpstr>
      <vt:lpstr>evolution in 3D printing   </vt:lpstr>
      <vt:lpstr>PowerPoint Presentation</vt:lpstr>
      <vt:lpstr>  Interest in 3d printing</vt:lpstr>
      <vt:lpstr>PowerPoint Presentation</vt:lpstr>
      <vt:lpstr>PowerPoint Presentation</vt:lpstr>
      <vt:lpstr>PowerPoint Presentation</vt:lpstr>
      <vt:lpstr>Examples     </vt:lpstr>
      <vt:lpstr>Conclusion     </vt:lpstr>
      <vt:lpstr>Thank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anurag palwai</dc:creator>
  <cp:lastModifiedBy>anurag palwai</cp:lastModifiedBy>
  <cp:revision>17</cp:revision>
  <dcterms:created xsi:type="dcterms:W3CDTF">2020-03-10T05:30:58Z</dcterms:created>
  <dcterms:modified xsi:type="dcterms:W3CDTF">2020-03-10T14:32:35Z</dcterms:modified>
</cp:coreProperties>
</file>