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1" r:id="rId8"/>
    <p:sldId id="278" r:id="rId9"/>
    <p:sldId id="273" r:id="rId10"/>
    <p:sldId id="275" r:id="rId11"/>
    <p:sldId id="282" r:id="rId12"/>
    <p:sldId id="277" r:id="rId13"/>
    <p:sldId id="281" r:id="rId14"/>
    <p:sldId id="279" r:id="rId15"/>
    <p:sldId id="280" r:id="rId16"/>
    <p:sldId id="272" r:id="rId17"/>
    <p:sldId id="269" r:id="rId18"/>
    <p:sldId id="262" r:id="rId19"/>
    <p:sldId id="261" r:id="rId20"/>
    <p:sldId id="283" r:id="rId21"/>
    <p:sldId id="26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461E-E83D-4875-BFC9-ADA80F004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2494-D1A6-4BA5-BDB4-2A7D448E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E5A83-1338-47B0-9F70-FB9537C1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C5F4-A00E-4BF6-9D9B-B6CA757A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39B0-3544-4766-B9EA-F363844F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0E37-16CF-4B32-9C48-6D78633A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9C19-D73B-41FE-B87E-53A3CC60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40EB-77E0-4BBF-9522-603D60E1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A92B-39E3-4137-9B51-5FC8C93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4C21-EC2D-4678-830A-D970529C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5389-96E0-4A25-8D43-AF644990B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CE0C-129F-459A-9AA4-4C14091E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273D-A305-4479-8228-81DC804A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4065-990C-49C8-8688-D5D014EA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71F6-EC0E-42C7-8DEE-257EAD0F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4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98A9-D52A-489B-A4AE-6A5B58D8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A0A3-9193-4C77-8262-A32EB533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F36E-79BF-41A8-9474-4DD1BB63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EE73-5B34-49DE-A5F3-6795FC66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50ED-CC2E-4AE4-B142-7DBB559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4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9C48-CB97-4468-BD3B-7AA065A1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446F-467B-4E57-9157-FF0D13DA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473D-BF3E-4F3C-8097-717EBEB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FE90-FC53-40AB-8086-774CFD2B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4652-8DF8-4DA7-90AE-0CACEDA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2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CF17-5D0A-48BA-8D08-D22D420F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5AC2-DAE8-4C5B-9D0C-01633368E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50FD0-E26B-455A-965D-47516019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A351-22E4-4269-9C68-BC5E38B6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0B2E8-4D24-4A34-951A-387C1A0B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5594-5A4E-4E11-9FFF-170CF77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ADCE-2411-4B3C-9686-ADD923D7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F52A-DBE1-4599-A9AF-9CA8E8BC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54BF0-EE0F-4F8D-8C84-FF3E4D1F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65F96-7F97-40A4-A810-D31C7CB52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29F03-578F-4945-AEA4-9F71DB6D2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32FA9-98CC-432F-916B-33341D13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46D5-6046-4633-958D-FC12B367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B0329-94C4-4EC9-87AF-D436073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3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19D8-1860-4311-9F11-EEEE4282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1B4E-8C74-4268-A0C1-21B1D6F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D7E91-8441-487E-AD0C-31AA84F3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C242B-FDB0-4FE3-BE6A-22B98FE5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8598-4717-461F-86CC-608C85BA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41EB6-A344-4498-AF0D-50A512B5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92BF-437B-4C57-B586-0082CA9B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EEC0-2639-4F40-871C-5EF0C18D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1827-F42C-4E45-A136-BC6EE4DD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4401-E796-4937-A32F-B0ACF489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5536-C240-4D3A-BE2B-2C3C470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C293E-BBC8-4C08-BC33-58F01D55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7D1-1168-4A44-81C2-9DEC4A7F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6FD3-1AB4-4519-B02A-F1712EFD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1EEAF-501F-4AAC-89C6-B66DC6954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6607B-C715-4020-B292-C82FD5D36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13F5-592E-4689-B291-487C199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A707-2039-453F-85EB-447A8211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8761-56B3-4F5F-95F7-E9743DC6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3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CEB-F634-485C-8DDB-9F11624A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A715-A238-465C-9A76-200735A0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7407-6D35-48F3-B899-ED5EA0E2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CD66-66E3-4059-B803-CE1675B97FE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6E314-31B3-41B1-867C-3CAB6EB2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DEF5-2D70-4FC3-B51F-E12BB50FA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kotas/SmartAttend/wiki/Feedb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ankotas/SmartAttend/wiki/SmartAttend_ReleaseNot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avankotas/SmartAttend/wiki/SmartAttend_ReleaseNo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8A3A-174A-474D-B43D-4B48566F3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B3E4F-B3DE-4619-9A0F-4EE13301F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9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483811" y="370948"/>
            <a:ext cx="203410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Student Login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C469A-CCFF-4550-8081-9D45D8794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4" y="1027155"/>
            <a:ext cx="2638095" cy="5095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801BB-F40C-4F16-A46C-9912D57C2BC0}"/>
              </a:ext>
            </a:extLst>
          </p:cNvPr>
          <p:cNvSpPr txBox="1"/>
          <p:nvPr/>
        </p:nvSpPr>
        <p:spPr>
          <a:xfrm>
            <a:off x="3641191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Checkin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F4E47-1160-4661-9375-3F88725FE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45" y="1053548"/>
            <a:ext cx="2638095" cy="5042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098C2-5E78-4647-B821-AA74C23B7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86" y="1053548"/>
            <a:ext cx="2836317" cy="5042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B5F96-FEBA-4B55-B62D-F0BC0C58C4AE}"/>
              </a:ext>
            </a:extLst>
          </p:cNvPr>
          <p:cNvSpPr txBox="1"/>
          <p:nvPr/>
        </p:nvSpPr>
        <p:spPr>
          <a:xfrm>
            <a:off x="10005491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Alert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D8FB7-76D9-4C33-A875-AA0D7BD2F423}"/>
              </a:ext>
            </a:extLst>
          </p:cNvPr>
          <p:cNvSpPr txBox="1"/>
          <p:nvPr/>
        </p:nvSpPr>
        <p:spPr>
          <a:xfrm>
            <a:off x="6510330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Scan QR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823225-A4E4-4E21-9A5B-92AF44B03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15" y="1053548"/>
            <a:ext cx="2780573" cy="49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14A0-5A5E-45E7-AF83-EAF3A20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EDD37-BDD3-4CB3-AC74-4C94F37C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576C-B9FA-4C05-9453-6D3B84F9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from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BC6B-AD22-486E-98F1-707850CF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Future </a:t>
            </a:r>
            <a:r>
              <a:rPr lang="en-IN" dirty="0" err="1"/>
              <a:t>considereation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Securable application.</a:t>
            </a:r>
          </a:p>
          <a:p>
            <a:pPr lvl="1"/>
            <a:r>
              <a:rPr lang="en-IN" dirty="0"/>
              <a:t>User should request instructor to add attendance if they user is unable to take the attendance. Ex: if student don’t have phone.</a:t>
            </a:r>
          </a:p>
          <a:p>
            <a:pPr lvl="1"/>
            <a:r>
              <a:rPr lang="en-IN" dirty="0"/>
              <a:t>Late Attendance tracker</a:t>
            </a:r>
          </a:p>
          <a:p>
            <a:pPr lvl="1"/>
            <a:r>
              <a:rPr lang="en-IN" dirty="0"/>
              <a:t>Course wise attendance.</a:t>
            </a:r>
          </a:p>
          <a:p>
            <a:pPr lvl="1"/>
            <a:r>
              <a:rPr lang="en-IN" dirty="0"/>
              <a:t>Build Statistics</a:t>
            </a:r>
          </a:p>
          <a:p>
            <a:pPr lvl="1"/>
            <a:r>
              <a:rPr lang="en-IN" dirty="0"/>
              <a:t>Make Robust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https://github.com/pavankotas/SmartAttend/wiki/Feedback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9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3FA8-B63B-47A4-84E8-252DB21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D1A87-1B23-43FB-9FF0-A58FA9492019}"/>
              </a:ext>
            </a:extLst>
          </p:cNvPr>
          <p:cNvSpPr txBox="1"/>
          <p:nvPr/>
        </p:nvSpPr>
        <p:spPr>
          <a:xfrm>
            <a:off x="1656672" y="1293288"/>
            <a:ext cx="9276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Iteration 3: </a:t>
            </a:r>
            <a:r>
              <a:rPr lang="en-US" b="1" dirty="0" err="1"/>
              <a:t>CLosed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Bug Fixes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in IOS  Phone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UI Level Changes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Detailed Attendance Report for Professor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Implemented loading functionality.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Cloud Deployment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Student should able to use our application and give us the feedback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follow up meeting with Professor to show the progress and get feedback.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023AA-8BB5-4680-BBF9-9C6535AC67EB}"/>
              </a:ext>
            </a:extLst>
          </p:cNvPr>
          <p:cNvSpPr txBox="1"/>
          <p:nvPr/>
        </p:nvSpPr>
        <p:spPr>
          <a:xfrm>
            <a:off x="1656672" y="4062179"/>
            <a:ext cx="1042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Iteration: Closed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 changes according to Professor and Students feedback.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Final release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 Live.</a:t>
            </a:r>
          </a:p>
        </p:txBody>
      </p:sp>
    </p:spTree>
    <p:extLst>
      <p:ext uri="{BB962C8B-B14F-4D97-AF65-F5344CB8AC3E}">
        <p14:creationId xmlns:p14="http://schemas.microsoft.com/office/powerpoint/2010/main" val="306461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236B3-E094-4B90-B03E-5CBA4216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0"/>
            <a:ext cx="9629775" cy="6486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D69BAD-D7CD-4BD1-B211-C50146E0968D}"/>
              </a:ext>
            </a:extLst>
          </p:cNvPr>
          <p:cNvSpPr/>
          <p:nvPr/>
        </p:nvSpPr>
        <p:spPr>
          <a:xfrm>
            <a:off x="1815547" y="6308209"/>
            <a:ext cx="87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https://github.com/pavankotas/SmartAttend/wiki/SmartAttend_ReleaseNote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5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F40-2204-4208-8145-F45A4B48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BE3D-AF05-4F2E-B6A9-65312AC9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ROLE OF TEAM MEMBERS: </a:t>
            </a:r>
          </a:p>
          <a:p>
            <a:pPr marL="0" indent="0">
              <a:buNone/>
            </a:pPr>
            <a:r>
              <a:rPr lang="en-IN" dirty="0"/>
              <a:t>	• Research – Pavan (owner), Dharani </a:t>
            </a:r>
          </a:p>
          <a:p>
            <a:pPr marL="0" indent="0">
              <a:buNone/>
            </a:pPr>
            <a:r>
              <a:rPr lang="en-IN" dirty="0"/>
              <a:t>	• Documentation – Pavan, Dharani (owner) </a:t>
            </a:r>
          </a:p>
          <a:p>
            <a:pPr marL="0" indent="0">
              <a:buNone/>
            </a:pPr>
            <a:r>
              <a:rPr lang="en-IN" dirty="0"/>
              <a:t>	• Development – Pavan , Dharani (owner) </a:t>
            </a:r>
          </a:p>
          <a:p>
            <a:pPr marL="0" indent="0">
              <a:buNone/>
            </a:pPr>
            <a:r>
              <a:rPr lang="en-IN" dirty="0"/>
              <a:t>	• Project Management – Pavan(owner), Dharani  </a:t>
            </a:r>
          </a:p>
        </p:txBody>
      </p:sp>
    </p:spTree>
    <p:extLst>
      <p:ext uri="{BB962C8B-B14F-4D97-AF65-F5344CB8AC3E}">
        <p14:creationId xmlns:p14="http://schemas.microsoft.com/office/powerpoint/2010/main" val="353226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F25B-A066-40E2-8AB4-975A117A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</a:t>
            </a:r>
            <a:r>
              <a:rPr lang="en-IN" dirty="0" err="1"/>
              <a:t>screenhots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9D7-B4CC-407C-A1C8-CB52AE4E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7ABD-2D54-4E74-BA6B-D5226609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that are not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CFA3-E7F6-4A22-ADBB-0A3C8343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7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ECBF-ACEF-4B82-ADB4-3F01ACF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DAB5-51D4-4502-A88B-999CC64C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256E-18E8-4E2E-8739-F335B9E7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6D7A-C168-4EF5-9BFE-16433424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8296-5DFF-4EEE-9370-E5B38F8B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84E3-658D-49BE-A75C-5028F707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1245"/>
          </a:xfrm>
        </p:spPr>
        <p:txBody>
          <a:bodyPr/>
          <a:lstStyle/>
          <a:p>
            <a:r>
              <a:rPr lang="en-US" dirty="0"/>
              <a:t>We got motivated by observing some of the concerns faced by instructors like</a:t>
            </a:r>
            <a:r>
              <a:rPr lang="en-IN" dirty="0"/>
              <a:t> </a:t>
            </a:r>
            <a:r>
              <a:rPr lang="en-US" dirty="0"/>
              <a:t>For instructor its time taking to capture attendance manually in every class and observe each individual performance and interest on subject</a:t>
            </a:r>
            <a:r>
              <a:rPr lang="en-IN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7EC079-121C-4B34-BAA1-1340CF76FE3F}"/>
              </a:ext>
            </a:extLst>
          </p:cNvPr>
          <p:cNvSpPr txBox="1">
            <a:spLocks/>
          </p:cNvSpPr>
          <p:nvPr/>
        </p:nvSpPr>
        <p:spPr>
          <a:xfrm>
            <a:off x="838200" y="37768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Objective:</a:t>
            </a:r>
            <a:r>
              <a:rPr lang="en-US" b="1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2E8000-7764-459F-9DD9-428E0F6B22DB}"/>
              </a:ext>
            </a:extLst>
          </p:cNvPr>
          <p:cNvSpPr txBox="1">
            <a:spLocks/>
          </p:cNvSpPr>
          <p:nvPr/>
        </p:nvSpPr>
        <p:spPr>
          <a:xfrm>
            <a:off x="672548" y="4812951"/>
            <a:ext cx="10101469" cy="59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To bring ease in tracking the attendance for instructors.</a:t>
            </a:r>
          </a:p>
        </p:txBody>
      </p:sp>
    </p:spTree>
    <p:extLst>
      <p:ext uri="{BB962C8B-B14F-4D97-AF65-F5344CB8AC3E}">
        <p14:creationId xmlns:p14="http://schemas.microsoft.com/office/powerpoint/2010/main" val="400962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A3C8-CE72-44D9-859A-D645E4D1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PROJECT POUTCOME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D2D6-3659-49EA-8682-3555FE66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Build a real time application where in UMKC students and instructors use our application for collaboration, in class attendance maintenance and retrieve analytics on student’s class presence. </a:t>
            </a:r>
          </a:p>
          <a:p>
            <a:pPr marL="0" indent="0">
              <a:buNone/>
            </a:pPr>
            <a:r>
              <a:rPr lang="en-IN" dirty="0"/>
              <a:t>2. Should be compatible. </a:t>
            </a:r>
          </a:p>
          <a:p>
            <a:pPr marL="0" indent="0">
              <a:buNone/>
            </a:pPr>
            <a:r>
              <a:rPr lang="en-IN" dirty="0"/>
              <a:t>3. Should be cross platform. </a:t>
            </a:r>
          </a:p>
        </p:txBody>
      </p:sp>
    </p:spTree>
    <p:extLst>
      <p:ext uri="{BB962C8B-B14F-4D97-AF65-F5344CB8AC3E}">
        <p14:creationId xmlns:p14="http://schemas.microsoft.com/office/powerpoint/2010/main" val="116190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A3C8-CE72-44D9-859A-D645E4D1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940C0-44CB-4F7D-B6F2-5B778C5963C1}"/>
              </a:ext>
            </a:extLst>
          </p:cNvPr>
          <p:cNvSpPr/>
          <p:nvPr/>
        </p:nvSpPr>
        <p:spPr>
          <a:xfrm>
            <a:off x="838200" y="1690688"/>
            <a:ext cx="8401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: </a:t>
            </a:r>
          </a:p>
          <a:p>
            <a:pPr marL="342900" indent="-342900">
              <a:buAutoNum type="arabicPeriod"/>
            </a:pPr>
            <a:r>
              <a:rPr lang="en-IN" dirty="0"/>
              <a:t>By end of the project I would like to have hands-on experience on mentioned software tools. </a:t>
            </a:r>
          </a:p>
          <a:p>
            <a:pPr marL="342900" indent="-342900">
              <a:buAutoNum type="arabicPeriod"/>
            </a:pPr>
            <a:r>
              <a:rPr lang="en-IN" dirty="0"/>
              <a:t> Explore the functionalities of cloud Azure by deploying app services. </a:t>
            </a:r>
          </a:p>
          <a:p>
            <a:pPr marL="342900" indent="-342900">
              <a:buAutoNum type="arabicPeriod"/>
            </a:pPr>
            <a:r>
              <a:rPr lang="en-IN" dirty="0"/>
              <a:t>I will learn and collaborate efficiently as an individual, as a team. </a:t>
            </a:r>
          </a:p>
          <a:p>
            <a:endParaRPr lang="en-IN" dirty="0"/>
          </a:p>
          <a:p>
            <a:r>
              <a:rPr lang="en-IN" dirty="0"/>
              <a:t>Dharani, Muli: </a:t>
            </a:r>
          </a:p>
          <a:p>
            <a:pPr marL="342900" indent="-342900">
              <a:buAutoNum type="arabicPeriod"/>
            </a:pPr>
            <a:r>
              <a:rPr lang="en-IN" dirty="0"/>
              <a:t>From this project I would like to get hands on experience on different tools and technologies like Ionic, firebase, Cassandra and Azure cloud technology. </a:t>
            </a:r>
          </a:p>
          <a:p>
            <a:pPr marL="342900" indent="-342900">
              <a:buAutoNum type="arabicPeriod"/>
            </a:pPr>
            <a:r>
              <a:rPr lang="en-IN" dirty="0"/>
              <a:t>Also gain knowledge of the best coding standards. </a:t>
            </a:r>
          </a:p>
          <a:p>
            <a:pPr marL="342900" indent="-342900">
              <a:buAutoNum type="arabicPeriod"/>
            </a:pPr>
            <a:r>
              <a:rPr lang="en-IN" dirty="0"/>
              <a:t>I will improve my collaboration skills working in a team. </a:t>
            </a:r>
          </a:p>
        </p:txBody>
      </p:sp>
    </p:spTree>
    <p:extLst>
      <p:ext uri="{BB962C8B-B14F-4D97-AF65-F5344CB8AC3E}">
        <p14:creationId xmlns:p14="http://schemas.microsoft.com/office/powerpoint/2010/main" val="322296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7C9-E30D-4604-A4C8-C1390A17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50AC-49B5-446A-8530-ACE8768D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7CF8-463D-43F2-8B5D-CBF338A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Implementation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DBA1-616B-4878-96F3-AD70F0BF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37505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Mongo DB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Express.js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Angular 7</a:t>
            </a:r>
            <a:endParaRPr lang="en-IN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Node.js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Ionic 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Android SDK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X-code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Heroku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B1CD6-508E-46EE-9DA2-DB561D93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6" y="4873699"/>
            <a:ext cx="3099183" cy="104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9287D-8469-472F-B6BA-D755F9FAA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50" y="1375051"/>
            <a:ext cx="5983977" cy="2888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242EA-12DB-4EEE-B08C-D039F9090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01" y="4188791"/>
            <a:ext cx="2421835" cy="2421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AA50C-2CEF-4EB1-BA79-631A850F6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222" y="4647337"/>
            <a:ext cx="3205580" cy="16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1DEE-8FD2-4193-B3C6-52A45991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76F0-59AD-4623-8E6A-1AF70D62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7743-AAC3-4CA9-A335-59CEA65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Approaches and New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178A-93A7-404C-A9CA-58048F73B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D3592-70DB-406E-8204-3C13FE7D3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New QR code generation after every check in.</a:t>
            </a:r>
          </a:p>
          <a:p>
            <a:r>
              <a:rPr lang="en-IN" dirty="0"/>
              <a:t>Deployment is needed for every change in backend.</a:t>
            </a:r>
          </a:p>
          <a:p>
            <a:r>
              <a:rPr lang="en-IN" dirty="0"/>
              <a:t>Digitally signing </a:t>
            </a:r>
            <a:r>
              <a:rPr lang="en-IN" dirty="0" err="1"/>
              <a:t>apk</a:t>
            </a:r>
            <a:r>
              <a:rPr lang="en-IN" dirty="0"/>
              <a:t> is a cumbersome process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F40D6-71D6-486B-9E06-3773A675E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7C32-797C-4A76-9D40-F8F14983F1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Socket implementation</a:t>
            </a:r>
          </a:p>
          <a:p>
            <a:r>
              <a:rPr lang="en-IN" dirty="0"/>
              <a:t>Implemented CICD using GitHub and Heroku.</a:t>
            </a:r>
          </a:p>
          <a:p>
            <a:r>
              <a:rPr lang="en-IN" dirty="0"/>
              <a:t>Hunted through google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69145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5E7D-A996-4227-A726-922FC89A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trials and errors, recommendations if future students would pick up from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FFAD-6EAB-4871-94E8-A16CB355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Ionic is old framework. React is trending technology to build mobile application.</a:t>
            </a:r>
          </a:p>
          <a:p>
            <a:r>
              <a:rPr lang="en-IN" dirty="0"/>
              <a:t>Backend should be deployed separately to</a:t>
            </a:r>
          </a:p>
          <a:p>
            <a:r>
              <a:rPr lang="en-IN" dirty="0"/>
              <a:t>We can generate </a:t>
            </a:r>
            <a:r>
              <a:rPr lang="en-IN" dirty="0" err="1"/>
              <a:t>apk</a:t>
            </a:r>
            <a:r>
              <a:rPr lang="en-IN" dirty="0"/>
              <a:t> file for Android application freely but need to payment ($25) to place in play store.</a:t>
            </a:r>
          </a:p>
          <a:p>
            <a:r>
              <a:rPr lang="en-IN" dirty="0"/>
              <a:t>We need to pay($100+) even for generating </a:t>
            </a:r>
            <a:r>
              <a:rPr lang="en-IN" dirty="0" err="1"/>
              <a:t>apk</a:t>
            </a:r>
            <a:r>
              <a:rPr lang="en-IN" dirty="0"/>
              <a:t> file and also for placing app in apple store.</a:t>
            </a:r>
          </a:p>
        </p:txBody>
      </p:sp>
    </p:spTree>
    <p:extLst>
      <p:ext uri="{BB962C8B-B14F-4D97-AF65-F5344CB8AC3E}">
        <p14:creationId xmlns:p14="http://schemas.microsoft.com/office/powerpoint/2010/main" val="40455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3FA8-B63B-47A4-84E8-252DB21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3A4DF-734D-4759-A65B-27686A3F3F8B}"/>
              </a:ext>
            </a:extLst>
          </p:cNvPr>
          <p:cNvSpPr txBox="1"/>
          <p:nvPr/>
        </p:nvSpPr>
        <p:spPr>
          <a:xfrm>
            <a:off x="1073574" y="1465183"/>
            <a:ext cx="104293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Iteration 1: </a:t>
            </a:r>
            <a:r>
              <a:rPr lang="en-US" sz="2800" b="1" dirty="0"/>
              <a:t>Closed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Research on the core concepts related to the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Design the system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Ends with a follow up meeting with Professor to show the progress and get feedback.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8CA92-6686-447C-AC4E-D2F719BA5E38}"/>
              </a:ext>
            </a:extLst>
          </p:cNvPr>
          <p:cNvSpPr txBox="1"/>
          <p:nvPr/>
        </p:nvSpPr>
        <p:spPr>
          <a:xfrm>
            <a:off x="1073573" y="3217525"/>
            <a:ext cx="104293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Iteration 2: </a:t>
            </a:r>
            <a:r>
              <a:rPr lang="en-US" sz="2800" b="1" dirty="0"/>
              <a:t>Closed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Implemented Below features: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Professor Login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Professor Report View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 QR Code by Professor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Student Attendance Scanning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Mark Attendance in Database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Testing in Android Phone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follow up meeting with Professor to show the progress and get feedback (this gives the status of our application).</a:t>
            </a:r>
          </a:p>
        </p:txBody>
      </p:sp>
    </p:spTree>
    <p:extLst>
      <p:ext uri="{BB962C8B-B14F-4D97-AF65-F5344CB8AC3E}">
        <p14:creationId xmlns:p14="http://schemas.microsoft.com/office/powerpoint/2010/main" val="33121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C77-AA05-4C78-A113-F2847885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2FF3D-52CE-4A10-8F21-AF869E1B7952}"/>
              </a:ext>
            </a:extLst>
          </p:cNvPr>
          <p:cNvSpPr/>
          <p:nvPr/>
        </p:nvSpPr>
        <p:spPr>
          <a:xfrm>
            <a:off x="1815547" y="6308209"/>
            <a:ext cx="87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https://github.com/pavankotas/SmartAttend/wiki/SmartAttend_ReleaseNote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B4F23-C652-40B5-8A5F-39197CC8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0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533451" y="365636"/>
            <a:ext cx="21136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Professor Login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9F015-EC86-4CA2-BEF7-EFE0FDAA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3" y="1028796"/>
            <a:ext cx="2647619" cy="50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DDEFD-6395-4FEE-9A72-A76187C19DEE}"/>
              </a:ext>
            </a:extLst>
          </p:cNvPr>
          <p:cNvSpPr txBox="1"/>
          <p:nvPr/>
        </p:nvSpPr>
        <p:spPr>
          <a:xfrm>
            <a:off x="3976631" y="335986"/>
            <a:ext cx="25046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Home Page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F87F-6392-4A2E-8798-F826B08BE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96" y="1028796"/>
            <a:ext cx="2809524" cy="5057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935D9-95A9-4CAF-AEE0-EC931228B82D}"/>
              </a:ext>
            </a:extLst>
          </p:cNvPr>
          <p:cNvSpPr txBox="1"/>
          <p:nvPr/>
        </p:nvSpPr>
        <p:spPr>
          <a:xfrm>
            <a:off x="6963028" y="335986"/>
            <a:ext cx="39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Take Attendance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D8287-F4D0-45FF-B486-0D6A346ACA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1" t="16523" r="39153" b="14567"/>
          <a:stretch/>
        </p:blipFill>
        <p:spPr>
          <a:xfrm>
            <a:off x="6327421" y="1055300"/>
            <a:ext cx="2647619" cy="4723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50DE41-88D1-4434-9DE8-ECBB90E4F6CA}"/>
              </a:ext>
            </a:extLst>
          </p:cNvPr>
          <p:cNvSpPr txBox="1"/>
          <p:nvPr/>
        </p:nvSpPr>
        <p:spPr>
          <a:xfrm>
            <a:off x="10310894" y="444261"/>
            <a:ext cx="26953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View Report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8015C1-2FFB-4274-A7F3-917620199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86" y="982870"/>
            <a:ext cx="26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583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Motivation</vt:lpstr>
      <vt:lpstr>Implementation Environment</vt:lpstr>
      <vt:lpstr>Architecture</vt:lpstr>
      <vt:lpstr>Challenges and Approaches and New findings</vt:lpstr>
      <vt:lpstr>trials and errors, recommendations if future students would pick up from your project</vt:lpstr>
      <vt:lpstr>Journey</vt:lpstr>
      <vt:lpstr>PowerPoint Presentation</vt:lpstr>
      <vt:lpstr>PowerPoint Presentation</vt:lpstr>
      <vt:lpstr>PowerPoint Presentation</vt:lpstr>
      <vt:lpstr>PowerPoint Presentation</vt:lpstr>
      <vt:lpstr>Conclusions from feedback</vt:lpstr>
      <vt:lpstr>Journey</vt:lpstr>
      <vt:lpstr>PowerPoint Presentation</vt:lpstr>
      <vt:lpstr>Contributions</vt:lpstr>
      <vt:lpstr>Initial screenhots</vt:lpstr>
      <vt:lpstr>Problems that are not solved</vt:lpstr>
      <vt:lpstr>Demo Video</vt:lpstr>
      <vt:lpstr>Screenshots</vt:lpstr>
      <vt:lpstr>EXPECTED PROJECT POUTCOME</vt:lpstr>
      <vt:lpstr>Individual learning</vt:lpstr>
      <vt:lpstr>Summary/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Muli, Dharani (UMKC-Student)</dc:creator>
  <cp:lastModifiedBy>Muli, Dharani (UMKC-Student)</cp:lastModifiedBy>
  <cp:revision>42</cp:revision>
  <dcterms:created xsi:type="dcterms:W3CDTF">2019-05-01T03:32:25Z</dcterms:created>
  <dcterms:modified xsi:type="dcterms:W3CDTF">2019-05-02T10:57:42Z</dcterms:modified>
</cp:coreProperties>
</file>