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8" r:id="rId6"/>
    <p:sldId id="270" r:id="rId7"/>
    <p:sldId id="271" r:id="rId8"/>
    <p:sldId id="275" r:id="rId9"/>
    <p:sldId id="278" r:id="rId10"/>
    <p:sldId id="279" r:id="rId11"/>
    <p:sldId id="281" r:id="rId12"/>
    <p:sldId id="28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90B08-269F-4093-8868-52804FEDF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214083-7264-4A21-A9B7-9F8567B2C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DE872-771D-4B1A-A3E7-4377D08A6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0689-6A24-4208-BF9F-1A69A3BAD5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3D821-487B-40D5-9F9F-929179D85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2DB8A-9C0E-4A6D-AA4C-99D5B3526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EB00-E325-4577-9FBF-7CB2A89F0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9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422B6-7547-43E2-ADBE-DF5C67C6F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BB9C8-04E0-44E5-A59E-B2651CD26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D1988-2EA2-4A3F-ACA3-11882CBCE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0689-6A24-4208-BF9F-1A69A3BAD5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BDA66-2E98-4EF7-815D-45B6AC77B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70992-2516-4B60-AF5D-EBA038C70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EB00-E325-4577-9FBF-7CB2A89F0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41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1A6A2-04DD-4C54-B655-88DE9B5FB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89415F-A269-4583-92D7-BD9EF86A2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E8FA8-F25A-46F4-93A9-0D2C77C6F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0689-6A24-4208-BF9F-1A69A3BAD5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96293-0EF6-4ADF-8291-CCB731240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C402F-69A2-46E4-A622-8B1649E2A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EB00-E325-4577-9FBF-7CB2A89F0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69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056AC-CED0-4DAA-A74E-770319316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A2139-48DD-48FD-A5E2-73943288F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8F559-6810-4E13-B692-0C09F82F1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0689-6A24-4208-BF9F-1A69A3BAD5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7F7E4-36DC-427F-B5DB-A0F652AE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87515-4F24-4329-B9E2-144F24372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EB00-E325-4577-9FBF-7CB2A89F0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75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F51F0-BB5B-4E19-8DCA-96AAAA05D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DE52F-7040-447F-96A6-35BA14D53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C339A-F95C-4539-9EDC-246D1EFCD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0689-6A24-4208-BF9F-1A69A3BAD5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7228C-1CE1-4F92-8A73-BAECD6D22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C21CE-D94F-4088-B6DB-D005FF399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EB00-E325-4577-9FBF-7CB2A89F0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41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42C92-C26B-4B12-ACC7-2A4A7272E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37517-2BE3-410C-8766-65708A364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9C743B-7D03-4A4A-9667-110A964BE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BD6A1-CF24-41F0-8543-572A1AF61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0689-6A24-4208-BF9F-1A69A3BAD5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84E2D-D1E9-4030-918B-2E8B0976A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EEB6A-2AC0-4F90-B83A-73DB5B825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EB00-E325-4577-9FBF-7CB2A89F0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12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F2381-B113-42BB-84D6-F63C66877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42392-37F1-4508-8E9E-4EF81C56F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8A97E-6966-4451-8ACE-DC7CDD376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2FCB6B-3753-4E7D-95D0-BFB1E4C679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DFE575-0747-4297-A5A0-FFD49BF40C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939661-286E-4188-B237-EAF2543DA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0689-6A24-4208-BF9F-1A69A3BAD5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28658E-5E59-43A4-89B9-11114A4C1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BDC74B-381C-4918-A5C4-9E5A171BC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EB00-E325-4577-9FBF-7CB2A89F0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29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8678-04FF-46D1-B272-47B738BF3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9ED063-3D7A-475C-B371-03A5FB1D5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0689-6A24-4208-BF9F-1A69A3BAD5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03D24B-C2C8-4284-956C-E44F3EA99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9A9AF9-F006-43EA-B87B-1D4E83E4A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EB00-E325-4577-9FBF-7CB2A89F0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74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601D3B-A165-4877-B3D0-DC01DA91B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0689-6A24-4208-BF9F-1A69A3BAD5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6404F9-BF19-48A3-8AEC-29FFF0241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F629CB-F2E5-4027-BC09-E9698E12A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EB00-E325-4577-9FBF-7CB2A89F0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59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743FA-F164-4ED0-9306-2F64A59BF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34429-5BA0-4036-9392-B8459CB60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2FE81-5C88-40D6-BE91-4CBF6B772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0AF12-C369-4B98-BD32-A914E0637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0689-6A24-4208-BF9F-1A69A3BAD5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409C7-5DC6-43FA-A729-D74D7EABA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4BB8D-C62C-4181-AF80-3337FB973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EB00-E325-4577-9FBF-7CB2A89F0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82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EFCC-A12E-4042-BC96-0E678595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35CA8C-BB5B-4056-B625-F90F6E9F6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C1960F-AE47-4A37-A72C-27F012EFB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E96F7-60C3-43DF-B515-0D0D8D4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0689-6A24-4208-BF9F-1A69A3BAD5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01B80-465D-4847-BD46-04313B938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E8538-CA11-49C8-8F57-DF501EF94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EB00-E325-4577-9FBF-7CB2A89F0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43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2E7B5C-2D48-4DF4-B8E3-A48D2C80F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1DB07-4F4B-4F0C-A8DE-9FD6073D1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2E441-33F4-47F9-9952-787149146E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C0689-6A24-4208-BF9F-1A69A3BAD5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EFBC5-0CDF-40FF-9758-24547B545E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4325B-112A-4748-81A1-11C5345EB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3EB00-E325-4577-9FBF-7CB2A89F0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16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ED9093E-8F29-4B8F-88C1-A1B1CCEB0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3E814B-C44D-40ED-BDFF-71131C047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2AC236-629C-4C81-A842-055A1EB72113}"/>
              </a:ext>
            </a:extLst>
          </p:cNvPr>
          <p:cNvSpPr txBox="1"/>
          <p:nvPr/>
        </p:nvSpPr>
        <p:spPr>
          <a:xfrm>
            <a:off x="3220277" y="1549785"/>
            <a:ext cx="70104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Smart Attend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309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ED9093E-8F29-4B8F-88C1-A1B1CCEB0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3E814B-C44D-40ED-BDFF-71131C047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>
              <a:alpha val="8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B3CDA0-BAFD-4018-8797-6594A0E15AAC}"/>
              </a:ext>
            </a:extLst>
          </p:cNvPr>
          <p:cNvSpPr txBox="1"/>
          <p:nvPr/>
        </p:nvSpPr>
        <p:spPr>
          <a:xfrm>
            <a:off x="1106656" y="184979"/>
            <a:ext cx="4856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Development </a:t>
            </a:r>
            <a:r>
              <a:rPr lang="en-US" sz="3600" dirty="0">
                <a:solidFill>
                  <a:prstClr val="white"/>
                </a:solidFill>
                <a:latin typeface="Calibri" panose="020F0502020204030204"/>
              </a:rPr>
              <a:t>Status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40ED8-94F4-4A5A-BAA7-478F53A1BE48}"/>
              </a:ext>
            </a:extLst>
          </p:cNvPr>
          <p:cNvSpPr txBox="1"/>
          <p:nvPr/>
        </p:nvSpPr>
        <p:spPr>
          <a:xfrm>
            <a:off x="1656672" y="1293288"/>
            <a:ext cx="92763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Iteration 3: In progress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Bug Fixes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Test in IOS  Phone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UI Level Changes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Detailed Attendance Report for Professor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Detailed Attendance Report for Student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Cloud Deployment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Student should able to use our application and give us the feedback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 follow up meeting with Professor to show the progress and get feedback.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066A1E-AA95-4C41-B193-EFC56BDFFC4B}"/>
              </a:ext>
            </a:extLst>
          </p:cNvPr>
          <p:cNvSpPr txBox="1"/>
          <p:nvPr/>
        </p:nvSpPr>
        <p:spPr>
          <a:xfrm>
            <a:off x="1656672" y="3876648"/>
            <a:ext cx="104293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Final Iteration: Open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Implement changes according to Professor and Student feedback.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Final release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Go Live.</a:t>
            </a:r>
          </a:p>
        </p:txBody>
      </p:sp>
    </p:spTree>
    <p:extLst>
      <p:ext uri="{BB962C8B-B14F-4D97-AF65-F5344CB8AC3E}">
        <p14:creationId xmlns:p14="http://schemas.microsoft.com/office/powerpoint/2010/main" val="2752437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ED9093E-8F29-4B8F-88C1-A1B1CCEB0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3E814B-C44D-40ED-BDFF-71131C047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>
              <a:alpha val="8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B3CDA0-BAFD-4018-8797-6594A0E15AAC}"/>
              </a:ext>
            </a:extLst>
          </p:cNvPr>
          <p:cNvSpPr txBox="1"/>
          <p:nvPr/>
        </p:nvSpPr>
        <p:spPr>
          <a:xfrm>
            <a:off x="1106656" y="184979"/>
            <a:ext cx="4856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Challenges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40ED8-94F4-4A5A-BAA7-478F53A1BE48}"/>
              </a:ext>
            </a:extLst>
          </p:cNvPr>
          <p:cNvSpPr txBox="1"/>
          <p:nvPr/>
        </p:nvSpPr>
        <p:spPr>
          <a:xfrm>
            <a:off x="1656672" y="1293288"/>
            <a:ext cx="9276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bg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>
                <a:solidFill>
                  <a:schemeClr val="bg1"/>
                </a:solidFill>
              </a:rPr>
              <a:t>Invalidation of QR Code </a:t>
            </a:r>
          </a:p>
        </p:txBody>
      </p:sp>
    </p:spTree>
    <p:extLst>
      <p:ext uri="{BB962C8B-B14F-4D97-AF65-F5344CB8AC3E}">
        <p14:creationId xmlns:p14="http://schemas.microsoft.com/office/powerpoint/2010/main" val="662976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ED9093E-8F29-4B8F-88C1-A1B1CCEB0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3E814B-C44D-40ED-BDFF-71131C047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>
              <a:alpha val="8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11948E-AA6F-44C4-B285-537373D16D3F}"/>
              </a:ext>
            </a:extLst>
          </p:cNvPr>
          <p:cNvSpPr txBox="1"/>
          <p:nvPr/>
        </p:nvSpPr>
        <p:spPr>
          <a:xfrm>
            <a:off x="4333611" y="1656065"/>
            <a:ext cx="3882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Thank you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180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ED9093E-8F29-4B8F-88C1-A1B1CCEB0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3E814B-C44D-40ED-BDFF-71131C047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>
              <a:alpha val="8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1BC628-A0F3-4F90-985D-1E2EAFABC7F7}"/>
              </a:ext>
            </a:extLst>
          </p:cNvPr>
          <p:cNvSpPr txBox="1"/>
          <p:nvPr/>
        </p:nvSpPr>
        <p:spPr>
          <a:xfrm>
            <a:off x="1106657" y="1006614"/>
            <a:ext cx="351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Team Members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76FE60-B2C8-4CAA-821D-3B3ABF79DE26}"/>
              </a:ext>
            </a:extLst>
          </p:cNvPr>
          <p:cNvSpPr txBox="1"/>
          <p:nvPr/>
        </p:nvSpPr>
        <p:spPr>
          <a:xfrm>
            <a:off x="1762689" y="1781867"/>
            <a:ext cx="79379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 1. Chakra Pavan Kumar, Kota (16283878) – Team Lead</a:t>
            </a:r>
          </a:p>
          <a:p>
            <a:r>
              <a:rPr lang="en-US" sz="2400" dirty="0">
                <a:solidFill>
                  <a:schemeClr val="bg1"/>
                </a:solidFill>
              </a:rPr>
              <a:t> 2. Dharani, Muli (16286306)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0CC438-779A-4FC3-8D9B-D881AD0A1D60}"/>
              </a:ext>
            </a:extLst>
          </p:cNvPr>
          <p:cNvSpPr txBox="1"/>
          <p:nvPr/>
        </p:nvSpPr>
        <p:spPr>
          <a:xfrm>
            <a:off x="1762688" y="2888772"/>
            <a:ext cx="793795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Roles: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Research on different Attendance Applications – Pavan (owner), Dharani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Documentation – Pavan, Dharani (owner)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Development – Pavan (owner), Dharani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Project Management – Pavan, Dharani (owner)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Performance Evaluation: Pavan, Dharani (owner)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82443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ED9093E-8F29-4B8F-88C1-A1B1CCEB0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3E814B-C44D-40ED-BDFF-71131C047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>
              <a:alpha val="8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446183-6396-4062-87AB-454E1A73E0A3}"/>
              </a:ext>
            </a:extLst>
          </p:cNvPr>
          <p:cNvSpPr txBox="1"/>
          <p:nvPr/>
        </p:nvSpPr>
        <p:spPr>
          <a:xfrm>
            <a:off x="808533" y="921166"/>
            <a:ext cx="7937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b="1" dirty="0">
                <a:solidFill>
                  <a:schemeClr val="bg1"/>
                </a:solidFill>
              </a:rPr>
              <a:t>Type of project</a:t>
            </a:r>
            <a:r>
              <a:rPr lang="en-US" sz="2800" dirty="0">
                <a:solidFill>
                  <a:schemeClr val="bg1"/>
                </a:solidFill>
              </a:rPr>
              <a:t>: Development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BAABB0-C77A-49F2-BB83-AB8B94A4F106}"/>
              </a:ext>
            </a:extLst>
          </p:cNvPr>
          <p:cNvSpPr txBox="1"/>
          <p:nvPr/>
        </p:nvSpPr>
        <p:spPr>
          <a:xfrm>
            <a:off x="808533" y="1638187"/>
            <a:ext cx="102702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>
                <a:solidFill>
                  <a:schemeClr val="bg1"/>
                </a:solidFill>
              </a:rPr>
              <a:t>Motivation: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We got motivated by observing some of the concerns faced by instructors like</a:t>
            </a:r>
            <a:r>
              <a:rPr lang="en-IN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For instructor its time taking to capture attendance manually in every class and observe each individual performance and interest on subject.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70F6D6-A265-4808-9937-6EA4443FA1B8}"/>
              </a:ext>
            </a:extLst>
          </p:cNvPr>
          <p:cNvSpPr txBox="1"/>
          <p:nvPr/>
        </p:nvSpPr>
        <p:spPr>
          <a:xfrm>
            <a:off x="808533" y="3429000"/>
            <a:ext cx="10270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>
                <a:solidFill>
                  <a:schemeClr val="bg1"/>
                </a:solidFill>
              </a:rPr>
              <a:t>Objective: </a:t>
            </a:r>
          </a:p>
          <a:p>
            <a:pPr lvl="0"/>
            <a:r>
              <a:rPr lang="en-US" sz="2000" dirty="0">
                <a:solidFill>
                  <a:schemeClr val="bg1"/>
                </a:solidFill>
              </a:rPr>
              <a:t>To bring ease in tracking the attendance for instructors.</a:t>
            </a:r>
          </a:p>
        </p:txBody>
      </p:sp>
    </p:spTree>
    <p:extLst>
      <p:ext uri="{BB962C8B-B14F-4D97-AF65-F5344CB8AC3E}">
        <p14:creationId xmlns:p14="http://schemas.microsoft.com/office/powerpoint/2010/main" val="423770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ED9093E-8F29-4B8F-88C1-A1B1CCEB0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3E814B-C44D-40ED-BDFF-71131C047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>
              <a:alpha val="8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774ECE-EF7E-4C67-9D4A-94EA399FCF42}"/>
              </a:ext>
            </a:extLst>
          </p:cNvPr>
          <p:cNvSpPr txBox="1"/>
          <p:nvPr/>
        </p:nvSpPr>
        <p:spPr>
          <a:xfrm>
            <a:off x="636254" y="458743"/>
            <a:ext cx="1027028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>
                <a:solidFill>
                  <a:schemeClr val="bg1"/>
                </a:solidFill>
              </a:rPr>
              <a:t>Tools, Languages, Platforms: </a:t>
            </a:r>
          </a:p>
          <a:p>
            <a:pPr marL="457200" lvl="0" indent="-457200">
              <a:buFont typeface="+mj-lt"/>
              <a:buAutoNum type="arabicPeriod"/>
            </a:pPr>
            <a:endParaRPr lang="en-US" sz="4000" dirty="0">
              <a:solidFill>
                <a:schemeClr val="bg1"/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400" b="1" dirty="0">
                <a:solidFill>
                  <a:schemeClr val="bg1"/>
                </a:solidFill>
              </a:rPr>
              <a:t>Ionic 4</a:t>
            </a:r>
            <a:endParaRPr lang="en-IN" sz="2400" b="1" dirty="0">
              <a:solidFill>
                <a:schemeClr val="bg1"/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400" b="1" dirty="0">
                <a:solidFill>
                  <a:schemeClr val="bg1"/>
                </a:solidFill>
              </a:rPr>
              <a:t>Mongo DB</a:t>
            </a:r>
            <a:endParaRPr lang="en-IN" sz="2400" b="1" dirty="0">
              <a:solidFill>
                <a:schemeClr val="bg1"/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400" b="1" dirty="0">
                <a:solidFill>
                  <a:schemeClr val="bg1"/>
                </a:solidFill>
              </a:rPr>
              <a:t>Html5, CSS3, SCSS</a:t>
            </a:r>
            <a:endParaRPr lang="en-IN" sz="2400" b="1" dirty="0">
              <a:solidFill>
                <a:schemeClr val="bg1"/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400" b="1" dirty="0">
                <a:solidFill>
                  <a:schemeClr val="bg1"/>
                </a:solidFill>
              </a:rPr>
              <a:t>Angular 7</a:t>
            </a:r>
            <a:endParaRPr lang="en-IN" sz="2400" b="1" dirty="0">
              <a:solidFill>
                <a:schemeClr val="bg1"/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400" b="1" dirty="0">
                <a:solidFill>
                  <a:schemeClr val="bg1"/>
                </a:solidFill>
              </a:rPr>
              <a:t>Node.js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400" b="1" dirty="0">
                <a:solidFill>
                  <a:schemeClr val="bg1"/>
                </a:solidFill>
              </a:rPr>
              <a:t>Express.js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400" b="1" dirty="0">
                <a:solidFill>
                  <a:schemeClr val="bg1"/>
                </a:solidFill>
              </a:rPr>
              <a:t>Android SDK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400" b="1" dirty="0">
                <a:solidFill>
                  <a:schemeClr val="bg1"/>
                </a:solidFill>
              </a:rPr>
              <a:t>Azure</a:t>
            </a:r>
          </a:p>
          <a:p>
            <a:pPr marL="342900" lvl="0" indent="-342900">
              <a:buFont typeface="+mj-lt"/>
              <a:buAutoNum type="arabicPeriod"/>
            </a:pPr>
            <a:endParaRPr lang="en-US" sz="2400" b="1" dirty="0">
              <a:solidFill>
                <a:schemeClr val="bg1"/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455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ED9093E-8F29-4B8F-88C1-A1B1CCEB0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3E814B-C44D-40ED-BDFF-71131C047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>
              <a:alpha val="8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1BC628-A0F3-4F90-985D-1E2EAFABC7F7}"/>
              </a:ext>
            </a:extLst>
          </p:cNvPr>
          <p:cNvSpPr txBox="1"/>
          <p:nvPr/>
        </p:nvSpPr>
        <p:spPr>
          <a:xfrm>
            <a:off x="232013" y="106668"/>
            <a:ext cx="351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prstClr val="white"/>
                </a:solidFill>
                <a:latin typeface="Calibri" panose="020F0502020204030204"/>
              </a:rPr>
              <a:t>Block Diagram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77AAD9-A9F1-4F6E-B0B7-8F54DE1EF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03" y="820681"/>
            <a:ext cx="10875793" cy="593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383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ED9093E-8F29-4B8F-88C1-A1B1CCEB0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3E814B-C44D-40ED-BDFF-71131C047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>
              <a:alpha val="8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1BC628-A0F3-4F90-985D-1E2EAFABC7F7}"/>
              </a:ext>
            </a:extLst>
          </p:cNvPr>
          <p:cNvSpPr txBox="1"/>
          <p:nvPr/>
        </p:nvSpPr>
        <p:spPr>
          <a:xfrm>
            <a:off x="2604153" y="1443935"/>
            <a:ext cx="77988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Flow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9374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ED9093E-8F29-4B8F-88C1-A1B1CCEB0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3E814B-C44D-40ED-BDFF-71131C047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>
              <a:alpha val="8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1BC628-A0F3-4F90-985D-1E2EAFABC7F7}"/>
              </a:ext>
            </a:extLst>
          </p:cNvPr>
          <p:cNvSpPr txBox="1"/>
          <p:nvPr/>
        </p:nvSpPr>
        <p:spPr>
          <a:xfrm>
            <a:off x="533451" y="365636"/>
            <a:ext cx="2113621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Professor Login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49F015-EC86-4CA2-BEF7-EFE0FDAAC3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53" y="1028796"/>
            <a:ext cx="2647619" cy="50285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7DDDEFD-6395-4FEE-9A72-A76187C19DEE}"/>
              </a:ext>
            </a:extLst>
          </p:cNvPr>
          <p:cNvSpPr txBox="1"/>
          <p:nvPr/>
        </p:nvSpPr>
        <p:spPr>
          <a:xfrm>
            <a:off x="3976631" y="335986"/>
            <a:ext cx="250466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Home Page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D7F87F-6392-4A2E-8798-F826B08BE0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996" y="1028796"/>
            <a:ext cx="2809524" cy="50571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13935D9-95A9-4CAF-AEE0-EC931228B82D}"/>
              </a:ext>
            </a:extLst>
          </p:cNvPr>
          <p:cNvSpPr txBox="1"/>
          <p:nvPr/>
        </p:nvSpPr>
        <p:spPr>
          <a:xfrm>
            <a:off x="6963028" y="335986"/>
            <a:ext cx="392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Take Attendance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74D8287-F4D0-45FF-B486-0D6A346ACAF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31" t="16523" r="39153" b="14567"/>
          <a:stretch/>
        </p:blipFill>
        <p:spPr>
          <a:xfrm>
            <a:off x="6327421" y="1055300"/>
            <a:ext cx="2647619" cy="472351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250DE41-88D1-4434-9DE8-ECBB90E4F6CA}"/>
              </a:ext>
            </a:extLst>
          </p:cNvPr>
          <p:cNvSpPr txBox="1"/>
          <p:nvPr/>
        </p:nvSpPr>
        <p:spPr>
          <a:xfrm>
            <a:off x="10310894" y="444261"/>
            <a:ext cx="269531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View Report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78015C1-2FFB-4274-A7F3-9176201998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386" y="982870"/>
            <a:ext cx="2647619" cy="5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843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ED9093E-8F29-4B8F-88C1-A1B1CCEB0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3E814B-C44D-40ED-BDFF-71131C047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>
              <a:alpha val="8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1BC628-A0F3-4F90-985D-1E2EAFABC7F7}"/>
              </a:ext>
            </a:extLst>
          </p:cNvPr>
          <p:cNvSpPr txBox="1"/>
          <p:nvPr/>
        </p:nvSpPr>
        <p:spPr>
          <a:xfrm>
            <a:off x="483811" y="370948"/>
            <a:ext cx="2034108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Calibri" panose="020F0502020204030204"/>
              </a:rPr>
              <a:t>Student Login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6C469A-CCFF-4550-8081-9D45D87947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04" y="1027155"/>
            <a:ext cx="2638095" cy="50952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6801BB-F40C-4F16-A46C-9912D57C2BC0}"/>
              </a:ext>
            </a:extLst>
          </p:cNvPr>
          <p:cNvSpPr txBox="1"/>
          <p:nvPr/>
        </p:nvSpPr>
        <p:spPr>
          <a:xfrm>
            <a:off x="3641191" y="370948"/>
            <a:ext cx="2338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err="1">
                <a:solidFill>
                  <a:prstClr val="white"/>
                </a:solidFill>
                <a:latin typeface="Calibri" panose="020F0502020204030204"/>
              </a:rPr>
              <a:t>Checkin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1F4E47-1160-4661-9375-3F88725FE1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845" y="1053548"/>
            <a:ext cx="2638095" cy="50423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B098C2-5E78-4647-B821-AA74C23B76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486" y="1053548"/>
            <a:ext cx="2836317" cy="50423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6B5F96-FEBA-4B55-B62D-F0BC0C58C4AE}"/>
              </a:ext>
            </a:extLst>
          </p:cNvPr>
          <p:cNvSpPr txBox="1"/>
          <p:nvPr/>
        </p:nvSpPr>
        <p:spPr>
          <a:xfrm>
            <a:off x="10005491" y="370948"/>
            <a:ext cx="2338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Calibri" panose="020F0502020204030204"/>
              </a:rPr>
              <a:t>Alert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FD8FB7-76D9-4C33-A875-AA0D7BD2F423}"/>
              </a:ext>
            </a:extLst>
          </p:cNvPr>
          <p:cNvSpPr txBox="1"/>
          <p:nvPr/>
        </p:nvSpPr>
        <p:spPr>
          <a:xfrm>
            <a:off x="6510330" y="370948"/>
            <a:ext cx="2338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Calibri" panose="020F0502020204030204"/>
              </a:rPr>
              <a:t>Scan QR Code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E823225-A4E4-4E21-9A5B-92AF44B036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615" y="1053548"/>
            <a:ext cx="2780573" cy="494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95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ED9093E-8F29-4B8F-88C1-A1B1CCEB0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3E814B-C44D-40ED-BDFF-71131C047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>
              <a:alpha val="8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B3CDA0-BAFD-4018-8797-6594A0E15AAC}"/>
              </a:ext>
            </a:extLst>
          </p:cNvPr>
          <p:cNvSpPr txBox="1"/>
          <p:nvPr/>
        </p:nvSpPr>
        <p:spPr>
          <a:xfrm>
            <a:off x="1106656" y="184979"/>
            <a:ext cx="4856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Development </a:t>
            </a:r>
            <a:r>
              <a:rPr lang="en-US" sz="3600" dirty="0">
                <a:solidFill>
                  <a:prstClr val="white"/>
                </a:solidFill>
                <a:latin typeface="Calibri" panose="020F0502020204030204"/>
              </a:rPr>
              <a:t>Status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DCF9DB-9DEA-4FD7-A879-52F7D3F595D6}"/>
              </a:ext>
            </a:extLst>
          </p:cNvPr>
          <p:cNvSpPr txBox="1"/>
          <p:nvPr/>
        </p:nvSpPr>
        <p:spPr>
          <a:xfrm>
            <a:off x="1762689" y="960232"/>
            <a:ext cx="1042931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Iteration 1: </a:t>
            </a:r>
            <a:r>
              <a:rPr lang="en-US" sz="2800" b="1" dirty="0">
                <a:solidFill>
                  <a:schemeClr val="bg1"/>
                </a:solidFill>
              </a:rPr>
              <a:t>Closed</a:t>
            </a:r>
            <a:endParaRPr lang="en-US" b="1" dirty="0">
              <a:solidFill>
                <a:schemeClr val="bg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	Research on the core concepts related to the project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	Design the system architecture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	Ends with a follow up meeting with Professor to show the progress and get feedback.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B8BA3A-7A7E-49CA-9695-92B583A041D0}"/>
              </a:ext>
            </a:extLst>
          </p:cNvPr>
          <p:cNvSpPr txBox="1"/>
          <p:nvPr/>
        </p:nvSpPr>
        <p:spPr>
          <a:xfrm>
            <a:off x="1762688" y="2540296"/>
            <a:ext cx="10429311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Iteration 2: </a:t>
            </a:r>
            <a:r>
              <a:rPr lang="en-US" sz="2800" b="1" dirty="0">
                <a:solidFill>
                  <a:schemeClr val="bg1"/>
                </a:solidFill>
              </a:rPr>
              <a:t>Closed</a:t>
            </a:r>
            <a:endParaRPr lang="en-US" b="1" dirty="0">
              <a:solidFill>
                <a:schemeClr val="bg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Implemented Below features: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Professor Login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Professor Report View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Generate QR Code by Professor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Student Attendance Scanning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Mark Attendance in Database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Testing in Android Phone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 follow up meeting with Professor to show the progress and get feedback (this gives the status of our application).</a:t>
            </a:r>
          </a:p>
        </p:txBody>
      </p:sp>
    </p:spTree>
    <p:extLst>
      <p:ext uri="{BB962C8B-B14F-4D97-AF65-F5344CB8AC3E}">
        <p14:creationId xmlns:p14="http://schemas.microsoft.com/office/powerpoint/2010/main" val="2663163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308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Kota, Chakra pavan kumar (UMKC-Student)</dc:creator>
  <cp:lastModifiedBy>Muli, Dharani (UMKC-Student)</cp:lastModifiedBy>
  <cp:revision>35</cp:revision>
  <dcterms:created xsi:type="dcterms:W3CDTF">2019-02-26T14:31:10Z</dcterms:created>
  <dcterms:modified xsi:type="dcterms:W3CDTF">2019-04-02T18:00:52Z</dcterms:modified>
</cp:coreProperties>
</file>