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6" r:id="rId4"/>
    <p:sldId id="273" r:id="rId5"/>
    <p:sldId id="267" r:id="rId6"/>
    <p:sldId id="272" r:id="rId7"/>
    <p:sldId id="271" r:id="rId8"/>
    <p:sldId id="270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61A0E-F36A-4194-8F3D-E914D53EB150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6270FE-126A-42C8-A9CB-7E98377238C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628800"/>
            <a:ext cx="8460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Arial" pitchFamily="34" charset="0"/>
                <a:cs typeface="Arial" pitchFamily="34" charset="0"/>
              </a:rPr>
              <a:t>LESSON </a:t>
            </a:r>
          </a:p>
          <a:p>
            <a:r>
              <a:rPr lang="en-IN" sz="6000" dirty="0" smtClean="0">
                <a:latin typeface="Arial" pitchFamily="34" charset="0"/>
                <a:cs typeface="Arial" pitchFamily="34" charset="0"/>
              </a:rPr>
              <a:t>       PLANNER </a:t>
            </a:r>
          </a:p>
          <a:p>
            <a:r>
              <a:rPr lang="en-IN" sz="6000" dirty="0" smtClean="0">
                <a:latin typeface="Arial" pitchFamily="34" charset="0"/>
                <a:cs typeface="Arial" pitchFamily="34" charset="0"/>
              </a:rPr>
              <a:t>               AND </a:t>
            </a:r>
          </a:p>
          <a:p>
            <a:r>
              <a:rPr lang="en-IN" sz="6000" dirty="0" smtClean="0">
                <a:latin typeface="Arial" pitchFamily="34" charset="0"/>
                <a:cs typeface="Arial" pitchFamily="34" charset="0"/>
              </a:rPr>
              <a:t>                    TRACKER</a:t>
            </a:r>
            <a:endParaRPr lang="en-IN"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6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88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16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4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1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1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2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20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2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7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Mohan M ADY</dc:creator>
  <cp:lastModifiedBy>Mr Mohan M ADY</cp:lastModifiedBy>
  <cp:revision>2</cp:revision>
  <dcterms:created xsi:type="dcterms:W3CDTF">2019-01-22T14:35:15Z</dcterms:created>
  <dcterms:modified xsi:type="dcterms:W3CDTF">2019-01-22T16:58:48Z</dcterms:modified>
</cp:coreProperties>
</file>