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7"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5/20/2021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5/20/2021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5/20/2021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5/20/2021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5/20/2021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5/20/2021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Flight Delay Prediction Based on Aviation Big Data and Machine Learning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smtClean="0"/>
              <a:t>System			: 	Pentium Dual Core.</a:t>
            </a:r>
            <a:endParaRPr lang="en-US" dirty="0" smtClean="0"/>
          </a:p>
          <a:p>
            <a:pPr lvl="0"/>
            <a:r>
              <a:rPr lang="en-GB" dirty="0" smtClean="0"/>
              <a:t>Hard Disk 		: 	120 GB.</a:t>
            </a:r>
            <a:endParaRPr lang="en-US" dirty="0" smtClean="0"/>
          </a:p>
          <a:p>
            <a:pPr lvl="0"/>
            <a:r>
              <a:rPr lang="en-GB" dirty="0" smtClean="0"/>
              <a:t>Monitor			: 	15’’ LED</a:t>
            </a:r>
            <a:endParaRPr lang="en-US" dirty="0" smtClean="0"/>
          </a:p>
          <a:p>
            <a:pPr lvl="0"/>
            <a:r>
              <a:rPr lang="en-GB" dirty="0" smtClean="0"/>
              <a:t>Input Devices		: 	Keyboard, Mouse</a:t>
            </a:r>
            <a:endParaRPr lang="en-US" dirty="0" smtClean="0"/>
          </a:p>
          <a:p>
            <a:pPr lvl="0"/>
            <a:r>
              <a:rPr lang="en-GB" dirty="0" smtClean="0"/>
              <a:t>Ram			:	1 GB</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7.</a:t>
            </a:r>
          </a:p>
          <a:p>
            <a:pPr lvl="0"/>
            <a:r>
              <a:rPr lang="en-US" dirty="0"/>
              <a:t>Coding Language		:	Python</a:t>
            </a:r>
          </a:p>
          <a:p>
            <a:pPr lvl="0"/>
            <a:r>
              <a:rPr lang="en-US"/>
              <a:t>Database			</a:t>
            </a:r>
            <a:r>
              <a:rPr lang="en-US" smtClean="0"/>
              <a:t>	:</a:t>
            </a:r>
            <a:r>
              <a:rPr lang="en-US"/>
              <a:t>	MYSQL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a:t>Guan </a:t>
            </a:r>
            <a:r>
              <a:rPr lang="en-US" dirty="0" err="1"/>
              <a:t>Gui</a:t>
            </a:r>
            <a:r>
              <a:rPr lang="en-US" dirty="0"/>
              <a:t>, Senior Member, Fan Liu, Student Member, </a:t>
            </a:r>
            <a:r>
              <a:rPr lang="en-US" dirty="0" err="1"/>
              <a:t>Jinlong</a:t>
            </a:r>
            <a:r>
              <a:rPr lang="en-US" dirty="0"/>
              <a:t> Sun, </a:t>
            </a:r>
            <a:r>
              <a:rPr lang="en-US" dirty="0" err="1"/>
              <a:t>Jie</a:t>
            </a:r>
            <a:r>
              <a:rPr lang="en-US" dirty="0"/>
              <a:t> Yang, </a:t>
            </a:r>
            <a:r>
              <a:rPr lang="en-US" dirty="0" err="1"/>
              <a:t>Ziqi</a:t>
            </a:r>
            <a:r>
              <a:rPr lang="en-US" dirty="0"/>
              <a:t> Zhou, and </a:t>
            </a:r>
            <a:r>
              <a:rPr lang="en-US" dirty="0" err="1"/>
              <a:t>Dongxu</a:t>
            </a:r>
            <a:r>
              <a:rPr lang="en-US" dirty="0"/>
              <a:t> Zhao, “Flight Delay Prediction Based on Aviation Big Data and Machine Learning”, IEEE TRANSACTIONS ON VEHICULAR TECHNOLOGY, 2020.</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t>This paper explores a broader scope of factors which may potentially influence the flight delay, and compares several machine learning-based models in designed generalized flight delay prediction tasks. To build a dataset for the proposed scheme, automatic dependent surveillance broadcast (ADS-B) messages are received, pre-processed, and integrated with other information such as weather condition, flight schedule, and airport information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92500"/>
          </a:bodyPr>
          <a:lstStyle/>
          <a:p>
            <a:pPr lvl="0" algn="just"/>
            <a:r>
              <a:rPr lang="en-US" dirty="0"/>
              <a:t>Y. J. Kim et al. proposed a model with two stage. The first stage is to predict day-to-day delay status of specific airport by using deep RNN model, where the status was defined as an average delay of all flights arrived at each airport. </a:t>
            </a:r>
            <a:endParaRPr lang="en-IN" dirty="0"/>
          </a:p>
          <a:p>
            <a:pPr lvl="0" algn="just"/>
            <a:r>
              <a:rPr lang="en-US" dirty="0"/>
              <a:t>The second stage is a layered neuron network model to predict the delay of each individual flight using the day-to-day delay status from the first stage and other information. The two stages of the model achieved accuracies of 85% and 87.42%, respectively.</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This study suggested that the deep learning model requires a great volumes of data. Otherwise, the model is likely to end up with poor performance or </a:t>
            </a:r>
            <a:r>
              <a:rPr lang="en-US" dirty="0" err="1"/>
              <a:t>overfitting</a:t>
            </a:r>
            <a:endParaRPr lang="en-IN" dirty="0"/>
          </a:p>
          <a:p>
            <a:pPr algn="just"/>
            <a:endParaRPr lang="en-IN" dirty="0"/>
          </a:p>
        </p:txBody>
      </p:sp>
    </p:spTree>
    <p:extLst>
      <p:ext uri="{BB962C8B-B14F-4D97-AF65-F5344CB8AC3E}">
        <p14:creationId xmlns:p14="http://schemas.microsoft.com/office/powerpoint/2010/main" val="539027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fontScale="92500"/>
          </a:bodyPr>
          <a:lstStyle/>
          <a:p>
            <a:pPr lvl="0" algn="just"/>
            <a:r>
              <a:rPr lang="en-US" dirty="0"/>
              <a:t>Several reasons are restricting the existing methods from improving the accuracy of the flight delay prediction. The reasons are summarized as follows: the diversity of causes affecting the flight delay, the complexity of the causes, the relevancy between causes, and the insufficiency of available flight data.</a:t>
            </a:r>
            <a:endParaRPr lang="en-IN" dirty="0"/>
          </a:p>
          <a:p>
            <a:pPr lvl="0" algn="just"/>
            <a:r>
              <a:rPr lang="en-US" dirty="0"/>
              <a:t>The air route information (e.g., traffic flow and size of each route) was not considered in their model, which prevents them from obtaining higher accuracy.</a:t>
            </a:r>
            <a:endParaRPr lang="en-IN"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We explore a broader scope of factors which may potentially influence the flight delay and quantize those selected factors. Thus we obtain an integrated aviation dataset. Our experimental results indicate that the multiple factors can be effectively used to predict whether a flight will delay.</a:t>
            </a:r>
            <a:endParaRPr lang="en-IN" dirty="0"/>
          </a:p>
          <a:p>
            <a:pPr lvl="0" algn="just"/>
            <a:r>
              <a:rPr lang="en-US" dirty="0"/>
              <a:t>Several machine learning based-network architectures are proposed and are matched with the established aviation dataset. Traditional flight prediction problem is a binary classification task. To comprehensively evaluate the performance of the architectures, several prediction tasks covering classification and regression are designed.</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Conventional schemes mostly focused on a single route or a single airport. However, our work covers all routes and airports which are within our ADSB platform.</a:t>
            </a:r>
            <a:endParaRPr lang="en-IN" dirty="0"/>
          </a:p>
          <a:p>
            <a:pPr algn="just"/>
            <a:endParaRPr lang="en-IN" dirty="0"/>
          </a:p>
        </p:txBody>
      </p:sp>
    </p:spTree>
    <p:extLst>
      <p:ext uri="{BB962C8B-B14F-4D97-AF65-F5344CB8AC3E}">
        <p14:creationId xmlns:p14="http://schemas.microsoft.com/office/powerpoint/2010/main" val="3887505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a:t>Our work benefits from considering as many factors as possible that may potentially influence the flight delay. For instance, airports information, weather of airports, traffic flow of airports, traffic flow of routes.</a:t>
            </a:r>
            <a:endParaRPr lang="en-IN" dirty="0"/>
          </a:p>
          <a:p>
            <a:pPr lvl="0" algn="just"/>
            <a:r>
              <a:rPr lang="en-US" dirty="0"/>
              <a:t>The random forest-based architecture obtained a testing accuracy of 90.2% for the binary classification, which is considered a promising result and demonstrate the strong ability of the ensemble learning</a:t>
            </a:r>
            <a:endParaRPr lang="en-IN" dirty="0"/>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Picture 3" descr="C:\Users\jp\Desktop\Untitled.png"/>
          <p:cNvPicPr/>
          <p:nvPr/>
        </p:nvPicPr>
        <p:blipFill>
          <a:blip r:embed="rId2">
            <a:extLst>
              <a:ext uri="{28A0092B-C50C-407E-A947-70E740481C1C}">
                <a14:useLocalDpi xmlns:a14="http://schemas.microsoft.com/office/drawing/2010/main" val="0"/>
              </a:ext>
            </a:extLst>
          </a:blip>
          <a:srcRect/>
          <a:stretch>
            <a:fillRect/>
          </a:stretch>
        </p:blipFill>
        <p:spPr bwMode="auto">
          <a:xfrm>
            <a:off x="2624137" y="1730692"/>
            <a:ext cx="3895725" cy="3396615"/>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TotalTime>
  <Words>546</Words>
  <Application>Microsoft Office PowerPoint</Application>
  <PresentationFormat>On-screen Show (4:3)</PresentationFormat>
  <Paragraphs>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Flight Delay Prediction Based on Aviation Big Data and Machine Learning</vt:lpstr>
      <vt:lpstr>ABSTRACT</vt:lpstr>
      <vt:lpstr>EXISTING SYSTEM</vt:lpstr>
      <vt:lpstr>PowerPoint Presentation</vt:lpstr>
      <vt:lpstr>DISADVANTAGES OF EXISTING SYSTEM</vt:lpstr>
      <vt:lpstr>PROPOSED SYSTEM</vt:lpstr>
      <vt:lpstr>PowerPoint Presentation</vt:lpstr>
      <vt:lpstr>ADVANTAGES OF PROPOSED SYSTEM</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JP1</cp:lastModifiedBy>
  <cp:revision>15</cp:revision>
  <dcterms:created xsi:type="dcterms:W3CDTF">2006-08-16T00:00:00Z</dcterms:created>
  <dcterms:modified xsi:type="dcterms:W3CDTF">2021-05-20T13:12:33Z</dcterms:modified>
</cp:coreProperties>
</file>