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59" r:id="rId6"/>
    <p:sldId id="258"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0AE1F7-960C-4997-B5D2-E31DCC72E0AD}"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67AC-AA1C-46D2-A98F-6B767D0081A1}" type="slidenum">
              <a:rPr lang="en-US" smtClean="0"/>
              <a:t>‹#›</a:t>
            </a:fld>
            <a:endParaRPr lang="en-US"/>
          </a:p>
        </p:txBody>
      </p:sp>
    </p:spTree>
    <p:extLst>
      <p:ext uri="{BB962C8B-B14F-4D97-AF65-F5344CB8AC3E}">
        <p14:creationId xmlns:p14="http://schemas.microsoft.com/office/powerpoint/2010/main" val="1902102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AE1F7-960C-4997-B5D2-E31DCC72E0AD}"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67AC-AA1C-46D2-A98F-6B767D0081A1}" type="slidenum">
              <a:rPr lang="en-US" smtClean="0"/>
              <a:t>‹#›</a:t>
            </a:fld>
            <a:endParaRPr lang="en-US"/>
          </a:p>
        </p:txBody>
      </p:sp>
    </p:spTree>
    <p:extLst>
      <p:ext uri="{BB962C8B-B14F-4D97-AF65-F5344CB8AC3E}">
        <p14:creationId xmlns:p14="http://schemas.microsoft.com/office/powerpoint/2010/main" val="47643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AE1F7-960C-4997-B5D2-E31DCC72E0AD}"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67AC-AA1C-46D2-A98F-6B767D0081A1}" type="slidenum">
              <a:rPr lang="en-US" smtClean="0"/>
              <a:t>‹#›</a:t>
            </a:fld>
            <a:endParaRPr lang="en-US"/>
          </a:p>
        </p:txBody>
      </p:sp>
    </p:spTree>
    <p:extLst>
      <p:ext uri="{BB962C8B-B14F-4D97-AF65-F5344CB8AC3E}">
        <p14:creationId xmlns:p14="http://schemas.microsoft.com/office/powerpoint/2010/main" val="36705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AE1F7-960C-4997-B5D2-E31DCC72E0AD}"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67AC-AA1C-46D2-A98F-6B767D0081A1}" type="slidenum">
              <a:rPr lang="en-US" smtClean="0"/>
              <a:t>‹#›</a:t>
            </a:fld>
            <a:endParaRPr lang="en-US"/>
          </a:p>
        </p:txBody>
      </p:sp>
    </p:spTree>
    <p:extLst>
      <p:ext uri="{BB962C8B-B14F-4D97-AF65-F5344CB8AC3E}">
        <p14:creationId xmlns:p14="http://schemas.microsoft.com/office/powerpoint/2010/main" val="49044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0AE1F7-960C-4997-B5D2-E31DCC72E0AD}"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67AC-AA1C-46D2-A98F-6B767D0081A1}" type="slidenum">
              <a:rPr lang="en-US" smtClean="0"/>
              <a:t>‹#›</a:t>
            </a:fld>
            <a:endParaRPr lang="en-US"/>
          </a:p>
        </p:txBody>
      </p:sp>
    </p:spTree>
    <p:extLst>
      <p:ext uri="{BB962C8B-B14F-4D97-AF65-F5344CB8AC3E}">
        <p14:creationId xmlns:p14="http://schemas.microsoft.com/office/powerpoint/2010/main" val="419948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0AE1F7-960C-4997-B5D2-E31DCC72E0AD}"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267AC-AA1C-46D2-A98F-6B767D0081A1}" type="slidenum">
              <a:rPr lang="en-US" smtClean="0"/>
              <a:t>‹#›</a:t>
            </a:fld>
            <a:endParaRPr lang="en-US"/>
          </a:p>
        </p:txBody>
      </p:sp>
    </p:spTree>
    <p:extLst>
      <p:ext uri="{BB962C8B-B14F-4D97-AF65-F5344CB8AC3E}">
        <p14:creationId xmlns:p14="http://schemas.microsoft.com/office/powerpoint/2010/main" val="3368967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0AE1F7-960C-4997-B5D2-E31DCC72E0AD}" type="datetimeFigureOut">
              <a:rPr lang="en-US" smtClean="0"/>
              <a:t>4/19/2015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267AC-AA1C-46D2-A98F-6B767D0081A1}" type="slidenum">
              <a:rPr lang="en-US" smtClean="0"/>
              <a:t>‹#›</a:t>
            </a:fld>
            <a:endParaRPr lang="en-US"/>
          </a:p>
        </p:txBody>
      </p:sp>
    </p:spTree>
    <p:extLst>
      <p:ext uri="{BB962C8B-B14F-4D97-AF65-F5344CB8AC3E}">
        <p14:creationId xmlns:p14="http://schemas.microsoft.com/office/powerpoint/2010/main" val="365827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0AE1F7-960C-4997-B5D2-E31DCC72E0AD}" type="datetimeFigureOut">
              <a:rPr lang="en-US" smtClean="0"/>
              <a:t>4/19/2015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267AC-AA1C-46D2-A98F-6B767D0081A1}" type="slidenum">
              <a:rPr lang="en-US" smtClean="0"/>
              <a:t>‹#›</a:t>
            </a:fld>
            <a:endParaRPr lang="en-US"/>
          </a:p>
        </p:txBody>
      </p:sp>
    </p:spTree>
    <p:extLst>
      <p:ext uri="{BB962C8B-B14F-4D97-AF65-F5344CB8AC3E}">
        <p14:creationId xmlns:p14="http://schemas.microsoft.com/office/powerpoint/2010/main" val="13107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AE1F7-960C-4997-B5D2-E31DCC72E0AD}" type="datetimeFigureOut">
              <a:rPr lang="en-US" smtClean="0"/>
              <a:t>4/19/2015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267AC-AA1C-46D2-A98F-6B767D0081A1}" type="slidenum">
              <a:rPr lang="en-US" smtClean="0"/>
              <a:t>‹#›</a:t>
            </a:fld>
            <a:endParaRPr lang="en-US"/>
          </a:p>
        </p:txBody>
      </p:sp>
    </p:spTree>
    <p:extLst>
      <p:ext uri="{BB962C8B-B14F-4D97-AF65-F5344CB8AC3E}">
        <p14:creationId xmlns:p14="http://schemas.microsoft.com/office/powerpoint/2010/main" val="337530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0AE1F7-960C-4997-B5D2-E31DCC72E0AD}"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267AC-AA1C-46D2-A98F-6B767D0081A1}" type="slidenum">
              <a:rPr lang="en-US" smtClean="0"/>
              <a:t>‹#›</a:t>
            </a:fld>
            <a:endParaRPr lang="en-US"/>
          </a:p>
        </p:txBody>
      </p:sp>
    </p:spTree>
    <p:extLst>
      <p:ext uri="{BB962C8B-B14F-4D97-AF65-F5344CB8AC3E}">
        <p14:creationId xmlns:p14="http://schemas.microsoft.com/office/powerpoint/2010/main" val="217862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0AE1F7-960C-4997-B5D2-E31DCC72E0AD}"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267AC-AA1C-46D2-A98F-6B767D0081A1}" type="slidenum">
              <a:rPr lang="en-US" smtClean="0"/>
              <a:t>‹#›</a:t>
            </a:fld>
            <a:endParaRPr lang="en-US"/>
          </a:p>
        </p:txBody>
      </p:sp>
    </p:spTree>
    <p:extLst>
      <p:ext uri="{BB962C8B-B14F-4D97-AF65-F5344CB8AC3E}">
        <p14:creationId xmlns:p14="http://schemas.microsoft.com/office/powerpoint/2010/main" val="2475213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AE1F7-960C-4997-B5D2-E31DCC72E0AD}" type="datetimeFigureOut">
              <a:rPr lang="en-US" smtClean="0"/>
              <a:t>4/19/2015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267AC-AA1C-46D2-A98F-6B767D0081A1}" type="slidenum">
              <a:rPr lang="en-US" smtClean="0"/>
              <a:t>‹#›</a:t>
            </a:fld>
            <a:endParaRPr lang="en-US"/>
          </a:p>
        </p:txBody>
      </p:sp>
    </p:spTree>
    <p:extLst>
      <p:ext uri="{BB962C8B-B14F-4D97-AF65-F5344CB8AC3E}">
        <p14:creationId xmlns:p14="http://schemas.microsoft.com/office/powerpoint/2010/main" val="3351192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Times New Roman" panose="02020603050405020304" pitchFamily="18" charset="0"/>
                <a:cs typeface="Times New Roman" panose="02020603050405020304" pitchFamily="18" charset="0"/>
              </a:rPr>
              <a:t>UMKC HACKTHON SPRING-2015</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r>
              <a:rPr lang="en-US" dirty="0" err="1" smtClean="0">
                <a:latin typeface="Times New Roman" panose="02020603050405020304" pitchFamily="18" charset="0"/>
                <a:cs typeface="Times New Roman" panose="02020603050405020304" pitchFamily="18" charset="0"/>
              </a:rPr>
              <a:t>Pavan</a:t>
            </a:r>
            <a:r>
              <a:rPr lang="en-US" dirty="0" smtClean="0">
                <a:latin typeface="Times New Roman" panose="02020603050405020304" pitchFamily="18" charset="0"/>
                <a:cs typeface="Times New Roman" panose="02020603050405020304" pitchFamily="18" charset="0"/>
              </a:rPr>
              <a:t> Kumar ,</a:t>
            </a:r>
            <a:r>
              <a:rPr lang="en-US" dirty="0" err="1" smtClean="0">
                <a:latin typeface="Times New Roman" panose="02020603050405020304" pitchFamily="18" charset="0"/>
                <a:cs typeface="Times New Roman" panose="02020603050405020304" pitchFamily="18" charset="0"/>
              </a:rPr>
              <a:t>Bollaram</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Lakshmi Priyanka</a:t>
            </a:r>
          </a:p>
          <a:p>
            <a:r>
              <a:rPr lang="en-US" dirty="0" err="1" smtClean="0">
                <a:latin typeface="Times New Roman" panose="02020603050405020304" pitchFamily="18" charset="0"/>
                <a:cs typeface="Times New Roman" panose="02020603050405020304" pitchFamily="18" charset="0"/>
              </a:rPr>
              <a:t>Preetham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Kumar,Danaboina</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Vara</a:t>
            </a:r>
            <a:r>
              <a:rPr lang="en-US" dirty="0" smtClean="0">
                <a:latin typeface="Times New Roman" panose="02020603050405020304" pitchFamily="18" charset="0"/>
                <a:cs typeface="Times New Roman" panose="02020603050405020304" pitchFamily="18" charset="0"/>
              </a:rPr>
              <a:t> Prasad </a:t>
            </a:r>
            <a:r>
              <a:rPr lang="en-US" dirty="0" err="1" smtClean="0">
                <a:latin typeface="Times New Roman" panose="02020603050405020304" pitchFamily="18" charset="0"/>
                <a:cs typeface="Times New Roman" panose="02020603050405020304" pitchFamily="18" charset="0"/>
              </a:rPr>
              <a:t>Reddy,Jaggu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12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Search Object : UMKC Sort by :Published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399" y="1825625"/>
            <a:ext cx="5189059" cy="4351338"/>
          </a:xfrm>
        </p:spPr>
      </p:pic>
    </p:spTree>
    <p:extLst>
      <p:ext uri="{BB962C8B-B14F-4D97-AF65-F5344CB8AC3E}">
        <p14:creationId xmlns:p14="http://schemas.microsoft.com/office/powerpoint/2010/main" val="1419774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Search Object : UMKC Sort by :Relevance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1245" y="1825625"/>
            <a:ext cx="5704572" cy="4351338"/>
          </a:xfrm>
        </p:spPr>
      </p:pic>
    </p:spTree>
    <p:extLst>
      <p:ext uri="{BB962C8B-B14F-4D97-AF65-F5344CB8AC3E}">
        <p14:creationId xmlns:p14="http://schemas.microsoft.com/office/powerpoint/2010/main" val="3273055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Log out</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1555" y="1825625"/>
            <a:ext cx="4710020" cy="4351338"/>
          </a:xfrm>
        </p:spPr>
      </p:pic>
    </p:spTree>
    <p:extLst>
      <p:ext uri="{BB962C8B-B14F-4D97-AF65-F5344CB8AC3E}">
        <p14:creationId xmlns:p14="http://schemas.microsoft.com/office/powerpoint/2010/main" val="3079741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Login Screen Again</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3825" y="1986475"/>
            <a:ext cx="5409127" cy="4375688"/>
          </a:xfrm>
        </p:spPr>
      </p:pic>
    </p:spTree>
    <p:extLst>
      <p:ext uri="{BB962C8B-B14F-4D97-AF65-F5344CB8AC3E}">
        <p14:creationId xmlns:p14="http://schemas.microsoft.com/office/powerpoint/2010/main" val="1261014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20" y="540913"/>
            <a:ext cx="11121980" cy="1210613"/>
          </a:xfrm>
        </p:spPr>
        <p:txBody>
          <a:bodyPr>
            <a:noAutofit/>
          </a:bodyPr>
          <a:lstStyle/>
          <a:p>
            <a:r>
              <a:rPr lang="en-US" sz="3500" dirty="0" smtClean="0">
                <a:latin typeface="Times New Roman" panose="02020603050405020304" pitchFamily="18" charset="0"/>
                <a:cs typeface="Times New Roman" panose="02020603050405020304" pitchFamily="18" charset="0"/>
              </a:rPr>
              <a:t>Use case: </a:t>
            </a:r>
            <a:r>
              <a:rPr lang="en-US" sz="3500" dirty="0" err="1" smtClean="0">
                <a:latin typeface="Times New Roman" panose="02020603050405020304" pitchFamily="18" charset="0"/>
                <a:cs typeface="Times New Roman" panose="02020603050405020304" pitchFamily="18" charset="0"/>
              </a:rPr>
              <a:t>Youtube</a:t>
            </a:r>
            <a:r>
              <a:rPr lang="en-US" sz="3500" dirty="0" smtClean="0">
                <a:latin typeface="Times New Roman" panose="02020603050405020304" pitchFamily="18" charset="0"/>
                <a:cs typeface="Times New Roman" panose="02020603050405020304" pitchFamily="18" charset="0"/>
              </a:rPr>
              <a:t> v3 Ranking System Based on Object Search </a:t>
            </a:r>
            <a:br>
              <a:rPr lang="en-US" sz="3500" dirty="0" smtClean="0">
                <a:latin typeface="Times New Roman" panose="02020603050405020304" pitchFamily="18" charset="0"/>
                <a:cs typeface="Times New Roman" panose="02020603050405020304" pitchFamily="18" charset="0"/>
              </a:rPr>
            </a:br>
            <a:r>
              <a:rPr lang="en-US" sz="3500" dirty="0" smtClean="0">
                <a:latin typeface="Times New Roman" panose="02020603050405020304" pitchFamily="18" charset="0"/>
                <a:cs typeface="Times New Roman" panose="02020603050405020304" pitchFamily="18" charset="0"/>
              </a:rPr>
              <a:t/>
            </a:r>
            <a:br>
              <a:rPr lang="en-US" sz="3500" dirty="0" smtClean="0">
                <a:latin typeface="Times New Roman" panose="02020603050405020304" pitchFamily="18" charset="0"/>
                <a:cs typeface="Times New Roman" panose="02020603050405020304" pitchFamily="18" charset="0"/>
              </a:rPr>
            </a:br>
            <a:endParaRPr lang="en-US"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820" y="1300766"/>
            <a:ext cx="11121980" cy="4876197"/>
          </a:xfrm>
        </p:spPr>
        <p:txBody>
          <a:bodyPr/>
          <a:lstStyle/>
          <a:p>
            <a:pPr marL="0" indent="0" algn="just">
              <a:buNone/>
            </a:pPr>
            <a:r>
              <a:rPr lang="en-US" dirty="0" smtClean="0">
                <a:latin typeface="Times New Roman" panose="02020603050405020304" pitchFamily="18" charset="0"/>
                <a:cs typeface="Times New Roman" panose="02020603050405020304" pitchFamily="18" charset="0"/>
              </a:rPr>
              <a:t>Key features:</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Login functionality with email address and  a pre –assigned word. </a:t>
            </a:r>
          </a:p>
          <a:p>
            <a:pPr algn="just"/>
            <a:r>
              <a:rPr lang="en-US" dirty="0" smtClean="0">
                <a:latin typeface="Times New Roman" panose="02020603050405020304" pitchFamily="18" charset="0"/>
                <a:cs typeface="Times New Roman" panose="02020603050405020304" pitchFamily="18" charset="0"/>
              </a:rPr>
              <a:t>Forgot password option.</a:t>
            </a:r>
          </a:p>
          <a:p>
            <a:pPr algn="just"/>
            <a:r>
              <a:rPr lang="en-US" dirty="0" smtClean="0">
                <a:latin typeface="Times New Roman" panose="02020603050405020304" pitchFamily="18" charset="0"/>
                <a:cs typeface="Times New Roman" panose="02020603050405020304" pitchFamily="18" charset="0"/>
              </a:rPr>
              <a:t>To search videos by a keyword.</a:t>
            </a:r>
          </a:p>
          <a:p>
            <a:pPr algn="just"/>
            <a:r>
              <a:rPr lang="en-US" dirty="0" smtClean="0">
                <a:latin typeface="Times New Roman" panose="02020603050405020304" pitchFamily="18" charset="0"/>
                <a:cs typeface="Times New Roman" panose="02020603050405020304" pitchFamily="18" charset="0"/>
              </a:rPr>
              <a:t>Sorting the videos by user’s interest.</a:t>
            </a:r>
          </a:p>
          <a:p>
            <a:pPr marL="0" indent="0" algn="just">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001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YouTube Video Search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768358"/>
          </a:xfrm>
        </p:spPr>
        <p:txBody>
          <a:bodyPr>
            <a:normAutofit/>
          </a:bodyPr>
          <a:lstStyle/>
          <a:p>
            <a:pPr algn="just"/>
            <a:r>
              <a:rPr lang="en-US" dirty="0" smtClean="0">
                <a:latin typeface="Times New Roman" panose="02020603050405020304" pitchFamily="18" charset="0"/>
                <a:cs typeface="Times New Roman" panose="02020603050405020304" pitchFamily="18" charset="0"/>
              </a:rPr>
              <a:t>This Web Application allows the user to search the videos.</a:t>
            </a:r>
          </a:p>
          <a:p>
            <a:pPr algn="just"/>
            <a:r>
              <a:rPr lang="en-US" dirty="0" smtClean="0">
                <a:latin typeface="Times New Roman" panose="02020603050405020304" pitchFamily="18" charset="0"/>
                <a:cs typeface="Times New Roman" panose="02020603050405020304" pitchFamily="18" charset="0"/>
              </a:rPr>
              <a:t>At first the user has to sign up using username, password and e-mail id.</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After the user enter his login credentials the application validates user. If the user is valid one then he is redirected to the dashboard of the application where he can search for the videos.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371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307" y="734096"/>
            <a:ext cx="11436440" cy="5988677"/>
          </a:xfrm>
        </p:spPr>
        <p:txBody>
          <a:bodyPr>
            <a:normAutofit/>
          </a:bodyPr>
          <a:lstStyle/>
          <a:p>
            <a:r>
              <a:rPr lang="en-US" dirty="0" smtClean="0">
                <a:latin typeface="Times New Roman" panose="02020603050405020304" pitchFamily="18" charset="0"/>
                <a:cs typeface="Times New Roman" panose="02020603050405020304" pitchFamily="18" charset="0"/>
              </a:rPr>
              <a:t>If the user submits the wrong password for the three consecutive times then the user is disabled for login.</a:t>
            </a:r>
          </a:p>
          <a:p>
            <a:r>
              <a:rPr lang="en-US" dirty="0" smtClean="0">
                <a:latin typeface="Times New Roman" panose="02020603050405020304" pitchFamily="18" charset="0"/>
                <a:cs typeface="Times New Roman" panose="02020603050405020304" pitchFamily="18" charset="0"/>
              </a:rPr>
              <a:t>Forgot password option enables the user to login into application by validating the security question displayed. </a:t>
            </a:r>
          </a:p>
          <a:p>
            <a:r>
              <a:rPr lang="en-US" dirty="0" smtClean="0">
                <a:latin typeface="Times New Roman" panose="02020603050405020304" pitchFamily="18" charset="0"/>
                <a:cs typeface="Times New Roman" panose="02020603050405020304" pitchFamily="18" charset="0"/>
              </a:rPr>
              <a:t>Then he may successfully logs in even if he is not sure of his password entered. </a:t>
            </a:r>
          </a:p>
          <a:p>
            <a:r>
              <a:rPr lang="en-US" dirty="0" smtClean="0">
                <a:latin typeface="Times New Roman" panose="02020603050405020304" pitchFamily="18" charset="0"/>
                <a:cs typeface="Times New Roman" panose="02020603050405020304" pitchFamily="18" charset="0"/>
              </a:rPr>
              <a:t>Next, he is redirected to the search page where the user is provided with an search option to search videos.</a:t>
            </a:r>
          </a:p>
          <a:p>
            <a:r>
              <a:rPr lang="en-US" dirty="0" smtClean="0">
                <a:latin typeface="Times New Roman" panose="02020603050405020304" pitchFamily="18" charset="0"/>
                <a:cs typeface="Times New Roman" panose="02020603050405020304" pitchFamily="18" charset="0"/>
              </a:rPr>
              <a:t>Even, he can sort the search results by relevance, most popular, </a:t>
            </a:r>
            <a:r>
              <a:rPr lang="en-US" dirty="0" err="1" smtClean="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200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Implementation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6524"/>
            <a:ext cx="10515600" cy="4850439"/>
          </a:xfrm>
        </p:spPr>
        <p:txBody>
          <a:bodyPr/>
          <a:lstStyle/>
          <a:p>
            <a:r>
              <a:rPr lang="en-US" dirty="0" smtClean="0">
                <a:latin typeface="Times New Roman" panose="02020603050405020304" pitchFamily="18" charset="0"/>
                <a:cs typeface="Times New Roman" panose="02020603050405020304" pitchFamily="18" charset="0"/>
              </a:rPr>
              <a:t>Login functionality is implemented using REST API’s which were implemented in visual studio</a:t>
            </a:r>
          </a:p>
          <a:p>
            <a:r>
              <a:rPr lang="en-US" dirty="0" smtClean="0">
                <a:latin typeface="Times New Roman" panose="02020603050405020304" pitchFamily="18" charset="0"/>
                <a:cs typeface="Times New Roman" panose="02020603050405020304" pitchFamily="18" charset="0"/>
              </a:rPr>
              <a:t>We developed this application by using the </a:t>
            </a:r>
            <a:r>
              <a:rPr lang="en-US" dirty="0" err="1" smtClean="0">
                <a:latin typeface="Times New Roman" panose="02020603050405020304" pitchFamily="18" charset="0"/>
                <a:cs typeface="Times New Roman" panose="02020603050405020304" pitchFamily="18" charset="0"/>
              </a:rPr>
              <a:t>Youtube</a:t>
            </a:r>
            <a:r>
              <a:rPr lang="en-US" dirty="0" smtClean="0">
                <a:latin typeface="Times New Roman" panose="02020603050405020304" pitchFamily="18" charset="0"/>
                <a:cs typeface="Times New Roman" panose="02020603050405020304" pitchFamily="18" charset="0"/>
              </a:rPr>
              <a:t> API v3 integrating it with our application using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jax functionality</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Videos were rendered to dashboard screen with additional meta data</a:t>
            </a:r>
          </a:p>
          <a:p>
            <a:r>
              <a:rPr lang="en-US" dirty="0" smtClean="0">
                <a:latin typeface="Times New Roman" panose="02020603050405020304" pitchFamily="18" charset="0"/>
                <a:cs typeface="Times New Roman" panose="02020603050405020304" pitchFamily="18" charset="0"/>
              </a:rPr>
              <a:t>Videos can be sorted according preferences mentioned on the screen</a:t>
            </a:r>
          </a:p>
          <a:p>
            <a:r>
              <a:rPr lang="en-US" dirty="0" smtClean="0">
                <a:latin typeface="Times New Roman" panose="02020603050405020304" pitchFamily="18" charset="0"/>
                <a:cs typeface="Times New Roman" panose="02020603050405020304" pitchFamily="18" charset="0"/>
              </a:rPr>
              <a:t>Sorting preferences are based on supporting functionality of </a:t>
            </a:r>
            <a:r>
              <a:rPr lang="en-US" dirty="0" err="1" smtClean="0">
                <a:latin typeface="Times New Roman" panose="02020603050405020304" pitchFamily="18" charset="0"/>
                <a:cs typeface="Times New Roman" panose="02020603050405020304" pitchFamily="18" charset="0"/>
              </a:rPr>
              <a:t>Youtube</a:t>
            </a:r>
            <a:r>
              <a:rPr lang="en-US" dirty="0" smtClean="0">
                <a:latin typeface="Times New Roman" panose="02020603050405020304" pitchFamily="18" charset="0"/>
                <a:cs typeface="Times New Roman" panose="02020603050405020304" pitchFamily="18" charset="0"/>
              </a:rPr>
              <a:t> API</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78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Application screen shots</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3673" y="1690688"/>
            <a:ext cx="5988677" cy="4710112"/>
          </a:xfrm>
        </p:spPr>
      </p:pic>
      <p:sp>
        <p:nvSpPr>
          <p:cNvPr id="7" name="TextBox 6"/>
          <p:cNvSpPr txBox="1"/>
          <p:nvPr/>
        </p:nvSpPr>
        <p:spPr>
          <a:xfrm>
            <a:off x="838200" y="1506022"/>
            <a:ext cx="3205766"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Login Screen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363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Login success</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5639" y="1146220"/>
            <a:ext cx="6014434" cy="5030743"/>
          </a:xfrm>
        </p:spPr>
      </p:pic>
    </p:spTree>
    <p:extLst>
      <p:ext uri="{BB962C8B-B14F-4D97-AF65-F5344CB8AC3E}">
        <p14:creationId xmlns:p14="http://schemas.microsoft.com/office/powerpoint/2010/main" val="56426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Dashboard Screen</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3216" y="2198956"/>
            <a:ext cx="6060583" cy="3604675"/>
          </a:xfrm>
        </p:spPr>
      </p:pic>
    </p:spTree>
    <p:extLst>
      <p:ext uri="{BB962C8B-B14F-4D97-AF65-F5344CB8AC3E}">
        <p14:creationId xmlns:p14="http://schemas.microsoft.com/office/powerpoint/2010/main" val="247863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Search Object : UMKC Sort by :View Count </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3673" y="1825625"/>
            <a:ext cx="5329498" cy="4351338"/>
          </a:xfrm>
        </p:spPr>
      </p:pic>
    </p:spTree>
    <p:extLst>
      <p:ext uri="{BB962C8B-B14F-4D97-AF65-F5344CB8AC3E}">
        <p14:creationId xmlns:p14="http://schemas.microsoft.com/office/powerpoint/2010/main" val="2811495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319</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UMKC HACKTHON SPRING-2015</vt:lpstr>
      <vt:lpstr>Use case: Youtube v3 Ranking System Based on Object Search   </vt:lpstr>
      <vt:lpstr>YouTube Video Search</vt:lpstr>
      <vt:lpstr>PowerPoint Presentation</vt:lpstr>
      <vt:lpstr>Implementation  </vt:lpstr>
      <vt:lpstr>Application screen shots</vt:lpstr>
      <vt:lpstr>Login success</vt:lpstr>
      <vt:lpstr>Dashboard Screen</vt:lpstr>
      <vt:lpstr>Search Object : UMKC Sort by :View Count </vt:lpstr>
      <vt:lpstr>Search Object : UMKC Sort by :Published</vt:lpstr>
      <vt:lpstr>Search Object : UMKC Sort by :Relevance</vt:lpstr>
      <vt:lpstr>Log out</vt:lpstr>
      <vt:lpstr>Login Screen Again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UMKC HACKTHON SPRING-2015</dc:title>
  <dc:creator>preetham kumar danaboina</dc:creator>
  <cp:lastModifiedBy>preetham kumar danaboina</cp:lastModifiedBy>
  <cp:revision>10</cp:revision>
  <dcterms:created xsi:type="dcterms:W3CDTF">2015-04-20T03:14:10Z</dcterms:created>
  <dcterms:modified xsi:type="dcterms:W3CDTF">2015-04-20T05:30:20Z</dcterms:modified>
</cp:coreProperties>
</file>