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514904"/>
            <a:ext cx="8791575" cy="1059726"/>
          </a:xfrm>
        </p:spPr>
        <p:txBody>
          <a:bodyPr/>
          <a:lstStyle/>
          <a:p>
            <a:r>
              <a:rPr lang="en-US" dirty="0" smtClean="0"/>
              <a:t>IBM/UMKC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3187084"/>
            <a:ext cx="8791576" cy="3482266"/>
          </a:xfrm>
        </p:spPr>
        <p:txBody>
          <a:bodyPr/>
          <a:lstStyle/>
          <a:p>
            <a:pPr indent="4856163"/>
            <a:r>
              <a:rPr lang="en-US" dirty="0" smtClean="0"/>
              <a:t>By</a:t>
            </a:r>
          </a:p>
          <a:p>
            <a:pPr indent="4856163">
              <a:spcBef>
                <a:spcPts val="0"/>
              </a:spcBef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indent="4856163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Pavan Kumar Bollaram</a:t>
            </a:r>
          </a:p>
          <a:p>
            <a:pPr indent="4856163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Sashidhar Reddy Gowra</a:t>
            </a:r>
          </a:p>
          <a:p>
            <a:pPr indent="4856163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Lavanya Kumar Somu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indent="4856163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Srikar Reddy Mallareddygari</a:t>
            </a:r>
          </a:p>
          <a:p>
            <a:pPr indent="4856163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Rajasekhar Reddy ogirala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559" y="6356412"/>
            <a:ext cx="3471169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11/20/2014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application works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google APIs(google-play-services.jar) we can retrieve the GPS coordinates by inputting the destination address. </a:t>
            </a:r>
          </a:p>
          <a:p>
            <a:r>
              <a:rPr lang="en-US" dirty="0" smtClean="0"/>
              <a:t>We will associate the work to be done with these coordinates by manually entering the </a:t>
            </a:r>
            <a:r>
              <a:rPr lang="en-US" dirty="0" err="1" smtClean="0"/>
              <a:t>todo</a:t>
            </a:r>
            <a:r>
              <a:rPr lang="en-US" dirty="0" smtClean="0"/>
              <a:t> thing in a text field of mobile app.</a:t>
            </a:r>
          </a:p>
          <a:p>
            <a:r>
              <a:rPr lang="en-US" dirty="0" smtClean="0"/>
              <a:t>We will push the coordinates and </a:t>
            </a:r>
            <a:r>
              <a:rPr lang="en-US" dirty="0" err="1" smtClean="0"/>
              <a:t>todo</a:t>
            </a:r>
            <a:r>
              <a:rPr lang="en-US" dirty="0" smtClean="0"/>
              <a:t> thing to IBM Mobile Cloud.</a:t>
            </a:r>
          </a:p>
          <a:p>
            <a:r>
              <a:rPr lang="en-US" dirty="0" smtClean="0"/>
              <a:t>In the coding we will be constantly gathering the GPS coordinates and will compare these coordinates with the predefined coordinates.</a:t>
            </a:r>
          </a:p>
          <a:p>
            <a:r>
              <a:rPr lang="en-US" dirty="0" smtClean="0"/>
              <a:t>And a mobile alert will be generated when the current GPS coordinates reaches the range of predefined coordinates.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Developing a Mobile application to extract the mobile sensor readings.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Further, this sensor data can be analyzed for useful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framework provides access to many types of sensors.</a:t>
            </a:r>
          </a:p>
          <a:p>
            <a:pPr marL="0" indent="0">
              <a:buNone/>
            </a:pPr>
            <a:r>
              <a:rPr lang="en-US" dirty="0" smtClean="0"/>
              <a:t>Accelerometer, Proximity, Gravity, Gyroscope, Magnetic Field, Orientation, Rotation Vector etc..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51" y="3508662"/>
            <a:ext cx="1714649" cy="20423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6516" y="6292646"/>
            <a:ext cx="981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http://developer.android.com/guide/topics/sensors/sensors_overview.html</a:t>
            </a:r>
          </a:p>
        </p:txBody>
      </p:sp>
    </p:spTree>
    <p:extLst>
      <p:ext uri="{BB962C8B-B14F-4D97-AF65-F5344CB8AC3E}">
        <p14:creationId xmlns:p14="http://schemas.microsoft.com/office/powerpoint/2010/main" val="3712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469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53074"/>
            <a:ext cx="9905999" cy="2440500"/>
          </a:xfrm>
        </p:spPr>
        <p:txBody>
          <a:bodyPr/>
          <a:lstStyle/>
          <a:p>
            <a:r>
              <a:rPr lang="en-US" dirty="0" smtClean="0"/>
              <a:t>IBM Bluemix Services – Mobile Cloud</a:t>
            </a:r>
          </a:p>
          <a:p>
            <a:r>
              <a:rPr lang="en-US" dirty="0" smtClean="0"/>
              <a:t>Android Sensors</a:t>
            </a:r>
          </a:p>
          <a:p>
            <a:pPr lvl="1"/>
            <a:r>
              <a:rPr lang="en-US" dirty="0"/>
              <a:t>Android </a:t>
            </a:r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GPS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943" y="2249488"/>
            <a:ext cx="62469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99" y="2097088"/>
            <a:ext cx="7481172" cy="35417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5097" y="2097088"/>
            <a:ext cx="196946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3" y="1276619"/>
            <a:ext cx="4979873" cy="2115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9333" y="3628103"/>
            <a:ext cx="497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Sensor Data Wave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85" y="1276619"/>
            <a:ext cx="2438611" cy="166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8385" y="3628103"/>
            <a:ext cx="27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Filtered Sensor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781" y="200579"/>
            <a:ext cx="10273047" cy="1067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using GPS Sensor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52" y="1725376"/>
            <a:ext cx="86178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Use Case : Returning a book which reached due date at Library  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92" y="2532984"/>
            <a:ext cx="1737047" cy="2208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4" y="2802325"/>
            <a:ext cx="1533454" cy="1685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8744" y="5065581"/>
            <a:ext cx="218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to college to attend classes and return due books.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3205" y="5028747"/>
            <a:ext cx="1412383" cy="94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to be returned to the library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0685" y="4952318"/>
            <a:ext cx="2665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you came back to home. You forgot to return the book. And its time to worry about $120 fine due to overdue.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44" y="2857668"/>
            <a:ext cx="1964279" cy="1636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85" y="2351442"/>
            <a:ext cx="2143125" cy="2143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41904" y="5082815"/>
            <a:ext cx="22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Attended the classes and spend some quality time in library.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673087" y="3676117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46106" y="3676116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538693" y="3730185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3" grpId="0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10" y="105154"/>
            <a:ext cx="10515600" cy="936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Now </a:t>
            </a:r>
            <a:r>
              <a:rPr lang="en-US" dirty="0"/>
              <a:t>H</a:t>
            </a:r>
            <a:r>
              <a:rPr lang="en-US" dirty="0" smtClean="0"/>
              <a:t>ow the GPS Sensor Data will be helpful to avoid 120$ fine ???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8" y="3676379"/>
            <a:ext cx="990600" cy="13811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11" y="1570966"/>
            <a:ext cx="1737047" cy="2208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8" y="2192912"/>
            <a:ext cx="1025043" cy="1126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6365" y="4157594"/>
            <a:ext cx="19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to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0712" y="2294457"/>
            <a:ext cx="129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to be returned to the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4918" y="4577155"/>
            <a:ext cx="266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FB Status: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Feeling relaxed- at home with –Tag1, Tag2.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6" y="1292123"/>
            <a:ext cx="1964279" cy="1636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0000" y="3124119"/>
            <a:ext cx="22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Attended the classes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74217" y="3179343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36721" y="3322534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77599" y="3258554"/>
            <a:ext cx="721807" cy="41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98591" y="3628277"/>
            <a:ext cx="184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associate the work to be done with the GPS coordinates of library.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2" y="3597168"/>
            <a:ext cx="1774029" cy="14901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1904" y="5177320"/>
            <a:ext cx="2296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 soon as you are in the range of  library You will get a mobile notification which alerts you to return the due books.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18" y="1570966"/>
            <a:ext cx="2598537" cy="2598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" y="5177320"/>
            <a:ext cx="2145102" cy="15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2" grpId="0" animBg="1"/>
      <p:bldP spid="13" grpId="0" animBg="1"/>
      <p:bldP spid="14" grpId="0" animBg="1"/>
      <p:bldP spid="16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126</TotalTime>
  <Words>354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IBM/UMKC Hackathon</vt:lpstr>
      <vt:lpstr>Introduction</vt:lpstr>
      <vt:lpstr>Android Sensors</vt:lpstr>
      <vt:lpstr>Services</vt:lpstr>
      <vt:lpstr>Design</vt:lpstr>
      <vt:lpstr>Application</vt:lpstr>
      <vt:lpstr>PowerPoint Presentation</vt:lpstr>
      <vt:lpstr>Application using GPS Sensor data </vt:lpstr>
      <vt:lpstr>So Now How the GPS Sensor Data will be helpful to avoid 120$ fine ???</vt:lpstr>
      <vt:lpstr>How the application works ??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IBM/UMKC Hackathon</dc:title>
  <dc:creator>Srikar Reddy Mallareddygari</dc:creator>
  <cp:lastModifiedBy>Srikar Reddy Mallareddygari</cp:lastModifiedBy>
  <cp:revision>13</cp:revision>
  <dcterms:created xsi:type="dcterms:W3CDTF">2014-11-20T18:27:40Z</dcterms:created>
  <dcterms:modified xsi:type="dcterms:W3CDTF">2014-11-20T20:33:43Z</dcterms:modified>
</cp:coreProperties>
</file>