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33a58fb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33a58f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33a58fb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33a58f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33a58fb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33a58f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33a58fb5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33a58f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497775" y="1804000"/>
            <a:ext cx="39348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Botnet Sniffer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98825" y="3342625"/>
            <a:ext cx="5132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utility to identify DDOS attacks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1205750"/>
            <a:ext cx="8222100" cy="24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requirements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Technical requirements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architecture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Limitations/Constraints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677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 DDOS attack by building a real time system that detects botnets and writes corresponding IP addresses into a file.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95600" y="46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 file and write into Kafka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that reads messages from Kafka and identifies DDOS attack.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logs attackers ip address to a results directory.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an attack every two minutes.*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95600" y="46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0950" y="1750675"/>
            <a:ext cx="82221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topic on kafka server.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producer script written in python that reads logfile and write logentries into Kafka topic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consumer script written in scala that reads logentries from topic, applies transformations.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 runs every 2 seconds on rolling window with window size two minutes and sliding interval 10 seconds to get identify the threshold IP count.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script will store threshold Ips (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blacklisted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IPS) address into a logfile stored in a predetermined location.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95600" y="46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requirements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95600" y="1949700"/>
            <a:ext cx="82221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Tools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O/S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2.11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3.0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Jdk 1.8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2.4.4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 2.11.2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95600" y="46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5325"/>
            <a:ext cx="8839200" cy="324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95600" y="46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constraints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95600" y="1919075"/>
            <a:ext cx="82221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real time production system is resilient, fault tolerant,failover mechnasim  that cannot be achieved with a single host. Cluster environment is recommended.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complete botnet algorithm will consider all scenarios that can cause a DDOS attack. However this program identifies bots based on the threshold Ipcount on a specified window size.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7328" y="17814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950" y="0"/>
            <a:ext cx="5753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