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3045-FCDF-4C4E-994A-C1E96C6A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A7C3A-64D3-4CBB-BDD4-FC8DB69E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0B6B-1FEA-4CAC-80D8-0A5F1A0E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56E7-9364-4AD3-9230-35026FCB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E686-345B-420E-8126-6E29B8B6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EEF7-5082-4AD9-B4F6-DB1EF2B1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3A79-6300-4DD4-8129-D6DE114BD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6C45-D0DD-4A5D-91A1-E361E3FD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5727-2AE9-4B0E-942F-80B3A705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C5C0-760B-4E69-BA7F-5340CFAB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8E5A8-D5AA-4EEB-9716-9FF660B4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09EB8-047B-43AC-9BDB-2D033F700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CEEE-0799-46E2-8775-0847590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A77F-9404-4E3B-B84E-D87CB626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B9E0-F3D8-43B4-AC20-43DBEACB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C1AD-BBB8-484D-A6AD-6358FA97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7C71-D282-45DC-AD18-A3F6901A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54ECB-F073-46C2-8FC0-7EB5CDEB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BEAB-2C5B-48F7-8AFE-291A2C0A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7EEA-54A8-4A86-AC33-1CFE3223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C190-6AB5-4F1B-9DDB-51A2850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83F0-A203-402F-BAD5-F04EB347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4B8C-7918-4735-8FF5-B05DBB74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8312-F197-4055-9EE6-562CD140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ACA2-6FED-4EA7-891B-DD9C13B4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4EA6-96E3-4B16-89AA-45B1D55C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F398-4BB1-450B-A888-DD93AA20A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0C20-FC3C-41A0-9A8F-EB685CFED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19BE0-7DF2-4B00-96C5-6A07184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3C3D-84AC-4FDF-90D4-C985F19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3A6C-64DD-45A7-A422-57C8A2CB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7716-6A95-4CEE-B52D-03717BF5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42803-4BF8-483F-BA83-8AADB5C8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D1C0A-27AA-4851-B6B9-8F79479C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9E327-0AB4-4D35-82B1-2782C4E3A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3702A-7336-46C3-AE31-DCBAF899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3E247-0425-4619-B370-032C7B5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56039-062A-4A11-859E-9AFE9B47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A75B3-2058-4D50-84A1-19C01E61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D682-93B2-4FF7-8E3F-C1326FB9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D3FC1-EB56-42C8-B9B7-C57709AE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E4CC-BCA3-4DBD-9CEA-93C7932E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97F95-A367-437A-9636-B5EE83B4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DE123-C283-4F77-843C-7BAE44A9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D9DA2-06AC-4D44-B2D7-3A97061F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0A96-92BB-4805-8229-6A7E0E0D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BB59-E9D8-41C1-AB6A-BF2AA21C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3FA7-1895-486E-B918-FC5B6EC7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A6843-5E6C-410F-969C-433EC43A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6BC6A-0933-4DCA-89F4-886A355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6D13-E61C-4B07-B63B-DAA09221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84F07-E503-4465-BC51-BDAE762B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F803-3912-4751-93F8-16B6DB5C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C884A-19AA-4019-9D73-A7284C09B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8D213-01B7-4AB0-A3DF-799BE76AB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BFAED-0307-43B9-9031-6F6E1B27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7882C-C298-43B7-ADC9-F1A3C142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213A-D6B7-4139-90F6-AAE164C0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1304C-C7F3-4C74-AE00-4A8080BF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9A750-96B8-42B8-A763-C3EA91C0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CD17-C7C2-496A-B06F-913766C5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CDE0-B65E-4563-9A74-11C6CAFCE5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88EEC-914D-4A4A-A5B7-68CBC9E60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1EFA-C8C8-4022-A883-1B04A0EF8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C1A8-7109-4581-9E26-E98071D7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F9E-F2C0-4CBE-BD6E-8C291347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407193"/>
            <a:ext cx="9144000" cy="1177767"/>
          </a:xfr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6600" b="1" dirty="0"/>
              <a:t>Botnet</a:t>
            </a:r>
            <a:r>
              <a:rPr lang="en-US" b="1" dirty="0"/>
              <a:t> sniffer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521D-0E73-438F-B7B2-067D19B0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3074828"/>
            <a:ext cx="9066211" cy="3071971"/>
          </a:xfr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3600" dirty="0"/>
              <a:t>Objective</a:t>
            </a:r>
          </a:p>
          <a:p>
            <a:r>
              <a:rPr lang="en-US" sz="3600" dirty="0"/>
              <a:t>Business requirements</a:t>
            </a:r>
          </a:p>
          <a:p>
            <a:r>
              <a:rPr lang="en-US" sz="3600" dirty="0"/>
              <a:t>Technical requirements</a:t>
            </a:r>
          </a:p>
          <a:p>
            <a:r>
              <a:rPr lang="en-US" sz="3600" dirty="0"/>
              <a:t>Design architecture</a:t>
            </a:r>
          </a:p>
          <a:p>
            <a:r>
              <a:rPr lang="en-US" sz="3600" dirty="0"/>
              <a:t>Limitations/Constraints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492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F9E-F2C0-4CBE-BD6E-8C291347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407194"/>
            <a:ext cx="9144000" cy="99488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6600" b="1" dirty="0"/>
              <a:t>Objective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521D-0E73-438F-B7B2-067D19B0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2950448"/>
            <a:ext cx="9144000" cy="6563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Identifying a DDOS attack by building a real time system that detects botnets and writes corresponding IP addresses into a file.</a:t>
            </a:r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855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F9E-F2C0-4CBE-BD6E-8C291347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407194"/>
            <a:ext cx="9144000" cy="99488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6600" b="1" dirty="0"/>
              <a:t>Business Requirements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521D-0E73-438F-B7B2-067D19B0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2777728"/>
            <a:ext cx="9144000" cy="1682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/>
              <a:t>Read a file and write into Kafka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/>
              <a:t>Application that reads messages from Kafka and identifies DDOS attack.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/>
              <a:t>Application logs attackers </a:t>
            </a:r>
            <a:r>
              <a:rPr lang="en-US" sz="2000" dirty="0" err="1"/>
              <a:t>ip</a:t>
            </a:r>
            <a:r>
              <a:rPr lang="en-US" sz="2000" dirty="0"/>
              <a:t> address to a results directory.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/>
              <a:t>Detect an attack every two minutes.*</a:t>
            </a:r>
          </a:p>
          <a:p>
            <a:pPr lvl="1"/>
            <a:endParaRPr lang="en-US" sz="4000" dirty="0"/>
          </a:p>
          <a:p>
            <a:pPr algn="l"/>
            <a:endParaRPr lang="en-US" sz="4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86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F9E-F2C0-4CBE-BD6E-8C291347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407194"/>
            <a:ext cx="10319068" cy="99488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6600" b="1" dirty="0"/>
              <a:t>Technical Requirements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521D-0E73-438F-B7B2-067D19B0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1741408"/>
            <a:ext cx="10319068" cy="38161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/>
              <a:t>Ingest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A python program that reads a file and write into Kafka producer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Create a topic and publish messages from producer into the topic.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Create a consumer that subscribes to an earlier created topic and reads the message.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/>
              <a:t>Detection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python detection script that reads file from consumer and detects for a DDOS attack. (Identify the conditions that detect a DDOS attack)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Detection script will store IP address into a  csv file.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Detection script runs every two minutes.</a:t>
            </a:r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/>
          </a:p>
          <a:p>
            <a:pPr lvl="1"/>
            <a:endParaRPr lang="en-US" sz="4000" dirty="0"/>
          </a:p>
          <a:p>
            <a:pPr algn="l"/>
            <a:endParaRPr lang="en-US" sz="4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496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F9E-F2C0-4CBE-BD6E-8C291347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407194"/>
            <a:ext cx="10319068" cy="99488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6600" b="1" dirty="0"/>
              <a:t>Technical Requirements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521D-0E73-438F-B7B2-067D19B0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2838688"/>
            <a:ext cx="10319068" cy="23810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8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/>
              <a:t>Software Tools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Linux O/S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Kafka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 err="1"/>
              <a:t>ZooKeeper</a:t>
            </a:r>
            <a:endParaRPr lang="en-US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pip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 err="1"/>
              <a:t>jdk</a:t>
            </a:r>
            <a:endParaRPr lang="en-US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cron</a:t>
            </a:r>
            <a:r>
              <a:rPr lang="en-US" dirty="0"/>
              <a:t> running python script that generates a message(We  need to mimic real time)</a:t>
            </a:r>
          </a:p>
          <a:p>
            <a:pPr algn="l"/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/>
          </a:p>
          <a:p>
            <a:pPr lvl="1"/>
            <a:endParaRPr lang="en-US" sz="4000" dirty="0"/>
          </a:p>
          <a:p>
            <a:pPr algn="l"/>
            <a:endParaRPr lang="en-US" sz="4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080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F9E-F2C0-4CBE-BD6E-8C291347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407194"/>
            <a:ext cx="10319068" cy="99488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Design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521D-0E73-438F-B7B2-067D19B0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1623060"/>
            <a:ext cx="10319068" cy="455168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lvl="1"/>
            <a:r>
              <a:rPr lang="en-US" sz="4000" dirty="0"/>
              <a:t>p</a:t>
            </a:r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319933-BF63-4C85-9ABD-6D4A0F0F9D1F}"/>
              </a:ext>
            </a:extLst>
          </p:cNvPr>
          <p:cNvSpPr/>
          <p:nvPr/>
        </p:nvSpPr>
        <p:spPr>
          <a:xfrm>
            <a:off x="2707640" y="3429000"/>
            <a:ext cx="944880" cy="7670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705EB-0D02-4D79-9EB1-8A408B10DEDB}"/>
              </a:ext>
            </a:extLst>
          </p:cNvPr>
          <p:cNvSpPr/>
          <p:nvPr/>
        </p:nvSpPr>
        <p:spPr>
          <a:xfrm>
            <a:off x="5171440" y="2682240"/>
            <a:ext cx="1798320" cy="1971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5570AA-BD06-46B1-AB3F-C2F58BFF76CF}"/>
              </a:ext>
            </a:extLst>
          </p:cNvPr>
          <p:cNvSpPr/>
          <p:nvPr/>
        </p:nvSpPr>
        <p:spPr>
          <a:xfrm>
            <a:off x="3743960" y="3726180"/>
            <a:ext cx="1271270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C36BF49-18C3-4DF8-9648-C488BCCE0352}"/>
              </a:ext>
            </a:extLst>
          </p:cNvPr>
          <p:cNvSpPr/>
          <p:nvPr/>
        </p:nvSpPr>
        <p:spPr>
          <a:xfrm>
            <a:off x="7061200" y="3726180"/>
            <a:ext cx="1239520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07113-5642-410A-A772-7DA93E181C50}"/>
              </a:ext>
            </a:extLst>
          </p:cNvPr>
          <p:cNvSpPr/>
          <p:nvPr/>
        </p:nvSpPr>
        <p:spPr>
          <a:xfrm>
            <a:off x="8427720" y="3429000"/>
            <a:ext cx="1056640" cy="76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4BA3-DBDA-4D74-8180-A8238AE66507}"/>
              </a:ext>
            </a:extLst>
          </p:cNvPr>
          <p:cNvSpPr txBox="1"/>
          <p:nvPr/>
        </p:nvSpPr>
        <p:spPr>
          <a:xfrm>
            <a:off x="5527040" y="231290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8B0F7-6134-453A-82D2-71565CFDD94C}"/>
              </a:ext>
            </a:extLst>
          </p:cNvPr>
          <p:cNvSpPr/>
          <p:nvPr/>
        </p:nvSpPr>
        <p:spPr>
          <a:xfrm>
            <a:off x="5392420" y="3395464"/>
            <a:ext cx="1254760" cy="6106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Topic:botnet_topic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64B53-2887-4D14-A24E-EB74EA39E96B}"/>
              </a:ext>
            </a:extLst>
          </p:cNvPr>
          <p:cNvSpPr txBox="1"/>
          <p:nvPr/>
        </p:nvSpPr>
        <p:spPr>
          <a:xfrm>
            <a:off x="3743960" y="3397488"/>
            <a:ext cx="127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Publish log messages to </a:t>
            </a:r>
            <a:r>
              <a:rPr lang="en-US" sz="900" dirty="0" err="1"/>
              <a:t>botnet_topic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951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F9E-F2C0-4CBE-BD6E-8C291347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376714"/>
            <a:ext cx="10319068" cy="99488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Limitations/Constraints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521D-0E73-438F-B7B2-067D19B0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1623060"/>
            <a:ext cx="10319068" cy="455168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/>
              <a:t>The current system design with only one topic is not an efficient way for a real time system. Partitions and multiple topics is recommended.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/>
              <a:t>A real time system needs scalability it cannot be achieved with a single machine. Cluster environment is efficient.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/>
              <a:t>A complete botnet algorithm will consider all scenarios that can cause a DDOS attack. However this program just looks into a json file to identify a </a:t>
            </a:r>
            <a:r>
              <a:rPr lang="en-US" sz="2000"/>
              <a:t>banned IP.</a:t>
            </a:r>
            <a:endParaRPr lang="en-US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919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287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Botnet sniffer</vt:lpstr>
      <vt:lpstr>Objective</vt:lpstr>
      <vt:lpstr>Business Requirements</vt:lpstr>
      <vt:lpstr>Technical Requirements</vt:lpstr>
      <vt:lpstr>Technical Requirements</vt:lpstr>
      <vt:lpstr>Design architecture</vt:lpstr>
      <vt:lpstr>Limitations/Constraints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 sniffer</dc:title>
  <dc:creator>Ithapu, PavanKumar</dc:creator>
  <cp:lastModifiedBy>Ithapu, PavanKumar</cp:lastModifiedBy>
  <cp:revision>25</cp:revision>
  <dcterms:created xsi:type="dcterms:W3CDTF">2020-01-09T00:32:42Z</dcterms:created>
  <dcterms:modified xsi:type="dcterms:W3CDTF">2020-01-10T21:45:23Z</dcterms:modified>
</cp:coreProperties>
</file>