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iler" TargetMode="External"/><Relationship Id="rId2" Type="http://schemas.openxmlformats.org/officeDocument/2006/relationships/hyperlink" Target="https://en.wikipedia.org/wiki/Language_constru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Programming_language" TargetMode="External"/><Relationship Id="rId5" Type="http://schemas.openxmlformats.org/officeDocument/2006/relationships/hyperlink" Target="https://en.wikipedia.org/wiki/Formal_grammar" TargetMode="External"/><Relationship Id="rId4" Type="http://schemas.openxmlformats.org/officeDocument/2006/relationships/hyperlink" Target="https://en.wikipedia.org/wiki/Translator_(computing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00ED-D9DF-4105-86DF-7915E041C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Preprocessive</a:t>
            </a:r>
            <a:r>
              <a:rPr lang="en-US" dirty="0"/>
              <a:t> Directive</a:t>
            </a:r>
            <a:br>
              <a:rPr lang="en-US" dirty="0"/>
            </a:br>
            <a:r>
              <a:rPr lang="en-US" dirty="0"/>
              <a:t>#pragma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9825B-9382-4B61-87DA-F9F00B85A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#pragma is a </a:t>
            </a:r>
            <a:r>
              <a:rPr lang="en-US" dirty="0">
                <a:hlinkClick r:id="rId2" tooltip="Language construct"/>
              </a:rPr>
              <a:t>language construct</a:t>
            </a:r>
            <a:r>
              <a:rPr lang="en-US" dirty="0"/>
              <a:t> that specifies how a </a:t>
            </a:r>
            <a:r>
              <a:rPr lang="en-US" dirty="0">
                <a:hlinkClick r:id="rId3" tooltip="Compiler"/>
              </a:rPr>
              <a:t>compiler</a:t>
            </a:r>
            <a:r>
              <a:rPr lang="en-US" dirty="0"/>
              <a:t> (or other </a:t>
            </a:r>
            <a:r>
              <a:rPr lang="en-US" dirty="0">
                <a:hlinkClick r:id="rId4" tooltip="Translator (computing)"/>
              </a:rPr>
              <a:t>translator</a:t>
            </a:r>
            <a:r>
              <a:rPr lang="en-US" dirty="0"/>
              <a:t>) should process its input. Directives are not</a:t>
            </a:r>
            <a:r>
              <a:rPr lang="en-US" baseline="30000" dirty="0"/>
              <a:t> </a:t>
            </a:r>
            <a:r>
              <a:rPr lang="en-US" dirty="0"/>
              <a:t>part of the </a:t>
            </a:r>
            <a:r>
              <a:rPr lang="en-US" dirty="0">
                <a:hlinkClick r:id="rId5" tooltip="Formal grammar"/>
              </a:rPr>
              <a:t>grammar</a:t>
            </a:r>
            <a:r>
              <a:rPr lang="en-US" dirty="0"/>
              <a:t> of a </a:t>
            </a:r>
            <a:r>
              <a:rPr lang="en-US" dirty="0">
                <a:hlinkClick r:id="rId6" tooltip="Programming language"/>
              </a:rPr>
              <a:t>programming language</a:t>
            </a:r>
            <a:r>
              <a:rPr lang="en-US" dirty="0"/>
              <a:t>, and may vary from compiler to compiler.</a:t>
            </a:r>
          </a:p>
          <a:p>
            <a:r>
              <a:rPr lang="en-US" dirty="0"/>
              <a:t>Example:#pragma is used to avoid structure padding.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6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64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Preprocessive Directive #pragma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Preprocessive Directive #pragma</dc:title>
  <dc:creator>Pavan kumar P</dc:creator>
  <cp:lastModifiedBy>Pavan kumar P</cp:lastModifiedBy>
  <cp:revision>1</cp:revision>
  <dcterms:created xsi:type="dcterms:W3CDTF">2022-08-30T03:51:43Z</dcterms:created>
  <dcterms:modified xsi:type="dcterms:W3CDTF">2022-08-30T03:59:43Z</dcterms:modified>
</cp:coreProperties>
</file>