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9BD"/>
    <a:srgbClr val="00A0A8"/>
    <a:srgbClr val="9180F8"/>
    <a:srgbClr val="FEC630"/>
    <a:srgbClr val="52CBBE"/>
    <a:srgbClr val="FF5969"/>
    <a:srgbClr val="5D7373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462304" y="1338291"/>
            <a:ext cx="83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F5969"/>
                </a:solidFill>
                <a:latin typeface="Tw Cen MT" panose="020B0602020104020603" pitchFamily="34" charset="0"/>
              </a:rPr>
              <a:t>UPI (Unified Payment Interface)</a:t>
            </a:r>
            <a:endParaRPr lang="en-US" sz="4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990743" y="2272666"/>
            <a:ext cx="625620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Mayank Ingale 20bcs127</a:t>
            </a:r>
          </a:p>
          <a:p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Meravath Pavan 20bcs129</a:t>
            </a:r>
          </a:p>
          <a:p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Mihir Solanki 20bcs131</a:t>
            </a:r>
          </a:p>
          <a:p>
            <a:endParaRPr lang="en-US" sz="410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16727" y="4796434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D7373"/>
                </a:solidFill>
                <a:latin typeface="Tw Cen MT" panose="020B0602020104020603" pitchFamily="34" charset="0"/>
              </a:rPr>
              <a:t>Ta Name: Poornima Singh</a:t>
            </a:r>
            <a:endParaRPr lang="en-US" sz="41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pupose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973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980475" y="3242491"/>
              <a:ext cx="2265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Tech-stack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412743" y="-1"/>
            <a:ext cx="9931955" cy="6858000"/>
            <a:chOff x="-9337032" y="-1"/>
            <a:chExt cx="9931955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908701" y="3189607"/>
              <a:ext cx="2360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35E82-5D38-4540-B99A-76920A5EABDD}"/>
              </a:ext>
            </a:extLst>
          </p:cNvPr>
          <p:cNvSpPr txBox="1"/>
          <p:nvPr/>
        </p:nvSpPr>
        <p:spPr>
          <a:xfrm>
            <a:off x="7165075" y="5813946"/>
            <a:ext cx="14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16</a:t>
            </a:r>
            <a:r>
              <a:rPr lang="en-IN" dirty="0" smtClean="0"/>
              <a:t>/11/2021</a:t>
            </a:r>
            <a:endParaRPr lang="en-IN" dirty="0"/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2B9B949A-2A4C-4D4E-AC7D-01E0C447F506}"/>
              </a:ext>
            </a:extLst>
          </p:cNvPr>
          <p:cNvGrpSpPr/>
          <p:nvPr/>
        </p:nvGrpSpPr>
        <p:grpSpPr>
          <a:xfrm>
            <a:off x="-11363254" y="3168"/>
            <a:ext cx="11335017" cy="6858000"/>
            <a:chOff x="-10744545" y="-1"/>
            <a:chExt cx="11335017" cy="6858000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A890F296-72A4-4E99-937C-845FE1C97B8D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22B7EA14-FB91-4F99-BD65-6DBD2D2E0279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C00882B1-5D9A-403F-B4B7-CC11EC703727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="" xmlns:a16="http://schemas.microsoft.com/office/drawing/2014/main" id="{5A8F1211-E5FD-4C73-9121-A48B456F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84662" y="-2"/>
            <a:ext cx="12494816" cy="6858000"/>
            <a:chOff x="-302816" y="-83774"/>
            <a:chExt cx="12494816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02816" y="-83774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05835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purpose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Tec-stack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4785" y="0"/>
            <a:ext cx="9943483" cy="6858000"/>
            <a:chOff x="-9337032" y="-1"/>
            <a:chExt cx="9943483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1097667" y="3189605"/>
              <a:ext cx="2761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563041" y="2764843"/>
            <a:ext cx="6791601" cy="3487945"/>
            <a:chOff x="2727396" y="3225345"/>
            <a:chExt cx="6791601" cy="3487945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258575" y="3225345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rgbClr val="03A1A4"/>
                  </a:solidFill>
                  <a:latin typeface="Tw Cen MT" panose="020B0602020104020603" pitchFamily="34" charset="0"/>
                </a:rPr>
                <a:t>WHAT IS UPI ?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3547699" y="3843133"/>
              <a:ext cx="46325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Platform that merges several</a:t>
              </a:r>
            </a:p>
            <a:p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bank servises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3547700" y="4755691"/>
              <a:ext cx="5607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en-US" sz="240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 instantly transferring funds between      two bank accounts on a mobile platform.</a:t>
              </a:r>
              <a:endParaRPr lang="en-IN" sz="240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27396" y="6343958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B11AA80-0949-416C-8E4A-116779329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70" y="372225"/>
            <a:ext cx="3347723" cy="214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AB437572-09D2-4C2F-B78C-0C38826EE1F3}"/>
              </a:ext>
            </a:extLst>
          </p:cNvPr>
          <p:cNvGrpSpPr/>
          <p:nvPr/>
        </p:nvGrpSpPr>
        <p:grpSpPr>
          <a:xfrm>
            <a:off x="-11348462" y="0"/>
            <a:ext cx="11335343" cy="6858000"/>
            <a:chOff x="-10744545" y="-1"/>
            <a:chExt cx="11335343" cy="685800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E2F7E7E-DDAB-47CD-99E8-A579294FF6F7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7AD0968E-6D58-47BE-9425-9562FC51D7DA}"/>
                </a:ext>
              </a:extLst>
            </p:cNvPr>
            <p:cNvSpPr/>
            <p:nvPr/>
          </p:nvSpPr>
          <p:spPr>
            <a:xfrm>
              <a:off x="-577602" y="233743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C0EFACA9-B392-4786-BCFE-1159C07F48BD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07F8341D-817E-4220-AD73-5F7D977BC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9000" y="0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purpose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3" cy="6858000"/>
            <a:chOff x="491575" y="0"/>
            <a:chExt cx="9961093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43814" y="3175428"/>
              <a:ext cx="2171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Tech-stack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66471" y="12986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87754" cy="6858000"/>
            <a:chOff x="-9337032" y="-1"/>
            <a:chExt cx="998775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951037" y="3160333"/>
              <a:ext cx="2557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 rot="16200000">
            <a:off x="3568316" y="4771325"/>
            <a:ext cx="1805441" cy="2088494"/>
            <a:chOff x="6381342" y="2209800"/>
            <a:chExt cx="1805441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229991"/>
              <a:ext cx="1805441" cy="5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 rot="5400000">
              <a:off x="6895054" y="2247607"/>
              <a:ext cx="799531" cy="1136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 rot="16200000">
            <a:off x="4092989" y="2425769"/>
            <a:ext cx="2144077" cy="3476475"/>
            <a:chOff x="3545829" y="2209801"/>
            <a:chExt cx="2144077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=""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2341" y="220980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334472"/>
              <a:ext cx="1805441" cy="342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 rot="5400000">
              <a:off x="4251336" y="1625844"/>
              <a:ext cx="480318" cy="189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 rot="16200000">
            <a:off x="3519031" y="1020939"/>
            <a:ext cx="1805441" cy="1989927"/>
            <a:chOff x="1431122" y="2209801"/>
            <a:chExt cx="1805441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1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431122" y="2230994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 rot="5400000">
              <a:off x="1897444" y="2337197"/>
              <a:ext cx="839134" cy="108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rot="16200000" flipV="1">
            <a:off x="6207945" y="-167585"/>
            <a:ext cx="1591582" cy="445403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rot="16200000" flipV="1">
            <a:off x="6217073" y="1768130"/>
            <a:ext cx="1591582" cy="443578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="" xmlns:a16="http://schemas.microsoft.com/office/drawing/2014/main" id="{B8C3E14B-EBB2-49A7-9A4E-9C6AFAF9A364}"/>
              </a:ext>
            </a:extLst>
          </p:cNvPr>
          <p:cNvSpPr/>
          <p:nvPr/>
        </p:nvSpPr>
        <p:spPr>
          <a:xfrm rot="16200000" flipV="1">
            <a:off x="6207945" y="3584634"/>
            <a:ext cx="1591582" cy="445404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4954054" y="8262"/>
            <a:ext cx="7654577" cy="2505332"/>
            <a:chOff x="2907437" y="744981"/>
            <a:chExt cx="5604875" cy="2393017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6920730" y="744981"/>
              <a:ext cx="1591582" cy="35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2907437" y="2211965"/>
              <a:ext cx="2655102" cy="92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IN" sz="190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We cannot transfer money from wallet to bank account in some upi’s.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482387" y="3039332"/>
            <a:ext cx="6372808" cy="1007713"/>
            <a:chOff x="2977536" y="1094216"/>
            <a:chExt cx="6290508" cy="3901814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7676462" y="1094216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2977536" y="3506410"/>
              <a:ext cx="2823362" cy="148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sz="190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Server down problem’s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5419541" y="5321219"/>
            <a:ext cx="4144844" cy="805668"/>
            <a:chOff x="3949757" y="1112868"/>
            <a:chExt cx="6343507" cy="33052267"/>
          </a:xfrm>
        </p:grpSpPr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8701682" y="1112868"/>
              <a:ext cx="1591582" cy="37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3949757" y="6387000"/>
              <a:ext cx="3759575" cy="2777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sz="190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We will try to overcome this issues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631" y="1518554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16" y="3512772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52" y="5357914"/>
            <a:ext cx="907482" cy="90748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2C705E3-B252-40DA-B3A2-F26E000B80C2}"/>
              </a:ext>
            </a:extLst>
          </p:cNvPr>
          <p:cNvGrpSpPr/>
          <p:nvPr/>
        </p:nvGrpSpPr>
        <p:grpSpPr>
          <a:xfrm>
            <a:off x="-11320427" y="-12988"/>
            <a:ext cx="11335017" cy="6858000"/>
            <a:chOff x="-10744545" y="-1"/>
            <a:chExt cx="11335017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221D9D8-B302-4B88-BAB6-166F6BF1597C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31818543-E7E0-491A-994E-9FFCC6FB24D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5F045C7-EF38-45E0-9126-FD946358689D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F5D13A3C-56A5-4554-8A01-8D0550A0D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purpose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571496" y="-4"/>
            <a:ext cx="9573729" cy="6858000"/>
            <a:chOff x="878938" y="0"/>
            <a:chExt cx="9573729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878938" y="0"/>
              <a:ext cx="9573729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 satck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62177" y="0"/>
            <a:ext cx="9604315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741094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2948" y="0"/>
            <a:ext cx="10015067" cy="6858000"/>
            <a:chOff x="-9337032" y="-1"/>
            <a:chExt cx="9942976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895355" y="3197055"/>
              <a:ext cx="2360919" cy="64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>
            <a:cxnSpLocks/>
            <a:stCxn id="99" idx="2"/>
            <a:endCxn id="103" idx="2"/>
          </p:cNvCxnSpPr>
          <p:nvPr/>
        </p:nvCxnSpPr>
        <p:spPr>
          <a:xfrm flipH="1">
            <a:off x="3647159" y="3319173"/>
            <a:ext cx="2165157" cy="94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5782028" y="321362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6016447" y="3312107"/>
            <a:ext cx="1919086" cy="706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 flipV="1">
            <a:off x="3616940" y="3219584"/>
            <a:ext cx="210614" cy="218155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05245" y="3206560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4790128" y="335939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5969"/>
                </a:solidFill>
                <a:latin typeface="Tw Cen MT" panose="020B0602020104020603" pitchFamily="34" charset="0"/>
              </a:rPr>
              <a:t>HTML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2585479" y="335308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52CBBE"/>
                </a:solidFill>
                <a:latin typeface="Tw Cen MT" panose="020B0602020104020603" pitchFamily="34" charset="0"/>
              </a:rPr>
              <a:t>CSS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872094" y="338053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JAVA SCRIPT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5248362" y="1494593"/>
            <a:ext cx="1281324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3078770" y="296645"/>
            <a:ext cx="1275682" cy="2523995"/>
            <a:chOff x="5242440" y="507601"/>
            <a:chExt cx="1275682" cy="2523995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5438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1129" y="507601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77214" y="329628"/>
            <a:ext cx="1275682" cy="2411865"/>
            <a:chOff x="7353181" y="619731"/>
            <a:chExt cx="1275682" cy="2411865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33" y="619731"/>
              <a:ext cx="684562" cy="68456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A192CC-C447-4F0F-A24B-7906F8CF48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4" y="1776141"/>
            <a:ext cx="749385" cy="740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2461CD0-FDB6-4033-AE5C-B4099A360B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52" y="1814270"/>
            <a:ext cx="669618" cy="737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1479422-87EB-472C-92C6-18F964FA1A1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63" y="1662454"/>
            <a:ext cx="889686" cy="886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6D964AF-4B98-4495-A48A-A0E36A83C3FF}"/>
              </a:ext>
            </a:extLst>
          </p:cNvPr>
          <p:cNvSpPr txBox="1"/>
          <p:nvPr/>
        </p:nvSpPr>
        <p:spPr>
          <a:xfrm>
            <a:off x="4746245" y="402512"/>
            <a:ext cx="26172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>
                <a:latin typeface="Algerian" panose="04020705040A02060702" pitchFamily="82" charset="0"/>
              </a:rPr>
              <a:t>TECH STACK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E8E62B11-75CA-40B3-82F8-64E4F6FD7DE7}"/>
              </a:ext>
            </a:extLst>
          </p:cNvPr>
          <p:cNvGrpSpPr/>
          <p:nvPr/>
        </p:nvGrpSpPr>
        <p:grpSpPr>
          <a:xfrm>
            <a:off x="4050837" y="4283462"/>
            <a:ext cx="1281324" cy="1275682"/>
            <a:chOff x="2697107" y="1710282"/>
            <a:chExt cx="1275682" cy="1275682"/>
          </a:xfrm>
        </p:grpSpPr>
        <p:sp>
          <p:nvSpPr>
            <p:cNvPr id="82" name="Teardrop 81">
              <a:extLst>
                <a:ext uri="{FF2B5EF4-FFF2-40B4-BE49-F238E27FC236}">
                  <a16:creationId xmlns="" xmlns:a16="http://schemas.microsoft.com/office/drawing/2014/main" id="{109CBA99-3360-4395-977F-DBF7D9D9063B}"/>
                </a:ext>
              </a:extLst>
            </p:cNvPr>
            <p:cNvSpPr/>
            <p:nvPr/>
          </p:nvSpPr>
          <p:spPr>
            <a:xfrm rot="8100000">
              <a:off x="2697107" y="1710282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826276B4-C803-4433-8669-0D144018EB27}"/>
                </a:ext>
              </a:extLst>
            </p:cNvPr>
            <p:cNvSpPr/>
            <p:nvPr/>
          </p:nvSpPr>
          <p:spPr>
            <a:xfrm>
              <a:off x="2905251" y="1931557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D9B3CB0B-2F4A-4A5C-8BCC-2948872832C3}"/>
              </a:ext>
            </a:extLst>
          </p:cNvPr>
          <p:cNvGrpSpPr/>
          <p:nvPr/>
        </p:nvGrpSpPr>
        <p:grpSpPr>
          <a:xfrm>
            <a:off x="6513593" y="4245750"/>
            <a:ext cx="1275682" cy="1275682"/>
            <a:chOff x="5242440" y="1755914"/>
            <a:chExt cx="1275682" cy="1275682"/>
          </a:xfrm>
        </p:grpSpPr>
        <p:sp>
          <p:nvSpPr>
            <p:cNvPr id="88" name="Teardrop 87">
              <a:extLst>
                <a:ext uri="{FF2B5EF4-FFF2-40B4-BE49-F238E27FC236}">
                  <a16:creationId xmlns="" xmlns:a16="http://schemas.microsoft.com/office/drawing/2014/main" id="{C1303C26-5D88-42D5-A4F6-22971197B67F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82FDF6CF-98A2-4694-B50D-9548ACC77F36}"/>
                </a:ext>
              </a:extLst>
            </p:cNvPr>
            <p:cNvSpPr/>
            <p:nvPr/>
          </p:nvSpPr>
          <p:spPr>
            <a:xfrm>
              <a:off x="5438249" y="1962296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83D4D95-779A-4B84-B4D2-ACE153405F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46" y="4551046"/>
            <a:ext cx="795948" cy="79706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735DBE48-622A-48C8-A7F0-DAE6BAC65816}"/>
              </a:ext>
            </a:extLst>
          </p:cNvPr>
          <p:cNvSpPr txBox="1"/>
          <p:nvPr/>
        </p:nvSpPr>
        <p:spPr>
          <a:xfrm>
            <a:off x="3275094" y="6087685"/>
            <a:ext cx="2876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BOOT STRAP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3DB39581-9F17-4808-990F-77C58F1E288F}"/>
              </a:ext>
            </a:extLst>
          </p:cNvPr>
          <p:cNvCxnSpPr>
            <a:cxnSpLocks/>
            <a:stCxn id="140" idx="2"/>
            <a:endCxn id="136" idx="6"/>
          </p:cNvCxnSpPr>
          <p:nvPr/>
        </p:nvCxnSpPr>
        <p:spPr>
          <a:xfrm flipH="1">
            <a:off x="4789142" y="6014907"/>
            <a:ext cx="2289201" cy="1064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3B7357C5-56C9-46E8-B43A-4E07DEE95342}"/>
              </a:ext>
            </a:extLst>
          </p:cNvPr>
          <p:cNvGrpSpPr/>
          <p:nvPr/>
        </p:nvGrpSpPr>
        <p:grpSpPr>
          <a:xfrm flipV="1">
            <a:off x="4578528" y="5916477"/>
            <a:ext cx="210614" cy="218155"/>
            <a:chOff x="3855819" y="4248152"/>
            <a:chExt cx="211094" cy="211094"/>
          </a:xfrm>
        </p:grpSpPr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466EF08F-E27D-4177-BD84-404746B545E6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="" xmlns:a16="http://schemas.microsoft.com/office/drawing/2014/main" id="{E75A427D-98E1-485D-A345-E0B3985D49D8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2440BCBE-9FEF-4577-8871-709248567582}"/>
              </a:ext>
            </a:extLst>
          </p:cNvPr>
          <p:cNvGrpSpPr/>
          <p:nvPr/>
        </p:nvGrpSpPr>
        <p:grpSpPr>
          <a:xfrm flipV="1">
            <a:off x="7048124" y="5905830"/>
            <a:ext cx="210614" cy="218155"/>
            <a:chOff x="3855819" y="4248152"/>
            <a:chExt cx="211094" cy="211094"/>
          </a:xfrm>
        </p:grpSpPr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7A6D1DF5-D3E0-4DF0-BEDA-3DC8CCC908E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="" xmlns:a16="http://schemas.microsoft.com/office/drawing/2014/main" id="{87226F36-B6BD-4B67-AD1C-8CBC7F93B8D1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FF596096-5386-4B04-9199-62058279E6F9}"/>
              </a:ext>
            </a:extLst>
          </p:cNvPr>
          <p:cNvSpPr txBox="1"/>
          <p:nvPr/>
        </p:nvSpPr>
        <p:spPr>
          <a:xfrm>
            <a:off x="5694648" y="6088817"/>
            <a:ext cx="2876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NODE JS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2393319-38E9-4036-B818-D9B325F5D49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63" y="4561731"/>
            <a:ext cx="726994" cy="67048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111389DC-96C1-4A12-AB5B-9A5A1D94B4E2}"/>
              </a:ext>
            </a:extLst>
          </p:cNvPr>
          <p:cNvGrpSpPr/>
          <p:nvPr/>
        </p:nvGrpSpPr>
        <p:grpSpPr>
          <a:xfrm>
            <a:off x="-11263873" y="-4280"/>
            <a:ext cx="11335017" cy="6858000"/>
            <a:chOff x="-10744545" y="-1"/>
            <a:chExt cx="11335017" cy="6858000"/>
          </a:xfrm>
        </p:grpSpPr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298DDAE8-C2A5-4B47-ADF3-ABA11CE41BC7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C6746561-AC3C-4F77-9227-8139B361EB8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245B11A5-E851-446E-BE3C-C89DF5E172C9}"/>
                </a:ext>
              </a:extLst>
            </p:cNvPr>
            <p:cNvSpPr txBox="1"/>
            <p:nvPr/>
          </p:nvSpPr>
          <p:spPr>
            <a:xfrm rot="16200000">
              <a:off x="-738485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="" xmlns:a16="http://schemas.microsoft.com/office/drawing/2014/main" id="{7F2D051B-7032-42B3-A0E1-DAAC969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  <p:bldP spid="15" grpId="0"/>
      <p:bldP spid="126" grpId="0"/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1099040" y="0"/>
            <a:ext cx="11092959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1046775" y="0"/>
            <a:ext cx="10613824" cy="6858000"/>
            <a:chOff x="1046775" y="0"/>
            <a:chExt cx="10613824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1046775" y="0"/>
              <a:ext cx="1061382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purpose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32715" y="3194728"/>
              <a:ext cx="2360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 - stack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BBCDF566-32BC-4E3D-9629-CDC2C634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02" y="1033960"/>
            <a:ext cx="6407745" cy="5192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73CA6D-9D86-41E7-8ADD-E26AE9999DB2}"/>
              </a:ext>
            </a:extLst>
          </p:cNvPr>
          <p:cNvSpPr txBox="1"/>
          <p:nvPr/>
        </p:nvSpPr>
        <p:spPr>
          <a:xfrm>
            <a:off x="5166814" y="430301"/>
            <a:ext cx="279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Perks of upi !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CB2D8CA7-BF69-49E9-ABCB-782048893912}"/>
              </a:ext>
            </a:extLst>
          </p:cNvPr>
          <p:cNvGrpSpPr/>
          <p:nvPr/>
        </p:nvGrpSpPr>
        <p:grpSpPr>
          <a:xfrm>
            <a:off x="0" y="0"/>
            <a:ext cx="10608625" cy="6858000"/>
            <a:chOff x="491575" y="0"/>
            <a:chExt cx="9574094" cy="6858000"/>
          </a:xfrm>
          <a:effectLst>
            <a:outerShdw blurRad="609600" dist="50800" dir="5400000" algn="ctr" rotWithShape="0">
              <a:schemeClr val="bg1">
                <a:lumMod val="65000"/>
              </a:scheme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31D21D9A-2458-4B3B-BED4-CAD7F0E3676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80C7F963-06FC-4386-BF73-A41CEF934FDE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9B0C7C8-9DD9-4B58-B7AD-EC646B9E67A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71CD372F-1605-45A2-BB1D-94BCE9469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8A0BC5B1-D093-49E3-A007-3CA41568A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29" y="1052844"/>
            <a:ext cx="6407745" cy="519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20489C-F6E3-466B-9C16-FA22E853E117}"/>
              </a:ext>
            </a:extLst>
          </p:cNvPr>
          <p:cNvSpPr txBox="1"/>
          <p:nvPr/>
        </p:nvSpPr>
        <p:spPr>
          <a:xfrm>
            <a:off x="5191397" y="261023"/>
            <a:ext cx="194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chemeClr val="bg1">
                    <a:lumMod val="50000"/>
                  </a:schemeClr>
                </a:solidFill>
              </a:rPr>
              <a:t>WHY UPI 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966F5BA4-1C64-4FF9-A954-87DC752E1DE8}"/>
              </a:ext>
            </a:extLst>
          </p:cNvPr>
          <p:cNvGrpSpPr/>
          <p:nvPr/>
        </p:nvGrpSpPr>
        <p:grpSpPr>
          <a:xfrm>
            <a:off x="-7653994" y="0"/>
            <a:ext cx="8858594" cy="6858000"/>
            <a:chOff x="718505" y="-1"/>
            <a:chExt cx="8732668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B69A08E5-5EED-4AE4-BB14-8154FE577767}"/>
                </a:ext>
              </a:extLst>
            </p:cNvPr>
            <p:cNvSpPr/>
            <p:nvPr/>
          </p:nvSpPr>
          <p:spPr>
            <a:xfrm>
              <a:off x="718505" y="-1"/>
              <a:ext cx="869900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F1EE548F-0617-4DA9-8EAD-6D8E3AE72D85}"/>
                </a:ext>
              </a:extLst>
            </p:cNvPr>
            <p:cNvSpPr/>
            <p:nvPr/>
          </p:nvSpPr>
          <p:spPr>
            <a:xfrm>
              <a:off x="8257461" y="23374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9787F245-D43F-4AF4-BAB1-CDAE535F461D}"/>
                </a:ext>
              </a:extLst>
            </p:cNvPr>
            <p:cNvSpPr txBox="1"/>
            <p:nvPr/>
          </p:nvSpPr>
          <p:spPr>
            <a:xfrm rot="16200000">
              <a:off x="8131965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D91BB26E-E8C5-42CA-9CCB-AA32F62D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0442FC68-7AD6-43CA-92B6-0F3C4F54B43E}"/>
              </a:ext>
            </a:extLst>
          </p:cNvPr>
          <p:cNvGrpSpPr/>
          <p:nvPr/>
        </p:nvGrpSpPr>
        <p:grpSpPr>
          <a:xfrm>
            <a:off x="-9390085" y="0"/>
            <a:ext cx="10085358" cy="6858000"/>
            <a:chOff x="-9337032" y="-1"/>
            <a:chExt cx="9953670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177CDE69-84EB-47E0-9F5D-4D88CF68AA33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4524EFB5-D341-45AE-BCCD-26344917DE42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74AB61-46F0-495D-BF32-899F1BBCFCB3}"/>
                </a:ext>
              </a:extLst>
            </p:cNvPr>
            <p:cNvSpPr txBox="1"/>
            <p:nvPr/>
          </p:nvSpPr>
          <p:spPr>
            <a:xfrm rot="16200000">
              <a:off x="-900432" y="3181282"/>
              <a:ext cx="2396247" cy="637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="" xmlns:a16="http://schemas.microsoft.com/office/drawing/2014/main" id="{F8CD6C31-F124-481D-A407-277740AB2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="" xmlns:a16="http://schemas.microsoft.com/office/drawing/2014/main" id="{14690107-96B1-4D9A-BA0C-E52E240EA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10" y="116454"/>
            <a:ext cx="659146" cy="65914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="" xmlns:a16="http://schemas.microsoft.com/office/drawing/2014/main" id="{A52DF3A3-9217-4BDF-AFDF-ED7D80C58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16" y="116454"/>
            <a:ext cx="659146" cy="65914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378811F2-6A67-4C85-B9A5-D250869B0D82}"/>
              </a:ext>
            </a:extLst>
          </p:cNvPr>
          <p:cNvGrpSpPr/>
          <p:nvPr/>
        </p:nvGrpSpPr>
        <p:grpSpPr>
          <a:xfrm>
            <a:off x="-11219677" y="0"/>
            <a:ext cx="11335017" cy="6858000"/>
            <a:chOff x="-10744545" y="-1"/>
            <a:chExt cx="11335017" cy="6858000"/>
          </a:xfrm>
        </p:grpSpPr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02F6587E-2C7A-4678-AB2B-3ED29C65F71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D45939F9-C567-4A63-86CF-C5FFBA7FEA19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1C8F853-014D-4FF4-8E82-9F1E7534BE7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="" xmlns:a16="http://schemas.microsoft.com/office/drawing/2014/main" id="{107AE07B-111B-41AC-AB6D-E4D131144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pupose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60510" y="3166936"/>
              <a:ext cx="2305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Tech-stack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90B197C-EC24-42E9-B005-DD7A77F85D72}"/>
              </a:ext>
            </a:extLst>
          </p:cNvPr>
          <p:cNvGrpSpPr/>
          <p:nvPr/>
        </p:nvGrpSpPr>
        <p:grpSpPr>
          <a:xfrm>
            <a:off x="1215620" y="-4"/>
            <a:ext cx="8969434" cy="6858000"/>
            <a:chOff x="732494" y="-1"/>
            <a:chExt cx="8718679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803D1C51-4A7F-4841-8A8A-0D2D060CC270}"/>
                </a:ext>
              </a:extLst>
            </p:cNvPr>
            <p:cNvSpPr/>
            <p:nvPr/>
          </p:nvSpPr>
          <p:spPr>
            <a:xfrm>
              <a:off x="732494" y="-1"/>
              <a:ext cx="869900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77868D7-36F2-449F-A097-28935D2628DE}"/>
                </a:ext>
              </a:extLst>
            </p:cNvPr>
            <p:cNvSpPr/>
            <p:nvPr/>
          </p:nvSpPr>
          <p:spPr>
            <a:xfrm>
              <a:off x="8257461" y="233743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32327B0-86E5-404F-A417-8B611CED38C1}"/>
                </a:ext>
              </a:extLst>
            </p:cNvPr>
            <p:cNvSpPr txBox="1"/>
            <p:nvPr/>
          </p:nvSpPr>
          <p:spPr>
            <a:xfrm rot="16200000">
              <a:off x="8131965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working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C4E15C89-B2F5-4A06-B120-5DE63D1F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8CA4D7C-9923-4CEA-8572-CABBE303361D}"/>
              </a:ext>
            </a:extLst>
          </p:cNvPr>
          <p:cNvGrpSpPr/>
          <p:nvPr/>
        </p:nvGrpSpPr>
        <p:grpSpPr>
          <a:xfrm>
            <a:off x="-9008581" y="0"/>
            <a:ext cx="10444122" cy="6858000"/>
            <a:chOff x="-9337032" y="-1"/>
            <a:chExt cx="9953513" cy="685800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52C2F359-5D55-4B71-BA13-7D74C98EF377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34574E59-9B08-499D-B1BF-B9EE56B9EE7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6677290-7B14-43BF-B998-B94FD1436046}"/>
                </a:ext>
              </a:extLst>
            </p:cNvPr>
            <p:cNvSpPr txBox="1"/>
            <p:nvPr/>
          </p:nvSpPr>
          <p:spPr>
            <a:xfrm rot="16200000">
              <a:off x="-1006363" y="3204784"/>
              <a:ext cx="2629717" cy="61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D6C58A60-1BB8-4B29-ADD2-EE5C8BA8C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EAC805-51D2-49A7-927C-547679AE0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99" y="670623"/>
            <a:ext cx="2491301" cy="176233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C3320F88-F8C2-4615-869A-E76649D91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56" y="670623"/>
            <a:ext cx="2491301" cy="176233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A10D8BEF-A31A-4A44-8E80-86C8893BE4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87" y="4715403"/>
            <a:ext cx="2235669" cy="176233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A9D5A9C-D386-43C3-82DF-8D24BF24177C}"/>
              </a:ext>
            </a:extLst>
          </p:cNvPr>
          <p:cNvCxnSpPr>
            <a:cxnSpLocks/>
          </p:cNvCxnSpPr>
          <p:nvPr/>
        </p:nvCxnSpPr>
        <p:spPr>
          <a:xfrm>
            <a:off x="3183268" y="2432954"/>
            <a:ext cx="1777387" cy="228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E834CF48-2CF4-492A-BBBC-D39500C17540}"/>
              </a:ext>
            </a:extLst>
          </p:cNvPr>
          <p:cNvCxnSpPr>
            <a:cxnSpLocks/>
          </p:cNvCxnSpPr>
          <p:nvPr/>
        </p:nvCxnSpPr>
        <p:spPr>
          <a:xfrm flipH="1">
            <a:off x="6535829" y="2432954"/>
            <a:ext cx="1391035" cy="228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FAF4EC3-04FE-4B32-8DC0-6139EBD12A5C}"/>
              </a:ext>
            </a:extLst>
          </p:cNvPr>
          <p:cNvSpPr txBox="1"/>
          <p:nvPr/>
        </p:nvSpPr>
        <p:spPr>
          <a:xfrm>
            <a:off x="2457894" y="2401162"/>
            <a:ext cx="9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Bank-A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66D8CCA-17B2-4C4F-87F0-3ABC87CD23D6}"/>
              </a:ext>
            </a:extLst>
          </p:cNvPr>
          <p:cNvSpPr txBox="1"/>
          <p:nvPr/>
        </p:nvSpPr>
        <p:spPr>
          <a:xfrm>
            <a:off x="7054961" y="2401162"/>
            <a:ext cx="2449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Bank-B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636E346F-5F00-4E13-AA5D-8B3118820EFF}"/>
              </a:ext>
            </a:extLst>
          </p:cNvPr>
          <p:cNvGrpSpPr/>
          <p:nvPr/>
        </p:nvGrpSpPr>
        <p:grpSpPr>
          <a:xfrm>
            <a:off x="-10491962" y="0"/>
            <a:ext cx="11331017" cy="6858000"/>
            <a:chOff x="-10744545" y="-1"/>
            <a:chExt cx="11331017" cy="6858000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AD20ADEE-AF7C-4ADE-B589-8764CE1B2DDC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BF570A2E-4E19-4C97-9EFF-2BC4CCCEF00D}"/>
                </a:ext>
              </a:extLst>
            </p:cNvPr>
            <p:cNvSpPr/>
            <p:nvPr/>
          </p:nvSpPr>
          <p:spPr>
            <a:xfrm>
              <a:off x="-581928" y="233743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CD442DDD-F41F-415E-99F5-0279A537231F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62573703-0677-4089-9E91-1124830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4" y="0"/>
            <a:ext cx="11396175" cy="6858000"/>
            <a:chOff x="-10744545" y="-1"/>
            <a:chExt cx="11396175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027503" y="3189604"/>
              <a:ext cx="2711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86796" cy="1082467"/>
            <a:chOff x="979714" y="4445001"/>
            <a:chExt cx="2386796" cy="1082467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1029710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4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55162C75-EE0D-4144-A4D1-AC4F96EB9B7D}"/>
              </a:ext>
            </a:extLst>
          </p:cNvPr>
          <p:cNvGrpSpPr/>
          <p:nvPr/>
        </p:nvGrpSpPr>
        <p:grpSpPr>
          <a:xfrm>
            <a:off x="-2288056" y="0"/>
            <a:ext cx="3830801" cy="6858000"/>
            <a:chOff x="-10744545" y="-1"/>
            <a:chExt cx="11331017" cy="685800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F4A74611-E60F-4971-A886-BEE25062C2B2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39365D0F-F97F-4CB8-88D0-E9DC625BCB3A}"/>
                </a:ext>
              </a:extLst>
            </p:cNvPr>
            <p:cNvSpPr txBox="1"/>
            <p:nvPr/>
          </p:nvSpPr>
          <p:spPr>
            <a:xfrm rot="16200000">
              <a:off x="-1989221" y="3157379"/>
              <a:ext cx="199208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34CC67EB-8FB3-43B7-A091-3429465E7522}"/>
              </a:ext>
            </a:extLst>
          </p:cNvPr>
          <p:cNvSpPr/>
          <p:nvPr/>
        </p:nvSpPr>
        <p:spPr>
          <a:xfrm>
            <a:off x="368521" y="233743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46A64962-305A-4211-87BF-FFB2C354F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107" y="3263631"/>
            <a:ext cx="530600" cy="5306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4F2C64D-A983-44B3-8EA8-DD98DFAB5C9B}"/>
              </a:ext>
            </a:extLst>
          </p:cNvPr>
          <p:cNvSpPr txBox="1"/>
          <p:nvPr/>
        </p:nvSpPr>
        <p:spPr>
          <a:xfrm rot="16200000">
            <a:off x="223061" y="321167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0EEF0"/>
                </a:solidFill>
                <a:latin typeface="Tw Cen MT" panose="020B0602020104020603" pitchFamily="34" charset="0"/>
              </a:rPr>
              <a:t>end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C0FDAF3-0EAC-414F-BEED-B53896754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95" y="923125"/>
            <a:ext cx="6732090" cy="5011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3F42CE-80A5-496C-B0F9-02E9AFE0CD1F}"/>
              </a:ext>
            </a:extLst>
          </p:cNvPr>
          <p:cNvSpPr txBox="1"/>
          <p:nvPr/>
        </p:nvSpPr>
        <p:spPr>
          <a:xfrm>
            <a:off x="4024883" y="203791"/>
            <a:ext cx="2689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rgbClr val="52C9BD"/>
                </a:solidFill>
              </a:rPr>
              <a:t>Er-diagram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perks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4" y="0"/>
            <a:ext cx="11396175" cy="6858000"/>
            <a:chOff x="-10744545" y="-1"/>
            <a:chExt cx="11396175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027503" y="3189604"/>
              <a:ext cx="2711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Er-diagram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86796" cy="1082467"/>
            <a:chOff x="979714" y="4445001"/>
            <a:chExt cx="2386796" cy="1082467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1029710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4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55162C75-EE0D-4144-A4D1-AC4F96EB9B7D}"/>
              </a:ext>
            </a:extLst>
          </p:cNvPr>
          <p:cNvGrpSpPr/>
          <p:nvPr/>
        </p:nvGrpSpPr>
        <p:grpSpPr>
          <a:xfrm>
            <a:off x="-2334194" y="0"/>
            <a:ext cx="11386733" cy="6858000"/>
            <a:chOff x="-10744545" y="-1"/>
            <a:chExt cx="11366725" cy="6858000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F4A74611-E60F-4971-A886-BEE25062C2B2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39365D0F-F97F-4CB8-88D0-E9DC625BCB3A}"/>
                </a:ext>
              </a:extLst>
            </p:cNvPr>
            <p:cNvSpPr txBox="1"/>
            <p:nvPr/>
          </p:nvSpPr>
          <p:spPr>
            <a:xfrm rot="16200000">
              <a:off x="-697028" y="3274798"/>
              <a:ext cx="199208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101BB4D7-44CC-447D-B086-F16010968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2576" y="3222380"/>
              <a:ext cx="530600" cy="75116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D10C42F-C4D6-478F-89EF-89AC59E6C79E}"/>
              </a:ext>
            </a:extLst>
          </p:cNvPr>
          <p:cNvSpPr txBox="1"/>
          <p:nvPr/>
        </p:nvSpPr>
        <p:spPr>
          <a:xfrm>
            <a:off x="2400911" y="2921694"/>
            <a:ext cx="3356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solidFill>
                  <a:schemeClr val="tx2">
                    <a:lumMod val="75000"/>
                  </a:schemeClr>
                </a:solidFill>
              </a:rPr>
              <a:t>Thankyou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2487BC6B-AF66-470A-AD04-F2C487FD8BDD}"/>
              </a:ext>
            </a:extLst>
          </p:cNvPr>
          <p:cNvSpPr/>
          <p:nvPr/>
        </p:nvSpPr>
        <p:spPr>
          <a:xfrm>
            <a:off x="7848369" y="233743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3E160C14-FA6D-44B1-9455-A7BFCBB26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81967" y="3237151"/>
            <a:ext cx="530600" cy="5306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6DFC64B-A718-4D06-A466-D8E77E59E2EC}"/>
              </a:ext>
            </a:extLst>
          </p:cNvPr>
          <p:cNvSpPr txBox="1"/>
          <p:nvPr/>
        </p:nvSpPr>
        <p:spPr>
          <a:xfrm rot="16200000">
            <a:off x="7744014" y="324408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0EEF0"/>
                </a:solidFill>
                <a:latin typeface="Tw Cen MT" panose="020B0602020104020603" pitchFamily="34" charset="0"/>
              </a:rPr>
              <a:t>end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36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155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kumar</cp:lastModifiedBy>
  <cp:revision>107</cp:revision>
  <dcterms:created xsi:type="dcterms:W3CDTF">2017-01-05T13:17:27Z</dcterms:created>
  <dcterms:modified xsi:type="dcterms:W3CDTF">2021-11-16T08:06:27Z</dcterms:modified>
</cp:coreProperties>
</file>