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832AA-096D-4F9C-82ED-268EB1422E5D}" v="22" dt="2023-07-31T19:05:20.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5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6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4F606A2-BBBB-479E-8124-F60B606E430D}"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1"/>
          </p:nvPr>
        </p:nvSpPr>
        <p:spPr/>
        <p:txBody>
          <a:bodyPr/>
          <a:lstStyle/>
          <a:p>
            <a:fld id="{7C200AC3-2323-4FD8-9B13-FCDA880B16BF}"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9AC49A62-C41F-43F2-9ECA-008FB65FC33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DDD1A296-C1D4-42EF-B05B-81F14DA26EBB}"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 name="PlaceHolder 2"/>
          <p:cNvSpPr>
            <a:spLocks noGrp="1"/>
          </p:cNvSpPr>
          <p:nvPr>
            <p:ph type="sldNum" idx="1"/>
          </p:nvPr>
        </p:nvSpPr>
        <p:spPr/>
        <p:txBody>
          <a:bodyPr/>
          <a:lstStyle/>
          <a:p>
            <a:fld id="{F985CB3D-E47D-480F-8F8C-54FEB46BA812}"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360120" y="3429000"/>
            <a:ext cx="4945320" cy="57636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1"/>
          </p:nvPr>
        </p:nvSpPr>
        <p:spPr/>
        <p:txBody>
          <a:bodyPr/>
          <a:lstStyle/>
          <a:p>
            <a:fld id="{F0C654E9-AED7-49E4-BA8F-6E8150BA167E}"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E40886B4-BFF6-4C7A-8B52-378401D33360}"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AF065336-2E18-420B-A491-C051F8F283A5}"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1"/>
          </p:nvPr>
        </p:nvSpPr>
        <p:spPr/>
        <p:txBody>
          <a:bodyPr/>
          <a:lstStyle/>
          <a:p>
            <a:fld id="{348A6735-0C5E-45D6-8B0E-211A3D1E00C5}"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1"/>
          </p:nvPr>
        </p:nvSpPr>
        <p:spPr/>
        <p:txBody>
          <a:bodyPr/>
          <a:lstStyle/>
          <a:p>
            <a:fld id="{8EDBDD20-981E-41C8-AE51-01A42EA6D05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sldNum" idx="1"/>
          </p:nvPr>
        </p:nvSpPr>
        <p:spPr/>
        <p:txBody>
          <a:bodyPr/>
          <a:lstStyle/>
          <a:p>
            <a:fld id="{782995FE-8EA1-472B-889D-BA810411493F}"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sldNum" idx="1"/>
          </p:nvPr>
        </p:nvSpPr>
        <p:spPr/>
        <p:txBody>
          <a:bodyPr/>
          <a:lstStyle/>
          <a:p>
            <a:fld id="{902CA57E-767A-4431-8A75-F8227B598B3D}"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EBE513A-FBC2-4589-BCA2-CFBBA3BF7938}"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5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sldNum" idx="2"/>
          </p:nvPr>
        </p:nvSpPr>
        <p:spPr/>
        <p:txBody>
          <a:bodyPr/>
          <a:lstStyle/>
          <a:p>
            <a:fld id="{C1A74C7D-ED35-4B9A-84CF-B5FDE2E1B7D9}"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6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sldNum" idx="2"/>
          </p:nvPr>
        </p:nvSpPr>
        <p:spPr/>
        <p:txBody>
          <a:bodyPr/>
          <a:lstStyle/>
          <a:p>
            <a:fld id="{822DD2F6-549A-48CB-95C7-D67E3A31BE31}"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2"/>
          </p:nvPr>
        </p:nvSpPr>
        <p:spPr/>
        <p:txBody>
          <a:bodyPr/>
          <a:lstStyle/>
          <a:p>
            <a:fld id="{4A318735-0310-44B1-8492-444738BB9860}"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 name="PlaceHolder 2"/>
          <p:cNvSpPr>
            <a:spLocks noGrp="1"/>
          </p:cNvSpPr>
          <p:nvPr>
            <p:ph type="sldNum" idx="2"/>
          </p:nvPr>
        </p:nvSpPr>
        <p:spPr/>
        <p:txBody>
          <a:bodyPr/>
          <a:lstStyle/>
          <a:p>
            <a:fld id="{97F5015B-B80F-47FB-BD77-3F54EF2D8B2A}"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6360120" y="3429000"/>
            <a:ext cx="4945320" cy="57636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sldNum" idx="2"/>
          </p:nvPr>
        </p:nvSpPr>
        <p:spPr/>
        <p:txBody>
          <a:bodyPr/>
          <a:lstStyle/>
          <a:p>
            <a:fld id="{910AA791-EB76-44BC-A86F-2BEED65BD257}"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6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2"/>
          </p:nvPr>
        </p:nvSpPr>
        <p:spPr/>
        <p:txBody>
          <a:bodyPr/>
          <a:lstStyle/>
          <a:p>
            <a:fld id="{5AD21C2B-FDC4-448C-8F28-0776EF77D6A7}"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7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7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2"/>
          </p:nvPr>
        </p:nvSpPr>
        <p:spPr/>
        <p:txBody>
          <a:bodyPr/>
          <a:lstStyle/>
          <a:p>
            <a:fld id="{A13D27F8-328D-431F-A7C7-34C661C97843}"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7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7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sldNum" idx="2"/>
          </p:nvPr>
        </p:nvSpPr>
        <p:spPr/>
        <p:txBody>
          <a:bodyPr/>
          <a:lstStyle/>
          <a:p>
            <a:fld id="{168CE2E5-D44D-4C75-94AF-CDADED2633F9}"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8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8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sldNum" idx="2"/>
          </p:nvPr>
        </p:nvSpPr>
        <p:spPr/>
        <p:txBody>
          <a:bodyPr/>
          <a:lstStyle/>
          <a:p>
            <a:fld id="{F7B736B8-805F-4FF5-9549-D6B98C993B4C}"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8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8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8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sldNum" idx="2"/>
          </p:nvPr>
        </p:nvSpPr>
        <p:spPr/>
        <p:txBody>
          <a:bodyPr/>
          <a:lstStyle/>
          <a:p>
            <a:fld id="{B52D5F56-FE5B-4905-A1FE-BF6EA9D39845}"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18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8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9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9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9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19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sldNum" idx="2"/>
          </p:nvPr>
        </p:nvSpPr>
        <p:spPr/>
        <p:txBody>
          <a:bodyPr/>
          <a:lstStyle/>
          <a:p>
            <a:fld id="{18D9EDF7-3F01-4BCF-9DD7-47FF1F1E2EEF}" type="slidenum">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1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2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6360120" y="3429000"/>
            <a:ext cx="4945320" cy="57636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2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3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3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3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3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4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4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24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4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4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5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5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25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6360120" y="3429000"/>
            <a:ext cx="4945320" cy="57636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4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4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360120" y="3429000"/>
            <a:ext cx="4945320" cy="12430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Arial"/>
            </a:endParaRPr>
          </a:p>
        </p:txBody>
      </p:sp>
      <p:sp>
        <p:nvSpPr>
          <p:cNvPr id="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
        <p:nvSpPr>
          <p:cNvPr id="5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32" name="Freeform: Shape 9"/>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 name="Freeform: Shape 17"/>
          <p:cNvSpPr/>
          <p:nvPr/>
        </p:nvSpPr>
        <p:spPr>
          <a:xfrm rot="16200000" flipV="1">
            <a:off x="2965320" y="-2364120"/>
            <a:ext cx="6862320" cy="11591280"/>
          </a:xfrm>
          <a:custGeom>
            <a:avLst/>
            <a:gdLst>
              <a:gd name="textAreaLeft" fmla="*/ 0 w 6862320"/>
              <a:gd name="textAreaRight" fmla="*/ 6862680 w 6862320"/>
              <a:gd name="textAreaTop" fmla="*/ 360 h 11591280"/>
              <a:gd name="textAreaBottom" fmla="*/ 11592000 h 11591280"/>
            </a:gdLst>
            <a:ahLst/>
            <a:cxn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3" name="Freeform: Shape 11"/>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4" name="Freeform: Shape 7"/>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5" name="Title 1"/>
          <p:cNvSpPr/>
          <p:nvPr/>
        </p:nvSpPr>
        <p:spPr>
          <a:xfrm>
            <a:off x="444600" y="542880"/>
            <a:ext cx="11213640" cy="529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90000"/>
              </a:lnSpc>
            </a:pPr>
            <a:r>
              <a:rPr lang="en-US" sz="3200" b="1" strike="noStrike" spc="-72">
                <a:solidFill>
                  <a:srgbClr val="FFFFFF"/>
                </a:solidFill>
                <a:latin typeface="Trebuchet MS"/>
              </a:rPr>
              <a:t>Click to edit Master title style</a:t>
            </a:r>
            <a:endParaRPr lang="en-IN" sz="3200" b="0" strike="noStrike" spc="-1">
              <a:solidFill>
                <a:srgbClr val="000000"/>
              </a:solidFill>
              <a:latin typeface="Arial"/>
            </a:endParaRPr>
          </a:p>
        </p:txBody>
      </p:sp>
      <p:grpSp>
        <p:nvGrpSpPr>
          <p:cNvPr id="6" name="Group 11"/>
          <p:cNvGrpSpPr/>
          <p:nvPr/>
        </p:nvGrpSpPr>
        <p:grpSpPr>
          <a:xfrm>
            <a:off x="337320" y="-378360"/>
            <a:ext cx="863280" cy="756720"/>
            <a:chOff x="337320" y="-378360"/>
            <a:chExt cx="863280" cy="756720"/>
          </a:xfrm>
        </p:grpSpPr>
        <p:sp>
          <p:nvSpPr>
            <p:cNvPr id="7" name="Freeform: Shape 15"/>
            <p:cNvSpPr/>
            <p:nvPr/>
          </p:nvSpPr>
          <p:spPr>
            <a:xfrm rot="18900000">
              <a:off x="554040" y="-267480"/>
              <a:ext cx="535320" cy="535320"/>
            </a:xfrm>
            <a:custGeom>
              <a:avLst/>
              <a:gdLst>
                <a:gd name="textAreaLeft" fmla="*/ 0 w 535320"/>
                <a:gd name="textAreaRight" fmla="*/ 535680 w 535320"/>
                <a:gd name="textAreaTop" fmla="*/ 0 h 535320"/>
                <a:gd name="textAreaBottom" fmla="*/ 535680 h 53532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 name="Freeform: Shape 16"/>
            <p:cNvSpPr/>
            <p:nvPr/>
          </p:nvSpPr>
          <p:spPr>
            <a:xfrm rot="2700000" flipH="1">
              <a:off x="444240" y="-258840"/>
              <a:ext cx="517680" cy="517680"/>
            </a:xfrm>
            <a:custGeom>
              <a:avLst/>
              <a:gdLst>
                <a:gd name="textAreaLeft" fmla="*/ 360 w 517680"/>
                <a:gd name="textAreaRight" fmla="*/ 518400 w 517680"/>
                <a:gd name="textAreaTop" fmla="*/ 0 h 517680"/>
                <a:gd name="textAreaBottom" fmla="*/ 518040 h 517680"/>
              </a:gdLst>
              <a:ahLst/>
              <a:cxn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grpSp>
        <p:nvGrpSpPr>
          <p:cNvPr id="9" name="Group 14"/>
          <p:cNvGrpSpPr/>
          <p:nvPr/>
        </p:nvGrpSpPr>
        <p:grpSpPr>
          <a:xfrm>
            <a:off x="0" y="1357200"/>
            <a:ext cx="12191760" cy="4845960"/>
            <a:chOff x="0" y="1357200"/>
            <a:chExt cx="12191760" cy="4845960"/>
          </a:xfrm>
        </p:grpSpPr>
        <p:sp>
          <p:nvSpPr>
            <p:cNvPr id="10"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vertOverflow="overflow" horzOverflow="overflow" numCol="1" spcCol="0" anchor="ctr">
              <a:noAutofit/>
            </a:bodyPr>
            <a:lstStyle/>
            <a:p>
              <a:pPr algn="ctr">
                <a:lnSpc>
                  <a:spcPct val="100000"/>
                </a:lnSpc>
              </a:pPr>
              <a:endParaRPr lang="en-US" sz="1800" b="0" strike="noStrike" spc="-1">
                <a:solidFill>
                  <a:schemeClr val="lt1"/>
                </a:solidFill>
                <a:latin typeface="Arial"/>
              </a:endParaRPr>
            </a:p>
          </p:txBody>
        </p:sp>
        <p:sp>
          <p:nvSpPr>
            <p:cNvPr id="11"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sp>
        <p:nvSpPr>
          <p:cNvPr id="12" name="Freeform: Shape 23"/>
          <p:cNvSpPr/>
          <p:nvPr/>
        </p:nvSpPr>
        <p:spPr>
          <a:xfrm flipH="1">
            <a:off x="10781640" y="5448240"/>
            <a:ext cx="1409400" cy="1409400"/>
          </a:xfrm>
          <a:custGeom>
            <a:avLst/>
            <a:gdLst>
              <a:gd name="textAreaLeft" fmla="*/ -360 w 1409400"/>
              <a:gd name="textAreaRight" fmla="*/ 1409400 w 1409400"/>
              <a:gd name="textAreaTop" fmla="*/ 0 h 1409400"/>
              <a:gd name="textAreaBottom" fmla="*/ 1409760 h 1409400"/>
            </a:gdLst>
            <a:ahLst/>
            <a:cxn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 name="Slide Number Placeholder 4"/>
          <p:cNvSpPr/>
          <p:nvPr/>
        </p:nvSpPr>
        <p:spPr>
          <a:xfrm>
            <a:off x="11252160" y="6315120"/>
            <a:ext cx="4060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00BB521C-C4BF-4449-B793-577B2B800018}" type="slidenum">
              <a:rPr lang="en-US" sz="1000" b="0" strike="noStrike" spc="-1">
                <a:solidFill>
                  <a:srgbClr val="FFFFFF"/>
                </a:solidFill>
                <a:latin typeface="Trade Gothic LT Pro"/>
              </a:rPr>
              <a:t>‹#›</a:t>
            </a:fld>
            <a:endParaRPr lang="en-IN" sz="1000" b="0" strike="noStrike" spc="-1">
              <a:solidFill>
                <a:srgbClr val="000000"/>
              </a:solidFill>
              <a:latin typeface="Arial"/>
            </a:endParaRPr>
          </a:p>
        </p:txBody>
      </p:sp>
      <p:sp>
        <p:nvSpPr>
          <p:cNvPr id="14" name="Rectangle 20"/>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nvGrpSpPr>
          <p:cNvPr id="15" name="Group 6"/>
          <p:cNvGrpSpPr/>
          <p:nvPr/>
        </p:nvGrpSpPr>
        <p:grpSpPr>
          <a:xfrm>
            <a:off x="-2269440" y="-751320"/>
            <a:ext cx="14461560" cy="7608960"/>
            <a:chOff x="-2269440" y="-751320"/>
            <a:chExt cx="14461560" cy="7608960"/>
          </a:xfrm>
        </p:grpSpPr>
        <p:grpSp>
          <p:nvGrpSpPr>
            <p:cNvPr id="16" name="Group 7"/>
            <p:cNvGrpSpPr/>
            <p:nvPr/>
          </p:nvGrpSpPr>
          <p:grpSpPr>
            <a:xfrm>
              <a:off x="-16560" y="-360"/>
              <a:ext cx="12208680" cy="6858000"/>
              <a:chOff x="-16560" y="-360"/>
              <a:chExt cx="12208680" cy="6858000"/>
            </a:xfrm>
          </p:grpSpPr>
          <p:sp>
            <p:nvSpPr>
              <p:cNvPr id="17" name="Freeform: Shape 14"/>
              <p:cNvSpPr/>
              <p:nvPr/>
            </p:nvSpPr>
            <p:spPr>
              <a:xfrm flipH="1">
                <a:off x="-16920" y="0"/>
                <a:ext cx="12207960" cy="6857640"/>
              </a:xfrm>
              <a:custGeom>
                <a:avLst/>
                <a:gdLst>
                  <a:gd name="textAreaLeft" fmla="*/ -360 w 12207960"/>
                  <a:gd name="textAreaRight" fmla="*/ 12207960 w 12207960"/>
                  <a:gd name="textAreaTop" fmla="*/ 0 h 6857640"/>
                  <a:gd name="textAreaBottom" fmla="*/ 6858000 h 6857640"/>
                </a:gdLst>
                <a:ahLst/>
                <a:cxnLst/>
                <a:rect l="textAreaLeft" t="textAreaTop" r="textAreaRight" b="textAreaBottom"/>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8" name="Freeform: Shape 15"/>
              <p:cNvSpPr/>
              <p:nvPr/>
            </p:nvSpPr>
            <p:spPr>
              <a:xfrm rot="5400000" flipH="1" flipV="1">
                <a:off x="2667240" y="-2667600"/>
                <a:ext cx="6857640" cy="12191760"/>
              </a:xfrm>
              <a:custGeom>
                <a:avLst/>
                <a:gdLst>
                  <a:gd name="textAreaLeft" fmla="*/ -360 w 6857640"/>
                  <a:gd name="textAreaRight" fmla="*/ 6857640 w 6857640"/>
                  <a:gd name="textAreaTop" fmla="*/ 360 h 12191760"/>
                  <a:gd name="textAreaBottom" fmla="*/ 12192480 h 12191760"/>
                </a:gdLst>
                <a:ahLst/>
                <a:cxnLst/>
                <a:rect l="textAreaLeft" t="textAreaTop" r="textAreaRight" b="textAreaBottom"/>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9" name="Right Triangle 16"/>
              <p:cNvSpPr/>
              <p:nvPr/>
            </p:nvSpPr>
            <p:spPr>
              <a:xfrm rot="16200000" flipH="1" flipV="1">
                <a:off x="23760" y="-4680"/>
                <a:ext cx="2819160" cy="282852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0" name="Right Triangle 17"/>
              <p:cNvSpPr/>
              <p:nvPr/>
            </p:nvSpPr>
            <p:spPr>
              <a:xfrm rot="16200000" flipH="1" flipV="1">
                <a:off x="3600" y="-3960"/>
                <a:ext cx="2626560" cy="2635560"/>
              </a:xfrm>
              <a:prstGeom prst="rtTriangle">
                <a:avLst/>
              </a:prstGeom>
              <a:pattFill prst="ltHorz">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1" name="Right Triangle 18"/>
              <p:cNvSpPr/>
              <p:nvPr/>
            </p:nvSpPr>
            <p:spPr>
              <a:xfrm rot="16200000" flipH="1" flipV="1">
                <a:off x="-11880" y="-3240"/>
                <a:ext cx="2396880" cy="2404800"/>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2" name="Freeform: Shape 19"/>
              <p:cNvSpPr/>
              <p:nvPr/>
            </p:nvSpPr>
            <p:spPr>
              <a:xfrm rot="5400000" flipH="1" flipV="1">
                <a:off x="2667240" y="-2667600"/>
                <a:ext cx="6857640" cy="12191760"/>
              </a:xfrm>
              <a:custGeom>
                <a:avLst/>
                <a:gdLst>
                  <a:gd name="textAreaLeft" fmla="*/ -360 w 6857640"/>
                  <a:gd name="textAreaRight" fmla="*/ 6857640 w 6857640"/>
                  <a:gd name="textAreaTop" fmla="*/ 360 h 12191760"/>
                  <a:gd name="textAreaBottom" fmla="*/ 12192480 h 12191760"/>
                </a:gdLst>
                <a:ahLst/>
                <a:cxnLst/>
                <a:rect l="textAreaLeft" t="textAreaTop" r="textAreaRight" b="textAreaBottom"/>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sp>
          <p:nvSpPr>
            <p:cNvPr id="23" name="Freeform: Shape 12"/>
            <p:cNvSpPr/>
            <p:nvPr/>
          </p:nvSpPr>
          <p:spPr>
            <a:xfrm rot="18900000" flipH="1">
              <a:off x="-1604880" y="1397520"/>
              <a:ext cx="3210840" cy="3210840"/>
            </a:xfrm>
            <a:custGeom>
              <a:avLst/>
              <a:gdLst>
                <a:gd name="textAreaLeft" fmla="*/ -360 w 3210840"/>
                <a:gd name="textAreaRight" fmla="*/ 3210840 w 3210840"/>
                <a:gd name="textAreaTop" fmla="*/ 0 h 3210840"/>
                <a:gd name="textAreaBottom" fmla="*/ 3211200 h 321084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4" name="Freeform: Shape 9"/>
            <p:cNvSpPr/>
            <p:nvPr/>
          </p:nvSpPr>
          <p:spPr>
            <a:xfrm rot="18900000">
              <a:off x="-861840" y="-3600"/>
              <a:ext cx="2676240" cy="1356480"/>
            </a:xfrm>
            <a:custGeom>
              <a:avLst/>
              <a:gdLst>
                <a:gd name="textAreaLeft" fmla="*/ 0 w 2676240"/>
                <a:gd name="textAreaRight" fmla="*/ 2676600 w 2676240"/>
                <a:gd name="textAreaTop" fmla="*/ 0 h 1356480"/>
                <a:gd name="textAreaBottom" fmla="*/ 1356840 h 1356480"/>
              </a:gdLst>
              <a:ahLst/>
              <a:cxnLst/>
              <a:rect l="textAreaLeft" t="textAreaTop" r="textAreaRight" b="textAreaBottom"/>
              <a:pathLst>
                <a:path w="2676646" h="1356876">
                  <a:moveTo>
                    <a:pt x="1319770" y="0"/>
                  </a:moveTo>
                  <a:lnTo>
                    <a:pt x="2676646" y="1356876"/>
                  </a:lnTo>
                  <a:lnTo>
                    <a:pt x="0" y="1356876"/>
                  </a:lnTo>
                  <a:lnTo>
                    <a:pt x="0" y="1319770"/>
                  </a:lnTo>
                  <a:close/>
                </a:path>
              </a:pathLst>
            </a:custGeom>
            <a:pattFill prst="wdUpDiag">
              <a:fgClr>
                <a:srgbClr val="47C3D3"/>
              </a:fgClr>
              <a:bgClr>
                <a:srgbClr val="0065A4"/>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5" name="Freeform: Shape 12"/>
            <p:cNvSpPr/>
            <p:nvPr/>
          </p:nvSpPr>
          <p:spPr>
            <a:xfrm rot="13500000">
              <a:off x="-1225440" y="1737720"/>
              <a:ext cx="2415600" cy="2415600"/>
            </a:xfrm>
            <a:custGeom>
              <a:avLst/>
              <a:gdLst>
                <a:gd name="textAreaLeft" fmla="*/ 0 w 2415600"/>
                <a:gd name="textAreaRight" fmla="*/ 2415960 w 2415600"/>
                <a:gd name="textAreaTop" fmla="*/ 0 h 2415600"/>
                <a:gd name="textAreaBottom" fmla="*/ 2415960 h 2415600"/>
              </a:gdLst>
              <a:ahLst/>
              <a:cxnLst/>
              <a:rect l="textAreaLeft" t="textAreaTop" r="textAreaRight" b="textAreaBottom"/>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nvGrpSpPr>
            <p:cNvPr id="26" name="Group 11"/>
            <p:cNvGrpSpPr/>
            <p:nvPr/>
          </p:nvGrpSpPr>
          <p:grpSpPr>
            <a:xfrm>
              <a:off x="-1074960" y="4357800"/>
              <a:ext cx="2149920" cy="2149920"/>
              <a:chOff x="-1074960" y="4357800"/>
              <a:chExt cx="2149920" cy="2149920"/>
            </a:xfrm>
          </p:grpSpPr>
          <p:sp>
            <p:nvSpPr>
              <p:cNvPr id="27" name="Freeform: Shape 12"/>
              <p:cNvSpPr/>
              <p:nvPr/>
            </p:nvSpPr>
            <p:spPr>
              <a:xfrm rot="18900000" flipH="1">
                <a:off x="-759960" y="4672440"/>
                <a:ext cx="1520280" cy="1520280"/>
              </a:xfrm>
              <a:custGeom>
                <a:avLst/>
                <a:gdLst>
                  <a:gd name="textAreaLeft" fmla="*/ 360 w 1520280"/>
                  <a:gd name="textAreaRight" fmla="*/ 1521000 w 1520280"/>
                  <a:gd name="textAreaTop" fmla="*/ 0 h 1520280"/>
                  <a:gd name="textAreaBottom" fmla="*/ 1520640 h 152028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8" name="Freeform: Shape 12"/>
              <p:cNvSpPr/>
              <p:nvPr/>
            </p:nvSpPr>
            <p:spPr>
              <a:xfrm rot="13500000">
                <a:off x="-580680" y="4834440"/>
                <a:ext cx="1143720" cy="1143720"/>
              </a:xfrm>
              <a:custGeom>
                <a:avLst/>
                <a:gdLst>
                  <a:gd name="textAreaLeft" fmla="*/ 0 w 1143720"/>
                  <a:gd name="textAreaRight" fmla="*/ 1144080 w 1143720"/>
                  <a:gd name="textAreaTop" fmla="*/ 0 h 1143720"/>
                  <a:gd name="textAreaBottom" fmla="*/ 1144080 h 1143720"/>
                </a:gdLst>
                <a:ahLst/>
                <a:cxnLst/>
                <a:rect l="textAreaLeft" t="textAreaTop" r="textAreaRight" b="textAreaBottom"/>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grpSp>
      <p:sp>
        <p:nvSpPr>
          <p:cNvPr id="29" name="PlaceHolder 1"/>
          <p:cNvSpPr>
            <a:spLocks noGrp="1"/>
          </p:cNvSpPr>
          <p:nvPr>
            <p:ph type="title"/>
          </p:nvPr>
        </p:nvSpPr>
        <p:spPr>
          <a:xfrm>
            <a:off x="2761560" y="2395800"/>
            <a:ext cx="7077240" cy="1243080"/>
          </a:xfrm>
          <a:prstGeom prst="rect">
            <a:avLst/>
          </a:prstGeom>
          <a:noFill/>
          <a:ln w="0">
            <a:noFill/>
          </a:ln>
        </p:spPr>
        <p:txBody>
          <a:bodyPr anchor="b">
            <a:noAutofit/>
          </a:bodyPr>
          <a:lstStyle/>
          <a:p>
            <a:pPr indent="0">
              <a:lnSpc>
                <a:spcPct val="90000"/>
              </a:lnSpc>
              <a:buNone/>
            </a:pPr>
            <a:r>
              <a:rPr lang="en-US" sz="6600" b="1" strike="noStrike" spc="-1">
                <a:solidFill>
                  <a:schemeClr val="accent2"/>
                </a:solidFill>
                <a:latin typeface="Trebuchet MS"/>
                <a:ea typeface="Tahoma"/>
              </a:rPr>
              <a:t>TITLE</a:t>
            </a:r>
            <a:endParaRPr lang="en-US" sz="6600" b="0" strike="noStrike" spc="-1">
              <a:solidFill>
                <a:srgbClr val="000000"/>
              </a:solidFill>
              <a:latin typeface="Arial"/>
            </a:endParaRPr>
          </a:p>
        </p:txBody>
      </p:sp>
      <p:sp>
        <p:nvSpPr>
          <p:cNvPr id="3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68" name="Freeform: Shape 9"/>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69" name="Freeform: Shape 17"/>
          <p:cNvSpPr/>
          <p:nvPr/>
        </p:nvSpPr>
        <p:spPr>
          <a:xfrm rot="16200000" flipV="1">
            <a:off x="2965320" y="-2364120"/>
            <a:ext cx="6862320" cy="11591280"/>
          </a:xfrm>
          <a:custGeom>
            <a:avLst/>
            <a:gdLst>
              <a:gd name="textAreaLeft" fmla="*/ 0 w 6862320"/>
              <a:gd name="textAreaRight" fmla="*/ 6862680 w 6862320"/>
              <a:gd name="textAreaTop" fmla="*/ 360 h 11591280"/>
              <a:gd name="textAreaBottom" fmla="*/ 11592000 h 11591280"/>
            </a:gdLst>
            <a:ahLst/>
            <a:cxn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70" name="Freeform: Shape 11"/>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71" name="Freeform: Shape 7"/>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72" name="Title 1"/>
          <p:cNvSpPr/>
          <p:nvPr/>
        </p:nvSpPr>
        <p:spPr>
          <a:xfrm>
            <a:off x="444600" y="542880"/>
            <a:ext cx="11213640" cy="529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90000"/>
              </a:lnSpc>
            </a:pPr>
            <a:r>
              <a:rPr lang="en-US" sz="3200" b="1" strike="noStrike" spc="-72">
                <a:solidFill>
                  <a:srgbClr val="FFFFFF"/>
                </a:solidFill>
                <a:latin typeface="Trebuchet MS"/>
              </a:rPr>
              <a:t>Click to edit Master title style</a:t>
            </a:r>
            <a:endParaRPr lang="en-IN" sz="3200" b="0" strike="noStrike" spc="-1">
              <a:solidFill>
                <a:srgbClr val="000000"/>
              </a:solidFill>
              <a:latin typeface="Arial"/>
            </a:endParaRPr>
          </a:p>
        </p:txBody>
      </p:sp>
      <p:grpSp>
        <p:nvGrpSpPr>
          <p:cNvPr id="73" name="Group 11"/>
          <p:cNvGrpSpPr/>
          <p:nvPr/>
        </p:nvGrpSpPr>
        <p:grpSpPr>
          <a:xfrm>
            <a:off x="337320" y="-378360"/>
            <a:ext cx="863280" cy="756720"/>
            <a:chOff x="337320" y="-378360"/>
            <a:chExt cx="863280" cy="756720"/>
          </a:xfrm>
        </p:grpSpPr>
        <p:sp>
          <p:nvSpPr>
            <p:cNvPr id="74" name="Freeform: Shape 15"/>
            <p:cNvSpPr/>
            <p:nvPr/>
          </p:nvSpPr>
          <p:spPr>
            <a:xfrm rot="18900000">
              <a:off x="554040" y="-267480"/>
              <a:ext cx="535320" cy="535320"/>
            </a:xfrm>
            <a:custGeom>
              <a:avLst/>
              <a:gdLst>
                <a:gd name="textAreaLeft" fmla="*/ 0 w 535320"/>
                <a:gd name="textAreaRight" fmla="*/ 535680 w 535320"/>
                <a:gd name="textAreaTop" fmla="*/ 0 h 535320"/>
                <a:gd name="textAreaBottom" fmla="*/ 535680 h 53532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75" name="Freeform: Shape 16"/>
            <p:cNvSpPr/>
            <p:nvPr/>
          </p:nvSpPr>
          <p:spPr>
            <a:xfrm rot="2700000" flipH="1">
              <a:off x="444240" y="-258840"/>
              <a:ext cx="517680" cy="517680"/>
            </a:xfrm>
            <a:custGeom>
              <a:avLst/>
              <a:gdLst>
                <a:gd name="textAreaLeft" fmla="*/ 360 w 517680"/>
                <a:gd name="textAreaRight" fmla="*/ 518400 w 517680"/>
                <a:gd name="textAreaTop" fmla="*/ 0 h 517680"/>
                <a:gd name="textAreaBottom" fmla="*/ 518040 h 517680"/>
              </a:gdLst>
              <a:ahLst/>
              <a:cxn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grpSp>
        <p:nvGrpSpPr>
          <p:cNvPr id="76" name="Group 14"/>
          <p:cNvGrpSpPr/>
          <p:nvPr/>
        </p:nvGrpSpPr>
        <p:grpSpPr>
          <a:xfrm>
            <a:off x="0" y="1357200"/>
            <a:ext cx="12191760" cy="4845960"/>
            <a:chOff x="0" y="1357200"/>
            <a:chExt cx="12191760" cy="4845960"/>
          </a:xfrm>
        </p:grpSpPr>
        <p:sp>
          <p:nvSpPr>
            <p:cNvPr id="77"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vertOverflow="overflow" horzOverflow="overflow" numCol="1" spcCol="0" anchor="ctr">
              <a:noAutofit/>
            </a:bodyPr>
            <a:lstStyle/>
            <a:p>
              <a:pPr algn="ctr">
                <a:lnSpc>
                  <a:spcPct val="100000"/>
                </a:lnSpc>
              </a:pPr>
              <a:endParaRPr lang="en-US" sz="1800" b="0" strike="noStrike" spc="-1">
                <a:solidFill>
                  <a:schemeClr val="lt1"/>
                </a:solidFill>
                <a:latin typeface="Arial"/>
              </a:endParaRPr>
            </a:p>
          </p:txBody>
        </p:sp>
        <p:sp>
          <p:nvSpPr>
            <p:cNvPr id="78"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sp>
        <p:nvSpPr>
          <p:cNvPr id="79" name="Freeform: Shape 23"/>
          <p:cNvSpPr/>
          <p:nvPr/>
        </p:nvSpPr>
        <p:spPr>
          <a:xfrm flipH="1">
            <a:off x="10781640" y="5448240"/>
            <a:ext cx="1409400" cy="1409400"/>
          </a:xfrm>
          <a:custGeom>
            <a:avLst/>
            <a:gdLst>
              <a:gd name="textAreaLeft" fmla="*/ -360 w 1409400"/>
              <a:gd name="textAreaRight" fmla="*/ 1409400 w 1409400"/>
              <a:gd name="textAreaTop" fmla="*/ 0 h 1409400"/>
              <a:gd name="textAreaBottom" fmla="*/ 1409760 h 1409400"/>
            </a:gdLst>
            <a:ahLst/>
            <a:cxn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0" name="Slide Number Placeholder 4"/>
          <p:cNvSpPr/>
          <p:nvPr/>
        </p:nvSpPr>
        <p:spPr>
          <a:xfrm>
            <a:off x="11252160" y="6315120"/>
            <a:ext cx="4060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F7D982A5-5A3C-494A-A9B0-3E6A663D134C}" type="slidenum">
              <a:rPr lang="en-US" sz="1000" b="0" strike="noStrike" spc="-1">
                <a:solidFill>
                  <a:srgbClr val="FFFFFF"/>
                </a:solidFill>
                <a:latin typeface="Trade Gothic LT Pro"/>
              </a:rPr>
              <a:t>‹#›</a:t>
            </a:fld>
            <a:endParaRPr lang="en-IN" sz="1000" b="0" strike="noStrike" spc="-1">
              <a:solidFill>
                <a:srgbClr val="000000"/>
              </a:solidFill>
              <a:latin typeface="Arial"/>
            </a:endParaRPr>
          </a:p>
        </p:txBody>
      </p:sp>
      <p:sp>
        <p:nvSpPr>
          <p:cNvPr id="81" name="Rectangle 6"/>
          <p:cNvSpPr/>
          <p:nvPr/>
        </p:nvSpPr>
        <p:spPr>
          <a:xfrm>
            <a:off x="0" y="0"/>
            <a:ext cx="12191760" cy="685764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2" name="Freeform: Shape 7"/>
          <p:cNvSpPr/>
          <p:nvPr/>
        </p:nvSpPr>
        <p:spPr>
          <a:xfrm>
            <a:off x="0" y="0"/>
            <a:ext cx="12191760" cy="6862320"/>
          </a:xfrm>
          <a:custGeom>
            <a:avLst/>
            <a:gdLst>
              <a:gd name="textAreaLeft" fmla="*/ 0 w 12191760"/>
              <a:gd name="textAreaRight" fmla="*/ 12192120 w 12191760"/>
              <a:gd name="textAreaTop" fmla="*/ 0 h 6862320"/>
              <a:gd name="textAreaBottom" fmla="*/ 6862680 h 6862320"/>
            </a:gdLst>
            <a:ahLst/>
            <a:cxnLst/>
            <a:rect l="textAreaLeft" t="textAreaTop" r="textAreaRight" b="textAreaBottom"/>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3" name="Freeform: Shape 8"/>
          <p:cNvSpPr/>
          <p:nvPr/>
        </p:nvSpPr>
        <p:spPr>
          <a:xfrm rot="16200000" flipV="1">
            <a:off x="2627280" y="-2626560"/>
            <a:ext cx="6862320" cy="12116160"/>
          </a:xfrm>
          <a:custGeom>
            <a:avLst/>
            <a:gdLst>
              <a:gd name="textAreaLeft" fmla="*/ 0 w 6862320"/>
              <a:gd name="textAreaRight" fmla="*/ 6862680 w 6862320"/>
              <a:gd name="textAreaTop" fmla="*/ 360 h 12116160"/>
              <a:gd name="textAreaBottom" fmla="*/ 12116880 h 12116160"/>
            </a:gdLst>
            <a:ahLst/>
            <a:cxnLst/>
            <a:rect l="textAreaLeft" t="textAreaTop" r="textAreaRight" b="textAreaBottom"/>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4" name="Right Triangle 9"/>
          <p:cNvSpPr/>
          <p:nvPr/>
        </p:nvSpPr>
        <p:spPr>
          <a:xfrm rot="5400000" flipV="1">
            <a:off x="5850720" y="-10080"/>
            <a:ext cx="6325920" cy="634716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5" name="Freeform: Shape 10"/>
          <p:cNvSpPr/>
          <p:nvPr/>
        </p:nvSpPr>
        <p:spPr>
          <a:xfrm rot="16200000" flipV="1">
            <a:off x="2665080" y="-266436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6" name="Freeform: Shape 11"/>
          <p:cNvSpPr/>
          <p:nvPr/>
        </p:nvSpPr>
        <p:spPr>
          <a:xfrm rot="2700000">
            <a:off x="9668880" y="1404360"/>
            <a:ext cx="4405680" cy="5298840"/>
          </a:xfrm>
          <a:custGeom>
            <a:avLst/>
            <a:gdLst>
              <a:gd name="textAreaLeft" fmla="*/ 0 w 4405680"/>
              <a:gd name="textAreaRight" fmla="*/ 4406040 w 4405680"/>
              <a:gd name="textAreaTop" fmla="*/ 0 h 5298840"/>
              <a:gd name="textAreaBottom" fmla="*/ 5299200 h 5298840"/>
            </a:gdLst>
            <a:ahLst/>
            <a:cxnLst/>
            <a:rect l="textAreaLeft" t="textAreaTop" r="textAreaRight" b="textAreaBottom"/>
            <a:pathLst>
              <a:path w="4406148" h="5299239">
                <a:moveTo>
                  <a:pt x="0" y="0"/>
                </a:moveTo>
                <a:lnTo>
                  <a:pt x="4406148" y="4406147"/>
                </a:lnTo>
                <a:lnTo>
                  <a:pt x="3513056" y="5299239"/>
                </a:lnTo>
                <a:lnTo>
                  <a:pt x="1" y="529923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7" name="Freeform: Shape 12"/>
          <p:cNvSpPr/>
          <p:nvPr/>
        </p:nvSpPr>
        <p:spPr>
          <a:xfrm rot="8100000" flipH="1">
            <a:off x="9583560" y="1088640"/>
            <a:ext cx="5071680" cy="4843080"/>
          </a:xfrm>
          <a:custGeom>
            <a:avLst/>
            <a:gdLst>
              <a:gd name="textAreaLeft" fmla="*/ 360 w 5071680"/>
              <a:gd name="textAreaRight" fmla="*/ 5072400 w 5071680"/>
              <a:gd name="textAreaTop" fmla="*/ 0 h 4843080"/>
              <a:gd name="textAreaBottom" fmla="*/ 4843440 h 4843080"/>
            </a:gdLst>
            <a:ahLst/>
            <a:cxnLst/>
            <a:rect l="textAreaLeft" t="textAreaTop" r="textAreaRight" b="textAreaBottom"/>
            <a:pathLst>
              <a:path w="5072180" h="4843502">
                <a:moveTo>
                  <a:pt x="5072180" y="4843501"/>
                </a:moveTo>
                <a:lnTo>
                  <a:pt x="228679" y="0"/>
                </a:lnTo>
                <a:lnTo>
                  <a:pt x="1" y="228678"/>
                </a:lnTo>
                <a:lnTo>
                  <a:pt x="0" y="4843502"/>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8" name="Freeform: Shape 13"/>
          <p:cNvSpPr/>
          <p:nvPr/>
        </p:nvSpPr>
        <p:spPr>
          <a:xfrm rot="2700000">
            <a:off x="11438640" y="5665320"/>
            <a:ext cx="877320" cy="1755360"/>
          </a:xfrm>
          <a:custGeom>
            <a:avLst/>
            <a:gdLst>
              <a:gd name="textAreaLeft" fmla="*/ 0 w 877320"/>
              <a:gd name="textAreaRight" fmla="*/ 877680 w 877320"/>
              <a:gd name="textAreaTop" fmla="*/ 0 h 1755360"/>
              <a:gd name="textAreaBottom" fmla="*/ 1755720 h 1755360"/>
            </a:gdLst>
            <a:ahLst/>
            <a:cxnLst/>
            <a:rect l="textAreaLeft" t="textAreaTop" r="textAreaRight" b="textAreaBottom"/>
            <a:pathLst>
              <a:path w="877778" h="1755556">
                <a:moveTo>
                  <a:pt x="0" y="0"/>
                </a:moveTo>
                <a:lnTo>
                  <a:pt x="877778" y="877778"/>
                </a:lnTo>
                <a:lnTo>
                  <a:pt x="0" y="175555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89" name="Freeform: Shape 14"/>
          <p:cNvSpPr/>
          <p:nvPr/>
        </p:nvSpPr>
        <p:spPr>
          <a:xfrm rot="8100000" flipH="1">
            <a:off x="10582200" y="5841360"/>
            <a:ext cx="2372040" cy="1185840"/>
          </a:xfrm>
          <a:custGeom>
            <a:avLst/>
            <a:gdLst>
              <a:gd name="textAreaLeft" fmla="*/ -360 w 2372040"/>
              <a:gd name="textAreaRight" fmla="*/ 2372040 w 2372040"/>
              <a:gd name="textAreaTop" fmla="*/ 0 h 1185840"/>
              <a:gd name="textAreaBottom" fmla="*/ 1186200 h 1185840"/>
            </a:gdLst>
            <a:ahLst/>
            <a:cxnLst/>
            <a:rect l="textAreaLeft" t="textAreaTop" r="textAreaRight" b="textAreaBottom"/>
            <a:pathLst>
              <a:path w="2372348" h="1186174">
                <a:moveTo>
                  <a:pt x="2372348" y="1186174"/>
                </a:moveTo>
                <a:lnTo>
                  <a:pt x="1186174" y="0"/>
                </a:lnTo>
                <a:lnTo>
                  <a:pt x="0" y="1186174"/>
                </a:lnTo>
                <a:close/>
              </a:path>
            </a:pathLst>
          </a:custGeom>
          <a:pattFill prst="wdUp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nvGrpSpPr>
          <p:cNvPr id="90" name="Group 15"/>
          <p:cNvGrpSpPr/>
          <p:nvPr/>
        </p:nvGrpSpPr>
        <p:grpSpPr>
          <a:xfrm>
            <a:off x="-30240" y="-1087200"/>
            <a:ext cx="2458080" cy="2166480"/>
            <a:chOff x="-30240" y="-1087200"/>
            <a:chExt cx="2458080" cy="2166480"/>
          </a:xfrm>
        </p:grpSpPr>
        <p:sp>
          <p:nvSpPr>
            <p:cNvPr id="91" name="Freeform: Shape 16"/>
            <p:cNvSpPr/>
            <p:nvPr/>
          </p:nvSpPr>
          <p:spPr>
            <a:xfrm rot="18900000">
              <a:off x="578880" y="-769680"/>
              <a:ext cx="1531800" cy="1531800"/>
            </a:xfrm>
            <a:custGeom>
              <a:avLst/>
              <a:gdLst>
                <a:gd name="textAreaLeft" fmla="*/ 0 w 1531800"/>
                <a:gd name="textAreaRight" fmla="*/ 1532160 w 1531800"/>
                <a:gd name="textAreaTop" fmla="*/ 0 h 1531800"/>
                <a:gd name="textAreaBottom" fmla="*/ 1532160 h 153180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92" name="Freeform: Shape 17"/>
            <p:cNvSpPr/>
            <p:nvPr/>
          </p:nvSpPr>
          <p:spPr>
            <a:xfrm rot="2700000" flipH="1">
              <a:off x="284040" y="-763200"/>
              <a:ext cx="1518840" cy="1518840"/>
            </a:xfrm>
            <a:custGeom>
              <a:avLst/>
              <a:gdLst>
                <a:gd name="textAreaLeft" fmla="*/ -360 w 1518840"/>
                <a:gd name="textAreaRight" fmla="*/ 1518840 w 1518840"/>
                <a:gd name="textAreaTop" fmla="*/ 0 h 1518840"/>
                <a:gd name="textAreaBottom" fmla="*/ 1519200 h 1518840"/>
              </a:gdLst>
              <a:ahLst/>
              <a:cxnLst/>
              <a:rect l="textAreaLeft" t="textAreaTop" r="textAreaRight" b="textAreaBottom"/>
              <a:pathLst>
                <a:path w="754341" h="754341">
                  <a:moveTo>
                    <a:pt x="754341" y="754341"/>
                  </a:moveTo>
                  <a:lnTo>
                    <a:pt x="0" y="754341"/>
                  </a:lnTo>
                  <a:lnTo>
                    <a:pt x="0"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grpSp>
        <p:nvGrpSpPr>
          <p:cNvPr id="93" name="Group 18"/>
          <p:cNvGrpSpPr/>
          <p:nvPr/>
        </p:nvGrpSpPr>
        <p:grpSpPr>
          <a:xfrm>
            <a:off x="1744200" y="-582480"/>
            <a:ext cx="1319760" cy="1157040"/>
            <a:chOff x="1744200" y="-582480"/>
            <a:chExt cx="1319760" cy="1157040"/>
          </a:xfrm>
        </p:grpSpPr>
        <p:sp>
          <p:nvSpPr>
            <p:cNvPr id="94" name="Freeform: Shape 19"/>
            <p:cNvSpPr/>
            <p:nvPr/>
          </p:nvSpPr>
          <p:spPr>
            <a:xfrm rot="18900000">
              <a:off x="2076480" y="-412920"/>
              <a:ext cx="817920" cy="817920"/>
            </a:xfrm>
            <a:custGeom>
              <a:avLst/>
              <a:gdLst>
                <a:gd name="textAreaLeft" fmla="*/ 0 w 817920"/>
                <a:gd name="textAreaRight" fmla="*/ 818280 w 817920"/>
                <a:gd name="textAreaTop" fmla="*/ 0 h 817920"/>
                <a:gd name="textAreaBottom" fmla="*/ 818280 h 81792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95" name="Freeform: Shape 20"/>
            <p:cNvSpPr/>
            <p:nvPr/>
          </p:nvSpPr>
          <p:spPr>
            <a:xfrm rot="2700000" flipH="1">
              <a:off x="1907640" y="-399240"/>
              <a:ext cx="791280" cy="790920"/>
            </a:xfrm>
            <a:custGeom>
              <a:avLst/>
              <a:gdLst>
                <a:gd name="textAreaLeft" fmla="*/ 360 w 791280"/>
                <a:gd name="textAreaRight" fmla="*/ 792000 w 791280"/>
                <a:gd name="textAreaTop" fmla="*/ 0 h 790920"/>
                <a:gd name="textAreaBottom" fmla="*/ 791280 h 790920"/>
              </a:gdLst>
              <a:ahLst/>
              <a:cxn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sp>
        <p:nvSpPr>
          <p:cNvPr id="96" name="PlaceHolder 1"/>
          <p:cNvSpPr>
            <a:spLocks noGrp="1"/>
          </p:cNvSpPr>
          <p:nvPr>
            <p:ph type="body"/>
          </p:nvPr>
        </p:nvSpPr>
        <p:spPr>
          <a:xfrm>
            <a:off x="831960" y="4754880"/>
            <a:ext cx="6802920" cy="365400"/>
          </a:xfrm>
          <a:prstGeom prst="rect">
            <a:avLst/>
          </a:prstGeom>
          <a:noFill/>
          <a:ln w="0">
            <a:noFill/>
          </a:ln>
        </p:spPr>
        <p:txBody>
          <a:bodyPr anchor="t">
            <a:normAutofit/>
          </a:bodyPr>
          <a:lstStyle/>
          <a:p>
            <a:pPr marL="228600" indent="0">
              <a:lnSpc>
                <a:spcPct val="90000"/>
              </a:lnSpc>
              <a:spcBef>
                <a:spcPts val="1001"/>
              </a:spcBef>
              <a:buNone/>
              <a:tabLst>
                <a:tab pos="0" algn="l"/>
              </a:tabLst>
            </a:pPr>
            <a:r>
              <a:rPr lang="en-US" sz="1600" b="0" strike="noStrike" spc="299">
                <a:solidFill>
                  <a:schemeClr val="accent1">
                    <a:lumMod val="20000"/>
                    <a:lumOff val="80000"/>
                  </a:schemeClr>
                </a:solidFill>
                <a:latin typeface="Arial"/>
              </a:rPr>
              <a:t>Click to edit Master text styles</a:t>
            </a:r>
            <a:endParaRPr lang="en-US" sz="1600" b="0" strike="noStrike" spc="-1">
              <a:solidFill>
                <a:srgbClr val="000000"/>
              </a:solidFill>
              <a:latin typeface="Arial"/>
            </a:endParaRPr>
          </a:p>
        </p:txBody>
      </p:sp>
      <p:sp>
        <p:nvSpPr>
          <p:cNvPr id="97" name="PlaceHolder 2"/>
          <p:cNvSpPr>
            <a:spLocks noGrp="1"/>
          </p:cNvSpPr>
          <p:nvPr>
            <p:ph type="sldNum" idx="1"/>
          </p:nvPr>
        </p:nvSpPr>
        <p:spPr>
          <a:xfrm>
            <a:off x="11252160" y="6315120"/>
            <a:ext cx="406080" cy="364680"/>
          </a:xfrm>
          <a:prstGeom prst="rect">
            <a:avLst/>
          </a:prstGeom>
          <a:noFill/>
          <a:ln w="0">
            <a:noFill/>
          </a:ln>
        </p:spPr>
        <p:txBody>
          <a:bodyPr anchor="ctr">
            <a:noAutofit/>
          </a:bodyPr>
          <a:lstStyle>
            <a:lvl1pPr indent="0" algn="r">
              <a:lnSpc>
                <a:spcPct val="100000"/>
              </a:lnSpc>
              <a:buNone/>
              <a:defRPr lang="en-US" sz="1000" b="0" strike="noStrike" spc="-1">
                <a:solidFill>
                  <a:srgbClr val="FFFFFF"/>
                </a:solidFill>
                <a:latin typeface="Trade Gothic LT Pro"/>
              </a:defRPr>
            </a:lvl1pPr>
          </a:lstStyle>
          <a:p>
            <a:pPr indent="0" algn="r">
              <a:lnSpc>
                <a:spcPct val="100000"/>
              </a:lnSpc>
              <a:buNone/>
            </a:pPr>
            <a:fld id="{9BB67A77-D516-4497-90C5-ABDF779DD02D}" type="slidenum">
              <a:rPr lang="en-US" sz="1000" b="0" strike="noStrike" spc="-1">
                <a:solidFill>
                  <a:srgbClr val="FFFFFF"/>
                </a:solidFill>
                <a:latin typeface="Trade Gothic LT Pro"/>
              </a:rPr>
              <a:t>‹#›</a:t>
            </a:fld>
            <a:endParaRPr lang="en-IN" sz="1000" b="0" strike="noStrike" spc="-1">
              <a:solidFill>
                <a:srgbClr val="000000"/>
              </a:solidFill>
              <a:latin typeface="Times New Roman"/>
            </a:endParaRPr>
          </a:p>
        </p:txBody>
      </p:sp>
      <p:sp>
        <p:nvSpPr>
          <p:cNvPr id="98" name="PlaceHolder 3"/>
          <p:cNvSpPr>
            <a:spLocks noGrp="1"/>
          </p:cNvSpPr>
          <p:nvPr>
            <p:ph type="title"/>
          </p:nvPr>
        </p:nvSpPr>
        <p:spPr>
          <a:xfrm>
            <a:off x="831960" y="3886200"/>
            <a:ext cx="7781040" cy="858600"/>
          </a:xfrm>
          <a:prstGeom prst="rect">
            <a:avLst/>
          </a:prstGeom>
          <a:noFill/>
          <a:ln w="0">
            <a:noFill/>
          </a:ln>
        </p:spPr>
        <p:txBody>
          <a:bodyPr anchor="b">
            <a:normAutofit/>
          </a:bodyPr>
          <a:lstStyle/>
          <a:p>
            <a:pPr indent="0">
              <a:lnSpc>
                <a:spcPct val="90000"/>
              </a:lnSpc>
              <a:buNone/>
            </a:pPr>
            <a:r>
              <a:rPr lang="en-US" sz="5400" b="1" strike="noStrike" spc="-1">
                <a:solidFill>
                  <a:srgbClr val="FFFFFF"/>
                </a:solidFill>
                <a:latin typeface="Trebuchet MS"/>
              </a:rPr>
              <a:t>Section Title 01</a:t>
            </a:r>
            <a:endParaRPr lang="en-US" sz="5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5"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6" name="Freeform: Shape 9"/>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7" name="Freeform: Shape 17"/>
          <p:cNvSpPr/>
          <p:nvPr/>
        </p:nvSpPr>
        <p:spPr>
          <a:xfrm rot="16200000" flipV="1">
            <a:off x="2965320" y="-2364120"/>
            <a:ext cx="6862320" cy="11591280"/>
          </a:xfrm>
          <a:custGeom>
            <a:avLst/>
            <a:gdLst>
              <a:gd name="textAreaLeft" fmla="*/ 0 w 6862320"/>
              <a:gd name="textAreaRight" fmla="*/ 6862680 w 6862320"/>
              <a:gd name="textAreaTop" fmla="*/ 360 h 11591280"/>
              <a:gd name="textAreaBottom" fmla="*/ 11592000 h 11591280"/>
            </a:gdLst>
            <a:ahLst/>
            <a:cxn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8" name="Freeform: Shape 11"/>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9" name="Freeform: Shape 7"/>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40" name="Title 1"/>
          <p:cNvSpPr/>
          <p:nvPr/>
        </p:nvSpPr>
        <p:spPr>
          <a:xfrm>
            <a:off x="444600" y="542880"/>
            <a:ext cx="11213640" cy="529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90000"/>
              </a:lnSpc>
            </a:pPr>
            <a:r>
              <a:rPr lang="en-US" sz="3200" b="1" strike="noStrike" spc="-72">
                <a:solidFill>
                  <a:srgbClr val="FFFFFF"/>
                </a:solidFill>
                <a:latin typeface="Trebuchet MS"/>
              </a:rPr>
              <a:t>Click to edit Master title style</a:t>
            </a:r>
            <a:endParaRPr lang="en-IN" sz="3200" b="0" strike="noStrike" spc="-1">
              <a:solidFill>
                <a:srgbClr val="000000"/>
              </a:solidFill>
              <a:latin typeface="Arial"/>
            </a:endParaRPr>
          </a:p>
        </p:txBody>
      </p:sp>
      <p:grpSp>
        <p:nvGrpSpPr>
          <p:cNvPr id="141" name="Group 11"/>
          <p:cNvGrpSpPr/>
          <p:nvPr/>
        </p:nvGrpSpPr>
        <p:grpSpPr>
          <a:xfrm>
            <a:off x="337320" y="-378360"/>
            <a:ext cx="863280" cy="756720"/>
            <a:chOff x="337320" y="-378360"/>
            <a:chExt cx="863280" cy="756720"/>
          </a:xfrm>
        </p:grpSpPr>
        <p:sp>
          <p:nvSpPr>
            <p:cNvPr id="142" name="Freeform: Shape 15"/>
            <p:cNvSpPr/>
            <p:nvPr/>
          </p:nvSpPr>
          <p:spPr>
            <a:xfrm rot="18900000">
              <a:off x="554040" y="-267480"/>
              <a:ext cx="535320" cy="535320"/>
            </a:xfrm>
            <a:custGeom>
              <a:avLst/>
              <a:gdLst>
                <a:gd name="textAreaLeft" fmla="*/ 0 w 535320"/>
                <a:gd name="textAreaRight" fmla="*/ 535680 w 535320"/>
                <a:gd name="textAreaTop" fmla="*/ 0 h 535320"/>
                <a:gd name="textAreaBottom" fmla="*/ 535680 h 53532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43" name="Freeform: Shape 16"/>
            <p:cNvSpPr/>
            <p:nvPr/>
          </p:nvSpPr>
          <p:spPr>
            <a:xfrm rot="2700000" flipH="1">
              <a:off x="444240" y="-258840"/>
              <a:ext cx="517680" cy="517680"/>
            </a:xfrm>
            <a:custGeom>
              <a:avLst/>
              <a:gdLst>
                <a:gd name="textAreaLeft" fmla="*/ 360 w 517680"/>
                <a:gd name="textAreaRight" fmla="*/ 518400 w 517680"/>
                <a:gd name="textAreaTop" fmla="*/ 0 h 517680"/>
                <a:gd name="textAreaBottom" fmla="*/ 518040 h 517680"/>
              </a:gdLst>
              <a:ahLst/>
              <a:cxn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grpSp>
        <p:nvGrpSpPr>
          <p:cNvPr id="144" name="Group 14"/>
          <p:cNvGrpSpPr/>
          <p:nvPr/>
        </p:nvGrpSpPr>
        <p:grpSpPr>
          <a:xfrm>
            <a:off x="0" y="1357200"/>
            <a:ext cx="12191760" cy="4845960"/>
            <a:chOff x="0" y="1357200"/>
            <a:chExt cx="12191760" cy="4845960"/>
          </a:xfrm>
        </p:grpSpPr>
        <p:sp>
          <p:nvSpPr>
            <p:cNvPr id="145"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vertOverflow="overflow" horzOverflow="overflow" numCol="1" spcCol="0" anchor="ctr">
              <a:noAutofit/>
            </a:bodyPr>
            <a:lstStyle/>
            <a:p>
              <a:pPr algn="ctr">
                <a:lnSpc>
                  <a:spcPct val="100000"/>
                </a:lnSpc>
              </a:pPr>
              <a:endParaRPr lang="en-US" sz="1800" b="0" strike="noStrike" spc="-1">
                <a:solidFill>
                  <a:schemeClr val="lt1"/>
                </a:solidFill>
                <a:latin typeface="Arial"/>
              </a:endParaRPr>
            </a:p>
          </p:txBody>
        </p:sp>
        <p:sp>
          <p:nvSpPr>
            <p:cNvPr id="146"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sp>
        <p:nvSpPr>
          <p:cNvPr id="147" name="Freeform: Shape 23"/>
          <p:cNvSpPr/>
          <p:nvPr/>
        </p:nvSpPr>
        <p:spPr>
          <a:xfrm flipH="1">
            <a:off x="10781640" y="5448240"/>
            <a:ext cx="1409400" cy="1409400"/>
          </a:xfrm>
          <a:custGeom>
            <a:avLst/>
            <a:gdLst>
              <a:gd name="textAreaLeft" fmla="*/ -360 w 1409400"/>
              <a:gd name="textAreaRight" fmla="*/ 1409400 w 1409400"/>
              <a:gd name="textAreaTop" fmla="*/ 0 h 1409400"/>
              <a:gd name="textAreaBottom" fmla="*/ 1409760 h 1409400"/>
            </a:gdLst>
            <a:ahLst/>
            <a:cxn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48" name="Slide Number Placeholder 4"/>
          <p:cNvSpPr/>
          <p:nvPr/>
        </p:nvSpPr>
        <p:spPr>
          <a:xfrm>
            <a:off x="11252160" y="6315120"/>
            <a:ext cx="4060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25051CC5-1904-49C3-ACB5-716C0F94916F}" type="slidenum">
              <a:rPr lang="en-US" sz="1000" b="0" strike="noStrike" spc="-1">
                <a:solidFill>
                  <a:srgbClr val="FFFFFF"/>
                </a:solidFill>
                <a:latin typeface="Trade Gothic LT Pro"/>
              </a:rPr>
              <a:t>‹#›</a:t>
            </a:fld>
            <a:endParaRPr lang="en-IN" sz="1000" b="0" strike="noStrike" spc="-1">
              <a:solidFill>
                <a:srgbClr val="000000"/>
              </a:solidFill>
              <a:latin typeface="Arial"/>
            </a:endParaRPr>
          </a:p>
        </p:txBody>
      </p:sp>
      <p:sp>
        <p:nvSpPr>
          <p:cNvPr id="149" name="Rectangle 10"/>
          <p:cNvSpPr/>
          <p:nvPr/>
        </p:nvSpPr>
        <p:spPr>
          <a:xfrm>
            <a:off x="0" y="0"/>
            <a:ext cx="12191760" cy="68839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50" name="Freeform: Shape 9"/>
          <p:cNvSpPr/>
          <p:nvPr/>
        </p:nvSpPr>
        <p:spPr>
          <a:xfrm>
            <a:off x="0" y="0"/>
            <a:ext cx="12191760" cy="6883920"/>
          </a:xfrm>
          <a:custGeom>
            <a:avLst/>
            <a:gdLst>
              <a:gd name="textAreaLeft" fmla="*/ 0 w 12191760"/>
              <a:gd name="textAreaRight" fmla="*/ 12192120 w 12191760"/>
              <a:gd name="textAreaTop" fmla="*/ 0 h 6883920"/>
              <a:gd name="textAreaBottom" fmla="*/ 6884280 h 6883920"/>
            </a:gdLst>
            <a:ahLst/>
            <a:cxn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51" name="Freeform: Shape 7"/>
          <p:cNvSpPr/>
          <p:nvPr/>
        </p:nvSpPr>
        <p:spPr>
          <a:xfrm rot="16200000" flipV="1">
            <a:off x="2665080" y="-266436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52" name="PlaceHolder 1"/>
          <p:cNvSpPr>
            <a:spLocks noGrp="1"/>
          </p:cNvSpPr>
          <p:nvPr>
            <p:ph type="title"/>
          </p:nvPr>
        </p:nvSpPr>
        <p:spPr>
          <a:xfrm>
            <a:off x="444600" y="542880"/>
            <a:ext cx="11213640" cy="1236600"/>
          </a:xfrm>
          <a:prstGeom prst="rect">
            <a:avLst/>
          </a:prstGeom>
          <a:noFill/>
          <a:ln w="0">
            <a:noFill/>
          </a:ln>
        </p:spPr>
        <p:txBody>
          <a:bodyPr anchor="t">
            <a:noAutofit/>
          </a:bodyPr>
          <a:lstStyle/>
          <a:p>
            <a:pPr indent="0">
              <a:lnSpc>
                <a:spcPct val="90000"/>
              </a:lnSpc>
              <a:buNone/>
            </a:pPr>
            <a:r>
              <a:rPr lang="en-US" sz="3200" b="1" strike="noStrike" spc="-72">
                <a:solidFill>
                  <a:srgbClr val="FFFFFF"/>
                </a:solidFill>
                <a:latin typeface="Trebuchet MS"/>
              </a:rPr>
              <a:t>Click to edit Master title style</a:t>
            </a:r>
            <a:endParaRPr lang="en-US" sz="3200" b="0" strike="noStrike" spc="-1">
              <a:solidFill>
                <a:srgbClr val="000000"/>
              </a:solidFill>
              <a:latin typeface="Arial"/>
            </a:endParaRPr>
          </a:p>
        </p:txBody>
      </p:sp>
      <p:sp>
        <p:nvSpPr>
          <p:cNvPr id="153" name="PlaceHolder 2"/>
          <p:cNvSpPr>
            <a:spLocks noGrp="1"/>
          </p:cNvSpPr>
          <p:nvPr>
            <p:ph type="sldNum" idx="2"/>
          </p:nvPr>
        </p:nvSpPr>
        <p:spPr>
          <a:xfrm>
            <a:off x="11252160" y="6315120"/>
            <a:ext cx="406080" cy="364680"/>
          </a:xfrm>
          <a:prstGeom prst="rect">
            <a:avLst/>
          </a:prstGeom>
          <a:noFill/>
          <a:ln w="0">
            <a:noFill/>
          </a:ln>
        </p:spPr>
        <p:txBody>
          <a:bodyPr anchor="ctr">
            <a:noAutofit/>
          </a:bodyPr>
          <a:lstStyle>
            <a:lvl1pPr indent="0" algn="r">
              <a:lnSpc>
                <a:spcPct val="100000"/>
              </a:lnSpc>
              <a:buNone/>
              <a:defRPr lang="en-US" sz="1000" b="0" strike="noStrike" spc="-1">
                <a:solidFill>
                  <a:srgbClr val="FFFFFF"/>
                </a:solidFill>
                <a:latin typeface="Trade Gothic LT Pro"/>
              </a:defRPr>
            </a:lvl1pPr>
          </a:lstStyle>
          <a:p>
            <a:pPr indent="0" algn="r">
              <a:lnSpc>
                <a:spcPct val="100000"/>
              </a:lnSpc>
              <a:buNone/>
            </a:pPr>
            <a:fld id="{B2473C2D-D5FD-481A-BD27-15DAE19DFDF5}" type="slidenum">
              <a:rPr lang="en-US" sz="1000" b="0" strike="noStrike" spc="-1">
                <a:solidFill>
                  <a:srgbClr val="FFFFFF"/>
                </a:solidFill>
                <a:latin typeface="Trade Gothic LT Pro"/>
              </a:rPr>
              <a:t>‹#›</a:t>
            </a:fld>
            <a:endParaRPr lang="en-IN" sz="1000" b="0" strike="noStrike" spc="-1">
              <a:solidFill>
                <a:srgbClr val="000000"/>
              </a:solidFill>
              <a:latin typeface="Times New Roman"/>
            </a:endParaRPr>
          </a:p>
        </p:txBody>
      </p:sp>
      <p:grpSp>
        <p:nvGrpSpPr>
          <p:cNvPr id="154" name="Group 14"/>
          <p:cNvGrpSpPr/>
          <p:nvPr/>
        </p:nvGrpSpPr>
        <p:grpSpPr>
          <a:xfrm>
            <a:off x="337320" y="-378360"/>
            <a:ext cx="863280" cy="756720"/>
            <a:chOff x="337320" y="-378360"/>
            <a:chExt cx="863280" cy="756720"/>
          </a:xfrm>
        </p:grpSpPr>
        <p:sp>
          <p:nvSpPr>
            <p:cNvPr id="155" name="Freeform: Shape 15"/>
            <p:cNvSpPr/>
            <p:nvPr/>
          </p:nvSpPr>
          <p:spPr>
            <a:xfrm rot="18900000">
              <a:off x="554040" y="-267480"/>
              <a:ext cx="535320" cy="535320"/>
            </a:xfrm>
            <a:custGeom>
              <a:avLst/>
              <a:gdLst>
                <a:gd name="textAreaLeft" fmla="*/ 0 w 535320"/>
                <a:gd name="textAreaRight" fmla="*/ 535680 w 535320"/>
                <a:gd name="textAreaTop" fmla="*/ 0 h 535320"/>
                <a:gd name="textAreaBottom" fmla="*/ 535680 h 53532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56" name="Freeform: Shape 16"/>
            <p:cNvSpPr/>
            <p:nvPr/>
          </p:nvSpPr>
          <p:spPr>
            <a:xfrm rot="2700000" flipH="1">
              <a:off x="444240" y="-258840"/>
              <a:ext cx="517680" cy="517680"/>
            </a:xfrm>
            <a:custGeom>
              <a:avLst/>
              <a:gdLst>
                <a:gd name="textAreaLeft" fmla="*/ 360 w 517680"/>
                <a:gd name="textAreaRight" fmla="*/ 518400 w 517680"/>
                <a:gd name="textAreaTop" fmla="*/ 0 h 517680"/>
                <a:gd name="textAreaBottom" fmla="*/ 518040 h 517680"/>
              </a:gdLst>
              <a:ahLst/>
              <a:cxn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sp>
        <p:nvSpPr>
          <p:cNvPr id="157" name="PlaceHolder 3"/>
          <p:cNvSpPr>
            <a:spLocks noGrp="1"/>
          </p:cNvSpPr>
          <p:nvPr>
            <p:ph type="body"/>
          </p:nvPr>
        </p:nvSpPr>
        <p:spPr>
          <a:xfrm>
            <a:off x="444600" y="1625400"/>
            <a:ext cx="6717960" cy="4092840"/>
          </a:xfrm>
          <a:prstGeom prst="rect">
            <a:avLst/>
          </a:prstGeom>
          <a:noFill/>
          <a:ln w="0">
            <a:noFill/>
          </a:ln>
        </p:spPr>
        <p:txBody>
          <a:bodyPr anchor="t">
            <a:noAutofit/>
          </a:bodyPr>
          <a:lstStyle/>
          <a:p>
            <a:pPr marL="228600" indent="-228600">
              <a:lnSpc>
                <a:spcPct val="100000"/>
              </a:lnSpc>
              <a:spcBef>
                <a:spcPts val="601"/>
              </a:spcBef>
              <a:spcAft>
                <a:spcPts val="400"/>
              </a:spcAft>
              <a:buClr>
                <a:srgbClr val="47C3D3"/>
              </a:buClr>
              <a:buFont typeface="Arial"/>
              <a:buChar char="•"/>
            </a:pPr>
            <a:r>
              <a:rPr lang="en-US" sz="1600" b="0" strike="noStrike" spc="-1">
                <a:solidFill>
                  <a:srgbClr val="FFFFFF"/>
                </a:solidFill>
                <a:latin typeface="Arial"/>
              </a:rPr>
              <a:t>Click to edit Master text styles</a:t>
            </a:r>
            <a:endParaRPr lang="en-US" sz="1600" b="0" strike="noStrike" spc="-1">
              <a:solidFill>
                <a:srgbClr val="000000"/>
              </a:solidFill>
              <a:latin typeface="Arial"/>
            </a:endParaRPr>
          </a:p>
          <a:p>
            <a:pPr marL="685800" lvl="1" indent="-228600">
              <a:lnSpc>
                <a:spcPct val="100000"/>
              </a:lnSpc>
              <a:spcBef>
                <a:spcPts val="601"/>
              </a:spcBef>
              <a:spcAft>
                <a:spcPts val="400"/>
              </a:spcAft>
              <a:buClr>
                <a:srgbClr val="47C3D3"/>
              </a:buClr>
              <a:buFont typeface="Arial"/>
              <a:buChar char="•"/>
            </a:pPr>
            <a:r>
              <a:rPr lang="en-US" sz="1400" b="0" strike="noStrike" spc="-1">
                <a:solidFill>
                  <a:srgbClr val="FFFFFF"/>
                </a:solidFill>
                <a:latin typeface="Arial"/>
              </a:rPr>
              <a:t>Second level</a:t>
            </a:r>
            <a:endParaRPr lang="en-US" sz="1400" b="0" strike="noStrike" spc="-1">
              <a:solidFill>
                <a:srgbClr val="000000"/>
              </a:solidFill>
              <a:latin typeface="Arial"/>
            </a:endParaRPr>
          </a:p>
          <a:p>
            <a:pPr marL="1143000" lvl="2" indent="-228600">
              <a:lnSpc>
                <a:spcPct val="100000"/>
              </a:lnSpc>
              <a:spcBef>
                <a:spcPts val="601"/>
              </a:spcBef>
              <a:spcAft>
                <a:spcPts val="400"/>
              </a:spcAft>
              <a:buClr>
                <a:srgbClr val="47C3D3"/>
              </a:buClr>
              <a:buFont typeface="Arial"/>
              <a:buChar char="•"/>
            </a:pPr>
            <a:r>
              <a:rPr lang="en-US" sz="1200" b="0" strike="noStrike" spc="-1">
                <a:solidFill>
                  <a:srgbClr val="FFFFFF"/>
                </a:solidFill>
                <a:latin typeface="Arial"/>
              </a:rPr>
              <a:t>Third level</a:t>
            </a:r>
            <a:endParaRPr lang="en-US" sz="12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Rectangle 4"/>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95" name="Freeform: Shape 9"/>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96" name="Freeform: Shape 17"/>
          <p:cNvSpPr/>
          <p:nvPr/>
        </p:nvSpPr>
        <p:spPr>
          <a:xfrm rot="16200000" flipV="1">
            <a:off x="2965320" y="-2364120"/>
            <a:ext cx="6862320" cy="11591280"/>
          </a:xfrm>
          <a:custGeom>
            <a:avLst/>
            <a:gdLst>
              <a:gd name="textAreaLeft" fmla="*/ 0 w 6862320"/>
              <a:gd name="textAreaRight" fmla="*/ 6862680 w 6862320"/>
              <a:gd name="textAreaTop" fmla="*/ 360 h 11591280"/>
              <a:gd name="textAreaBottom" fmla="*/ 11592000 h 11591280"/>
            </a:gdLst>
            <a:ahLst/>
            <a:cxnLst/>
            <a:rect l="textAreaLeft" t="textAreaTop" r="textAreaRight" b="textAreaBottom"/>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97" name="Freeform: Shape 11"/>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98" name="Freeform: Shape 7"/>
          <p:cNvSpPr/>
          <p:nvPr/>
        </p:nvSpPr>
        <p:spPr>
          <a:xfrm rot="16200000" flipV="1">
            <a:off x="2665080" y="-2669040"/>
            <a:ext cx="6862320" cy="12191760"/>
          </a:xfrm>
          <a:custGeom>
            <a:avLst/>
            <a:gdLst>
              <a:gd name="textAreaLeft" fmla="*/ 0 w 6862320"/>
              <a:gd name="textAreaRight" fmla="*/ 6862680 w 6862320"/>
              <a:gd name="textAreaTop" fmla="*/ 360 h 12191760"/>
              <a:gd name="textAreaBottom" fmla="*/ 12192480 h 12191760"/>
            </a:gdLst>
            <a:ahLst/>
            <a:cxnLst/>
            <a:rect l="textAreaLeft" t="textAreaTop" r="textAreaRight" b="textAreaBottom"/>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99" name="Title 1"/>
          <p:cNvSpPr/>
          <p:nvPr/>
        </p:nvSpPr>
        <p:spPr>
          <a:xfrm>
            <a:off x="444600" y="542880"/>
            <a:ext cx="11213640" cy="529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90000"/>
              </a:lnSpc>
            </a:pPr>
            <a:r>
              <a:rPr lang="en-US" sz="3200" b="1" strike="noStrike" spc="-72">
                <a:solidFill>
                  <a:srgbClr val="FFFFFF"/>
                </a:solidFill>
                <a:latin typeface="Trebuchet MS"/>
              </a:rPr>
              <a:t>Click to edit Master title style</a:t>
            </a:r>
            <a:endParaRPr lang="en-IN" sz="3200" b="0" strike="noStrike" spc="-1">
              <a:solidFill>
                <a:srgbClr val="000000"/>
              </a:solidFill>
              <a:latin typeface="Arial"/>
            </a:endParaRPr>
          </a:p>
        </p:txBody>
      </p:sp>
      <p:grpSp>
        <p:nvGrpSpPr>
          <p:cNvPr id="200" name="Group 11"/>
          <p:cNvGrpSpPr/>
          <p:nvPr/>
        </p:nvGrpSpPr>
        <p:grpSpPr>
          <a:xfrm>
            <a:off x="337320" y="-378360"/>
            <a:ext cx="863280" cy="756720"/>
            <a:chOff x="337320" y="-378360"/>
            <a:chExt cx="863280" cy="756720"/>
          </a:xfrm>
        </p:grpSpPr>
        <p:sp>
          <p:nvSpPr>
            <p:cNvPr id="201" name="Freeform: Shape 15"/>
            <p:cNvSpPr/>
            <p:nvPr/>
          </p:nvSpPr>
          <p:spPr>
            <a:xfrm rot="18900000">
              <a:off x="554040" y="-267480"/>
              <a:ext cx="535320" cy="535320"/>
            </a:xfrm>
            <a:custGeom>
              <a:avLst/>
              <a:gdLst>
                <a:gd name="textAreaLeft" fmla="*/ 0 w 535320"/>
                <a:gd name="textAreaRight" fmla="*/ 535680 w 535320"/>
                <a:gd name="textAreaTop" fmla="*/ 0 h 535320"/>
                <a:gd name="textAreaBottom" fmla="*/ 535680 h 535320"/>
              </a:gdLst>
              <a:ahLst/>
              <a:cxnLst/>
              <a:rect l="textAreaLeft" t="textAreaTop" r="textAreaRight" b="textAreaBottom"/>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02" name="Freeform: Shape 16"/>
            <p:cNvSpPr/>
            <p:nvPr/>
          </p:nvSpPr>
          <p:spPr>
            <a:xfrm rot="2700000" flipH="1">
              <a:off x="444240" y="-258840"/>
              <a:ext cx="517680" cy="517680"/>
            </a:xfrm>
            <a:custGeom>
              <a:avLst/>
              <a:gdLst>
                <a:gd name="textAreaLeft" fmla="*/ 360 w 517680"/>
                <a:gd name="textAreaRight" fmla="*/ 518400 w 517680"/>
                <a:gd name="textAreaTop" fmla="*/ 0 h 517680"/>
                <a:gd name="textAreaBottom" fmla="*/ 518040 h 517680"/>
              </a:gdLst>
              <a:ahLst/>
              <a:cxnLst/>
              <a:rect l="textAreaLeft" t="textAreaTop" r="textAreaRight" b="textAreaBottom"/>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grpSp>
        <p:nvGrpSpPr>
          <p:cNvPr id="203" name="Group 14"/>
          <p:cNvGrpSpPr/>
          <p:nvPr/>
        </p:nvGrpSpPr>
        <p:grpSpPr>
          <a:xfrm>
            <a:off x="0" y="1357200"/>
            <a:ext cx="12191760" cy="4845960"/>
            <a:chOff x="0" y="1357200"/>
            <a:chExt cx="12191760" cy="4845960"/>
          </a:xfrm>
        </p:grpSpPr>
        <p:sp>
          <p:nvSpPr>
            <p:cNvPr id="204" name="Rectangle: Single Corner Snipped 18"/>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vertOverflow="overflow" horzOverflow="overflow" numCol="1" spcCol="0" anchor="ctr">
              <a:noAutofit/>
            </a:bodyPr>
            <a:lstStyle/>
            <a:p>
              <a:pPr algn="ctr">
                <a:lnSpc>
                  <a:spcPct val="100000"/>
                </a:lnSpc>
              </a:pPr>
              <a:endParaRPr lang="en-US" sz="1800" b="0" strike="noStrike" spc="-1">
                <a:solidFill>
                  <a:schemeClr val="lt1"/>
                </a:solidFill>
                <a:latin typeface="Arial"/>
              </a:endParaRPr>
            </a:p>
          </p:txBody>
        </p:sp>
        <p:sp>
          <p:nvSpPr>
            <p:cNvPr id="205" name="Rectangle: Single Corner Snipped 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grpSp>
      <p:sp>
        <p:nvSpPr>
          <p:cNvPr id="206" name="Freeform: Shape 23"/>
          <p:cNvSpPr/>
          <p:nvPr/>
        </p:nvSpPr>
        <p:spPr>
          <a:xfrm flipH="1">
            <a:off x="10781640" y="5448240"/>
            <a:ext cx="1409400" cy="1409400"/>
          </a:xfrm>
          <a:custGeom>
            <a:avLst/>
            <a:gdLst>
              <a:gd name="textAreaLeft" fmla="*/ -360 w 1409400"/>
              <a:gd name="textAreaRight" fmla="*/ 1409400 w 1409400"/>
              <a:gd name="textAreaTop" fmla="*/ 0 h 1409400"/>
              <a:gd name="textAreaBottom" fmla="*/ 1409760 h 1409400"/>
            </a:gdLst>
            <a:ahLst/>
            <a:cxnLst/>
            <a:rect l="textAreaLeft" t="textAreaTop" r="textAreaRight" b="textAreaBottom"/>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07" name="Slide Number Placeholder 4"/>
          <p:cNvSpPr/>
          <p:nvPr/>
        </p:nvSpPr>
        <p:spPr>
          <a:xfrm>
            <a:off x="11252160" y="6315120"/>
            <a:ext cx="4060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C7107419-7557-450B-825D-FCF3F90AE1E4}" type="slidenum">
              <a:rPr lang="en-US" sz="1000" b="0" strike="noStrike" spc="-1">
                <a:solidFill>
                  <a:srgbClr val="FFFFFF"/>
                </a:solidFill>
                <a:latin typeface="Trade Gothic LT Pro"/>
              </a:rPr>
              <a:t>‹#›</a:t>
            </a:fld>
            <a:endParaRPr lang="en-IN" sz="1000" b="0" strike="noStrike" spc="-1">
              <a:solidFill>
                <a:srgbClr val="000000"/>
              </a:solidFill>
              <a:latin typeface="Arial"/>
            </a:endParaRPr>
          </a:p>
        </p:txBody>
      </p:sp>
      <p:sp>
        <p:nvSpPr>
          <p:cNvPr id="208" name="Rectangle 20"/>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09" name="Freeform: Shape 14"/>
          <p:cNvSpPr/>
          <p:nvPr/>
        </p:nvSpPr>
        <p:spPr>
          <a:xfrm flipH="1">
            <a:off x="-16920" y="0"/>
            <a:ext cx="12207960" cy="6857640"/>
          </a:xfrm>
          <a:custGeom>
            <a:avLst/>
            <a:gdLst>
              <a:gd name="textAreaLeft" fmla="*/ -360 w 12207960"/>
              <a:gd name="textAreaRight" fmla="*/ 12207960 w 12207960"/>
              <a:gd name="textAreaTop" fmla="*/ 0 h 6857640"/>
              <a:gd name="textAreaBottom" fmla="*/ 6858000 h 6857640"/>
            </a:gdLst>
            <a:ahLst/>
            <a:cxnLst/>
            <a:rect l="textAreaLeft" t="textAreaTop" r="textAreaRight" b="textAreaBottom"/>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10" name="Freeform: Shape 15"/>
          <p:cNvSpPr/>
          <p:nvPr/>
        </p:nvSpPr>
        <p:spPr>
          <a:xfrm rot="5400000" flipH="1" flipV="1">
            <a:off x="2667240" y="-2667600"/>
            <a:ext cx="6857640" cy="12191760"/>
          </a:xfrm>
          <a:custGeom>
            <a:avLst/>
            <a:gdLst>
              <a:gd name="textAreaLeft" fmla="*/ -360 w 6857640"/>
              <a:gd name="textAreaRight" fmla="*/ 6857640 w 6857640"/>
              <a:gd name="textAreaTop" fmla="*/ 360 h 12191760"/>
              <a:gd name="textAreaBottom" fmla="*/ 12192480 h 12191760"/>
            </a:gdLst>
            <a:ahLst/>
            <a:cxnLst/>
            <a:rect l="textAreaLeft" t="textAreaTop" r="textAreaRight" b="textAreaBottom"/>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11" name="Freeform: Shape 19"/>
          <p:cNvSpPr/>
          <p:nvPr/>
        </p:nvSpPr>
        <p:spPr>
          <a:xfrm rot="5400000" flipH="1" flipV="1">
            <a:off x="2667240" y="-2667600"/>
            <a:ext cx="6857640" cy="12191760"/>
          </a:xfrm>
          <a:custGeom>
            <a:avLst/>
            <a:gdLst>
              <a:gd name="textAreaLeft" fmla="*/ -360 w 6857640"/>
              <a:gd name="textAreaRight" fmla="*/ 6857640 w 6857640"/>
              <a:gd name="textAreaTop" fmla="*/ 360 h 12191760"/>
              <a:gd name="textAreaBottom" fmla="*/ 12192480 h 12191760"/>
            </a:gdLst>
            <a:ahLst/>
            <a:cxnLst/>
            <a:rect l="textAreaLeft" t="textAreaTop" r="textAreaRight" b="textAreaBottom"/>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12" name="PlaceHolder 1"/>
          <p:cNvSpPr>
            <a:spLocks noGrp="1"/>
          </p:cNvSpPr>
          <p:nvPr>
            <p:ph type="title"/>
          </p:nvPr>
        </p:nvSpPr>
        <p:spPr>
          <a:xfrm>
            <a:off x="6360120" y="3429000"/>
            <a:ext cx="4945320" cy="1243080"/>
          </a:xfrm>
          <a:prstGeom prst="rect">
            <a:avLst/>
          </a:prstGeom>
          <a:noFill/>
          <a:ln w="0">
            <a:noFill/>
          </a:ln>
        </p:spPr>
        <p:txBody>
          <a:bodyPr anchor="ctr">
            <a:noAutofit/>
          </a:bodyPr>
          <a:lstStyle/>
          <a:p>
            <a:pPr indent="0">
              <a:lnSpc>
                <a:spcPct val="90000"/>
              </a:lnSpc>
              <a:buNone/>
            </a:pPr>
            <a:r>
              <a:rPr lang="en-US" sz="5400" b="1" strike="noStrike" spc="-1">
                <a:solidFill>
                  <a:srgbClr val="FFFFFF"/>
                </a:solidFill>
                <a:latin typeface="Trebuchet MS"/>
                <a:ea typeface="Tahoma"/>
              </a:rPr>
              <a:t>Thank You</a:t>
            </a:r>
            <a:endParaRPr lang="en-US" sz="5400" b="0" strike="noStrike" spc="-1">
              <a:solidFill>
                <a:srgbClr val="000000"/>
              </a:solidFill>
              <a:latin typeface="Arial"/>
            </a:endParaRPr>
          </a:p>
        </p:txBody>
      </p:sp>
      <p:sp>
        <p:nvSpPr>
          <p:cNvPr id="213" name="Freeform: Shape 34"/>
          <p:cNvSpPr/>
          <p:nvPr/>
        </p:nvSpPr>
        <p:spPr>
          <a:xfrm rot="13500000">
            <a:off x="-729720" y="-1215720"/>
            <a:ext cx="6043320" cy="8426880"/>
          </a:xfrm>
          <a:custGeom>
            <a:avLst/>
            <a:gdLst>
              <a:gd name="textAreaLeft" fmla="*/ 0 w 6043320"/>
              <a:gd name="textAreaRight" fmla="*/ 6043680 w 6043320"/>
              <a:gd name="textAreaTop" fmla="*/ 0 h 8426880"/>
              <a:gd name="textAreaBottom" fmla="*/ 8427240 h 8426880"/>
            </a:gdLst>
            <a:ahLst/>
            <a:cxnLst/>
            <a:rect l="textAreaLeft" t="textAreaTop" r="textAreaRight" b="textAreaBottom"/>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14" name="Freeform: Shape 31"/>
          <p:cNvSpPr/>
          <p:nvPr/>
        </p:nvSpPr>
        <p:spPr>
          <a:xfrm rot="13500000">
            <a:off x="-1145160" y="-2123280"/>
            <a:ext cx="6043320" cy="9008640"/>
          </a:xfrm>
          <a:custGeom>
            <a:avLst/>
            <a:gdLst>
              <a:gd name="textAreaLeft" fmla="*/ 0 w 6043320"/>
              <a:gd name="textAreaRight" fmla="*/ 6043680 w 6043320"/>
              <a:gd name="textAreaTop" fmla="*/ 0 h 9008640"/>
              <a:gd name="textAreaBottom" fmla="*/ 9009000 h 9008640"/>
            </a:gdLst>
            <a:ahLst/>
            <a:cxnLst/>
            <a:rect l="textAreaLeft" t="textAreaTop" r="textAreaRight" b="textAreaBottom"/>
            <a:pathLst>
              <a:path w="6043521" h="9008880">
                <a:moveTo>
                  <a:pt x="6043521" y="4849338"/>
                </a:moveTo>
                <a:lnTo>
                  <a:pt x="1883979" y="9008880"/>
                </a:lnTo>
                <a:lnTo>
                  <a:pt x="0" y="9008880"/>
                </a:lnTo>
                <a:lnTo>
                  <a:pt x="0" y="1194182"/>
                </a:lnTo>
                <a:lnTo>
                  <a:pt x="1194182" y="0"/>
                </a:lnTo>
                <a:close/>
              </a:path>
            </a:pathLst>
          </a:custGeom>
          <a:pattFill prst="wdDnDiag">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15" name="Freeform: Shape 29"/>
          <p:cNvSpPr/>
          <p:nvPr/>
        </p:nvSpPr>
        <p:spPr>
          <a:xfrm rot="18900000" flipH="1">
            <a:off x="-2681280" y="-465840"/>
            <a:ext cx="8638560" cy="5739480"/>
          </a:xfrm>
          <a:custGeom>
            <a:avLst/>
            <a:gdLst>
              <a:gd name="textAreaLeft" fmla="*/ 360 w 8638560"/>
              <a:gd name="textAreaRight" fmla="*/ 8639280 w 8638560"/>
              <a:gd name="textAreaTop" fmla="*/ 0 h 5739480"/>
              <a:gd name="textAreaBottom" fmla="*/ 5739840 h 5739480"/>
            </a:gdLst>
            <a:ahLst/>
            <a:cxnLst/>
            <a:rect l="textAreaLeft" t="textAreaTop" r="textAreaRight" b="textAreaBottom"/>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1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8" name="Rectangle 27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4" name="Picture 253"/>
          <p:cNvPicPr/>
          <p:nvPr/>
        </p:nvPicPr>
        <p:blipFill>
          <a:blip r:embed="rId2"/>
          <a:stretch/>
        </p:blipFill>
        <p:spPr>
          <a:xfrm>
            <a:off x="6880610" y="1071282"/>
            <a:ext cx="4737650" cy="4737650"/>
          </a:xfrm>
          <a:prstGeom prst="rect">
            <a:avLst/>
          </a:prstGeom>
        </p:spPr>
      </p:pic>
      <p:sp>
        <p:nvSpPr>
          <p:cNvPr id="253" name="PlaceHolder 1"/>
          <p:cNvSpPr>
            <a:spLocks noGrp="1"/>
          </p:cNvSpPr>
          <p:nvPr>
            <p:ph type="subTitle"/>
          </p:nvPr>
        </p:nvSpPr>
        <p:spPr>
          <a:xfrm>
            <a:off x="5607314" y="3957931"/>
            <a:ext cx="4295880" cy="878400"/>
          </a:xfrm>
          <a:prstGeom prst="rect">
            <a:avLst/>
          </a:prstGeom>
          <a:noFill/>
          <a:ln w="0">
            <a:noFill/>
          </a:ln>
        </p:spPr>
        <p:txBody>
          <a:bodyPr anchor="t">
            <a:noAutofit/>
          </a:bodyPr>
          <a:lstStyle/>
          <a:p>
            <a:pPr>
              <a:spcBef>
                <a:spcPts val="1001"/>
              </a:spcBef>
              <a:tabLst>
                <a:tab pos="0" algn="l"/>
              </a:tabLst>
            </a:pPr>
            <a:r>
              <a:rPr lang="en-US" sz="1800" b="0" strike="noStrike" spc="299" dirty="0">
                <a:latin typeface="Arial"/>
              </a:rPr>
              <a:t>Make shopping a breeze!</a:t>
            </a:r>
            <a:endParaRPr lang="en-IN" sz="1800" b="0" strike="noStrike" spc="-1" dirty="0">
              <a:latin typeface="Aria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7" name="Rectangle 28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Shape 28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0" name="PlaceHolder 1"/>
          <p:cNvSpPr>
            <a:spLocks noGrp="1"/>
          </p:cNvSpPr>
          <p:nvPr>
            <p:ph type="title"/>
          </p:nvPr>
        </p:nvSpPr>
        <p:spPr>
          <a:xfrm>
            <a:off x="1137034" y="609597"/>
            <a:ext cx="9392421" cy="1330841"/>
          </a:xfrm>
          <a:prstGeom prst="rect">
            <a:avLst/>
          </a:prstGeom>
        </p:spPr>
        <p:txBody>
          <a:bodyPr vert="horz" lIns="91440" tIns="45720" rIns="91440" bIns="45720" rtlCol="0" anchor="ctr">
            <a:normAutofit/>
          </a:bodyPr>
          <a:lstStyle/>
          <a:p>
            <a:pPr indent="0"/>
            <a:r>
              <a:rPr lang="en-US" b="1" strike="noStrike" kern="1200" spc="-72">
                <a:solidFill>
                  <a:schemeClr val="tx1"/>
                </a:solidFill>
                <a:latin typeface="+mj-lt"/>
                <a:ea typeface="+mj-ea"/>
                <a:cs typeface="+mj-cs"/>
              </a:rPr>
              <a:t>Redux</a:t>
            </a:r>
            <a:endParaRPr lang="en-US" b="0" strike="noStrike" kern="1200" spc="-1">
              <a:solidFill>
                <a:schemeClr val="tx1"/>
              </a:solidFill>
              <a:latin typeface="+mj-lt"/>
              <a:ea typeface="+mj-ea"/>
              <a:cs typeface="+mj-cs"/>
            </a:endParaRPr>
          </a:p>
        </p:txBody>
      </p:sp>
      <p:sp>
        <p:nvSpPr>
          <p:cNvPr id="281" name="PlaceHolder 2"/>
          <p:cNvSpPr>
            <a:spLocks noGrp="1"/>
          </p:cNvSpPr>
          <p:nvPr>
            <p:ph/>
          </p:nvPr>
        </p:nvSpPr>
        <p:spPr>
          <a:xfrm>
            <a:off x="1137034" y="2198362"/>
            <a:ext cx="4958966" cy="3917773"/>
          </a:xfrm>
          <a:prstGeom prst="rect">
            <a:avLst/>
          </a:prstGeom>
        </p:spPr>
        <p:txBody>
          <a:bodyPr vert="horz" lIns="91440" tIns="45720" rIns="91440" bIns="45720" rtlCol="0">
            <a:normAutofit/>
          </a:bodyPr>
          <a:lstStyle/>
          <a:p>
            <a:pPr>
              <a:spcBef>
                <a:spcPts val="601"/>
              </a:spcBef>
              <a:spcAft>
                <a:spcPts val="400"/>
              </a:spcAft>
              <a:tabLst>
                <a:tab pos="0" algn="l"/>
              </a:tabLst>
            </a:pPr>
            <a:r>
              <a:rPr lang="en-US" sz="1700" b="0" strike="noStrike" spc="-1"/>
              <a:t>In TrendCart ,Redux is used to simplify state management by keeping all the data in a single global store, making it easier to access and update information throughout the app.</a:t>
            </a:r>
          </a:p>
          <a:p>
            <a:pPr marL="228600">
              <a:spcBef>
                <a:spcPts val="601"/>
              </a:spcBef>
              <a:spcAft>
                <a:spcPts val="400"/>
              </a:spcAft>
              <a:buClr>
                <a:srgbClr val="47C3D3"/>
              </a:buClr>
              <a:tabLst>
                <a:tab pos="0" algn="l"/>
              </a:tabLst>
            </a:pPr>
            <a:r>
              <a:rPr lang="en-US" sz="1700" b="0" strike="noStrike" spc="-1"/>
              <a:t>With Redux, components can efficiently communicate with each other without having to pass props down the component tree.</a:t>
            </a:r>
          </a:p>
          <a:p>
            <a:pPr marL="228600">
              <a:spcBef>
                <a:spcPts val="601"/>
              </a:spcBef>
              <a:spcAft>
                <a:spcPts val="400"/>
              </a:spcAft>
              <a:buClr>
                <a:srgbClr val="47C3D3"/>
              </a:buClr>
              <a:tabLst>
                <a:tab pos="0" algn="l"/>
              </a:tabLst>
            </a:pPr>
            <a:r>
              <a:rPr lang="en-US" sz="1700" b="0" strike="noStrike" spc="-1"/>
              <a:t>Redux promotes a predictable flow of data, ensuring that changes to the application state are well-organized and easy to debug.</a:t>
            </a:r>
          </a:p>
          <a:p>
            <a:pPr marL="228600">
              <a:spcBef>
                <a:spcPts val="601"/>
              </a:spcBef>
              <a:spcAft>
                <a:spcPts val="400"/>
              </a:spcAft>
              <a:buClr>
                <a:srgbClr val="47C3D3"/>
              </a:buClr>
              <a:tabLst>
                <a:tab pos="0" algn="l"/>
              </a:tabLst>
            </a:pPr>
            <a:r>
              <a:rPr lang="en-US" sz="1700" b="0" strike="noStrike" spc="-1"/>
              <a:t>Redux enables time-travel debugging, allowing developers to rewind and replay actions, making it easier to pinpoint and fix issues in the application.</a:t>
            </a:r>
          </a:p>
        </p:txBody>
      </p:sp>
      <p:pic>
        <p:nvPicPr>
          <p:cNvPr id="282" name="Picture 2"/>
          <p:cNvPicPr/>
          <p:nvPr/>
        </p:nvPicPr>
        <p:blipFill>
          <a:blip r:embed="rId2"/>
          <a:stretch/>
        </p:blipFill>
        <p:spPr>
          <a:xfrm>
            <a:off x="6719367" y="2732731"/>
            <a:ext cx="4788505" cy="2660280"/>
          </a:xfrm>
          <a:prstGeom prst="rect">
            <a:avLst/>
          </a:prstGeom>
        </p:spPr>
      </p:pic>
      <p:sp>
        <p:nvSpPr>
          <p:cNvPr id="291" name="Freeform: Shape 29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PlaceHolder 3"/>
          <p:cNvSpPr>
            <a:spLocks noGrp="1"/>
          </p:cNvSpPr>
          <p:nvPr>
            <p:ph type="sldNum" idx="2"/>
          </p:nvPr>
        </p:nvSpPr>
        <p:spPr>
          <a:xfrm>
            <a:off x="8610600" y="6356350"/>
            <a:ext cx="2743200" cy="365125"/>
          </a:xfrm>
        </p:spPr>
        <p:txBody>
          <a:bodyPr vert="horz" lIns="91440" tIns="45720" rIns="91440" bIns="45720" rtlCol="0" anchor="ctr">
            <a:normAutofit/>
          </a:bodyPr>
          <a:lstStyle/>
          <a:p>
            <a:pPr>
              <a:spcAft>
                <a:spcPts val="600"/>
              </a:spcAft>
            </a:pPr>
            <a:fld id="{E6ABABFB-EE7E-4396-A547-EB53E4C757C0}" type="slidenum">
              <a:rPr lang="en-US">
                <a:solidFill>
                  <a:schemeClr val="tx1">
                    <a:tint val="75000"/>
                  </a:schemeClr>
                </a:solidFill>
                <a:latin typeface="+mn-lt"/>
              </a:rPr>
              <a:pPr>
                <a:spcAft>
                  <a:spcPts val="600"/>
                </a:spcAft>
              </a:pPr>
              <a:t>10</a:t>
            </a:fld>
            <a:endParaRPr lang="en-US">
              <a:solidFill>
                <a:schemeClr val="tx1">
                  <a:tint val="7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 name="Rectangle 28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Oval 28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Oval 29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94" name="Oval 29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PlaceHolder 1"/>
          <p:cNvSpPr>
            <a:spLocks noGrp="1"/>
          </p:cNvSpPr>
          <p:nvPr>
            <p:ph type="title"/>
          </p:nvPr>
        </p:nvSpPr>
        <p:spPr>
          <a:xfrm>
            <a:off x="3581400" y="965580"/>
            <a:ext cx="5204489" cy="3160593"/>
          </a:xfrm>
          <a:prstGeom prst="rect">
            <a:avLst/>
          </a:prstGeom>
        </p:spPr>
        <p:txBody>
          <a:bodyPr vert="horz" lIns="91440" tIns="45720" rIns="91440" bIns="45720" rtlCol="0" anchor="b">
            <a:normAutofit/>
          </a:bodyPr>
          <a:lstStyle/>
          <a:p>
            <a:pPr indent="0" algn="ctr"/>
            <a:r>
              <a:rPr lang="en-US" sz="5400" b="1" strike="noStrike" kern="1200" spc="-1">
                <a:solidFill>
                  <a:schemeClr val="bg1"/>
                </a:solidFill>
                <a:latin typeface="+mj-lt"/>
                <a:ea typeface="+mj-ea"/>
                <a:cs typeface="+mj-cs"/>
              </a:rPr>
              <a:t>Thank You </a:t>
            </a:r>
            <a:endParaRPr lang="en-US" sz="5400" b="0" strike="noStrike" kern="1200" spc="-1">
              <a:solidFill>
                <a:schemeClr val="bg1"/>
              </a:solidFill>
              <a:latin typeface="+mj-lt"/>
              <a:ea typeface="+mj-ea"/>
              <a:cs typeface="+mj-cs"/>
            </a:endParaRPr>
          </a:p>
        </p:txBody>
      </p:sp>
      <p:sp>
        <p:nvSpPr>
          <p:cNvPr id="29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9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30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301" name="Freeform: Shape 30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302" name="Freeform: Shape 30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304" name="Oval 30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6" name="Oval 30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0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309" name="Freeform: Shape 30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1" name="Freeform: Shape 31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2" name="Freeform: Shape 31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3" name="Freeform: Shape 31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4" name="Freeform: Shape 31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6" name="Freeform: Shape 31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17" name="Freeform: Shape 31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18" name="Freeform: Shape 31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19" name="Freeform: Shape 31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20" name="Freeform: Shape 31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21" name="Freeform: Shape 32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24" name="Freeform: Shape 32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7" name="Freeform: Shape 32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8" name="Freeform: Shape 32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29" name="Freeform: Shape 32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0" name="Freeform: Shape 32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31" name="Freeform: Shape 33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32" name="Freeform: Shape 33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33" name="Freeform: Shape 33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34" name="Freeform: Shape 33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35" name="Freeform: Shape 33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6" name="Freeform: Shape 33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37" name="Freeform: Shape 33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38" name="Freeform: Shape 33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58" name="Freeform: Shape 35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9" name="Freeform: Shape 35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361" name="Freeform: Shape 36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4" name="Rectangle 273">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Shape 275">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7" name="Picture 2"/>
          <p:cNvPicPr/>
          <p:nvPr/>
        </p:nvPicPr>
        <p:blipFill>
          <a:blip r:embed="rId2"/>
          <a:stretch/>
        </p:blipFill>
        <p:spPr>
          <a:xfrm>
            <a:off x="1158955" y="886976"/>
            <a:ext cx="9875259" cy="1802234"/>
          </a:xfrm>
          <a:prstGeom prst="rect">
            <a:avLst/>
          </a:prstGeom>
        </p:spPr>
      </p:pic>
      <p:sp>
        <p:nvSpPr>
          <p:cNvPr id="256" name="PlaceHolder 2"/>
          <p:cNvSpPr>
            <a:spLocks noGrp="1"/>
          </p:cNvSpPr>
          <p:nvPr>
            <p:ph/>
          </p:nvPr>
        </p:nvSpPr>
        <p:spPr>
          <a:xfrm>
            <a:off x="5630779" y="3090255"/>
            <a:ext cx="5733753" cy="3192910"/>
          </a:xfrm>
          <a:prstGeom prst="rect">
            <a:avLst/>
          </a:prstGeom>
        </p:spPr>
        <p:txBody>
          <a:bodyPr vert="horz" lIns="91440" tIns="45720" rIns="91440" bIns="45720" rtlCol="0" anchor="ctr">
            <a:noAutofit/>
          </a:bodyPr>
          <a:lstStyle/>
          <a:p>
            <a:pPr>
              <a:spcBef>
                <a:spcPts val="1001"/>
              </a:spcBef>
              <a:tabLst>
                <a:tab pos="0" algn="l"/>
              </a:tabLst>
            </a:pPr>
            <a:r>
              <a:rPr lang="en-US" sz="1800" b="1" strike="noStrike" spc="299" dirty="0"/>
              <a:t>1. Introduction to project</a:t>
            </a:r>
            <a:endParaRPr lang="en-US" sz="1800" b="1" strike="noStrike" spc="-1"/>
          </a:p>
          <a:p>
            <a:pPr>
              <a:spcBef>
                <a:spcPts val="1001"/>
              </a:spcBef>
              <a:tabLst>
                <a:tab pos="0" algn="l"/>
              </a:tabLst>
            </a:pPr>
            <a:r>
              <a:rPr lang="en-US" sz="1800" b="1" strike="noStrike" spc="299" dirty="0"/>
              <a:t>2. Tech-stack used</a:t>
            </a:r>
            <a:endParaRPr lang="en-US" sz="1800" b="1" strike="noStrike" spc="-1"/>
          </a:p>
          <a:p>
            <a:pPr>
              <a:spcBef>
                <a:spcPts val="1001"/>
              </a:spcBef>
              <a:tabLst>
                <a:tab pos="0" algn="l"/>
              </a:tabLst>
            </a:pPr>
            <a:r>
              <a:rPr lang="en-US" sz="1800" b="1" strike="noStrike" spc="299" dirty="0"/>
              <a:t>3. MVC architecture</a:t>
            </a:r>
            <a:endParaRPr lang="en-US" sz="1800" b="1" strike="noStrike" spc="-1"/>
          </a:p>
          <a:p>
            <a:pPr>
              <a:spcBef>
                <a:spcPts val="1001"/>
              </a:spcBef>
              <a:tabLst>
                <a:tab pos="0" algn="l"/>
              </a:tabLst>
            </a:pPr>
            <a:r>
              <a:rPr lang="en-US" sz="1800" b="1" strike="noStrike" spc="299" dirty="0"/>
              <a:t>4. Privacy and Security</a:t>
            </a:r>
            <a:endParaRPr lang="en-US" sz="1800" b="1" strike="noStrike" spc="-1"/>
          </a:p>
          <a:p>
            <a:pPr>
              <a:spcBef>
                <a:spcPts val="1001"/>
              </a:spcBef>
              <a:tabLst>
                <a:tab pos="0" algn="l"/>
              </a:tabLst>
            </a:pPr>
            <a:r>
              <a:rPr lang="en-US" sz="1800" b="1" strike="noStrike" spc="299" dirty="0"/>
              <a:t>5. </a:t>
            </a:r>
            <a:r>
              <a:rPr lang="en-US" sz="1800" b="1" strike="noStrike" spc="299" err="1"/>
              <a:t>Cloudinary</a:t>
            </a:r>
            <a:endParaRPr lang="en-US" sz="1800" b="1" strike="noStrike" spc="-1"/>
          </a:p>
          <a:p>
            <a:pPr>
              <a:spcBef>
                <a:spcPts val="1001"/>
              </a:spcBef>
              <a:tabLst>
                <a:tab pos="0" algn="l"/>
              </a:tabLst>
            </a:pPr>
            <a:r>
              <a:rPr lang="en-US" sz="1800" b="1" strike="noStrike" spc="299" dirty="0"/>
              <a:t>6. Stripe</a:t>
            </a:r>
            <a:endParaRPr lang="en-US" sz="1800" b="1" strike="noStrike" spc="-1"/>
          </a:p>
          <a:p>
            <a:pPr>
              <a:spcBef>
                <a:spcPts val="1001"/>
              </a:spcBef>
              <a:tabLst>
                <a:tab pos="0" algn="l"/>
              </a:tabLst>
            </a:pPr>
            <a:r>
              <a:rPr lang="en-US" sz="1800" b="1" strike="noStrike" spc="299" dirty="0"/>
              <a:t>7. Json Web Token (JWT)</a:t>
            </a:r>
            <a:endParaRPr lang="en-US" sz="1800" b="1" strike="noStrike" spc="-1"/>
          </a:p>
          <a:p>
            <a:pPr>
              <a:spcBef>
                <a:spcPts val="1001"/>
              </a:spcBef>
              <a:tabLst>
                <a:tab pos="0" algn="l"/>
              </a:tabLst>
            </a:pPr>
            <a:r>
              <a:rPr lang="en-US" sz="1800" b="1" strike="noStrike" spc="299" dirty="0"/>
              <a:t>8. Redux</a:t>
            </a:r>
            <a:endParaRPr lang="en-US" sz="1800" strike="noStrike" spc="-1"/>
          </a:p>
        </p:txBody>
      </p:sp>
      <p:sp>
        <p:nvSpPr>
          <p:cNvPr id="4" name="PlaceHolder 3"/>
          <p:cNvSpPr>
            <a:spLocks noGrp="1"/>
          </p:cNvSpPr>
          <p:nvPr>
            <p:ph type="sldNum" idx="1"/>
          </p:nvPr>
        </p:nvSpPr>
        <p:spPr>
          <a:xfrm>
            <a:off x="8610600" y="6356350"/>
            <a:ext cx="2743200" cy="365125"/>
          </a:xfrm>
        </p:spPr>
        <p:txBody>
          <a:bodyPr vert="horz" lIns="91440" tIns="45720" rIns="91440" bIns="45720" rtlCol="0" anchor="ctr">
            <a:normAutofit/>
          </a:bodyPr>
          <a:lstStyle/>
          <a:p>
            <a:pPr>
              <a:spcAft>
                <a:spcPts val="600"/>
              </a:spcAft>
            </a:pPr>
            <a:fld id="{B5EE8B2F-7086-4718-A57F-1BD04FCC55CF}" type="slidenum">
              <a:rPr lang="en-US">
                <a:solidFill>
                  <a:schemeClr val="tx1">
                    <a:tint val="75000"/>
                  </a:schemeClr>
                </a:solidFill>
                <a:latin typeface="+mn-lt"/>
              </a:rPr>
              <a:pPr>
                <a:spcAft>
                  <a:spcPts val="600"/>
                </a:spcAft>
              </a:pPr>
              <a:t>2</a:t>
            </a:fld>
            <a:endParaRPr lang="en-US">
              <a:solidFill>
                <a:schemeClr val="tx1">
                  <a:tint val="75000"/>
                </a:schemeClr>
              </a:solidFill>
              <a:latin typeface="+mn-lt"/>
            </a:endParaRPr>
          </a:p>
        </p:txBody>
      </p:sp>
      <p:sp>
        <p:nvSpPr>
          <p:cNvPr id="255" name="PlaceHolder 1"/>
          <p:cNvSpPr>
            <a:spLocks noGrp="1"/>
          </p:cNvSpPr>
          <p:nvPr>
            <p:ph type="title"/>
          </p:nvPr>
        </p:nvSpPr>
        <p:spPr>
          <a:xfrm>
            <a:off x="372600" y="-1516320"/>
            <a:ext cx="9802080" cy="1208520"/>
          </a:xfrm>
          <a:prstGeom prst="rect">
            <a:avLst/>
          </a:prstGeom>
          <a:noFill/>
          <a:ln w="0">
            <a:noFill/>
          </a:ln>
        </p:spPr>
        <p:txBody>
          <a:bodyPr anchor="b">
            <a:noAutofit/>
          </a:bodyPr>
          <a:lstStyle/>
          <a:p>
            <a:pPr indent="0">
              <a:buNone/>
            </a:pPr>
            <a:endParaRPr lang="en-GB" sz="5400" b="1"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1" name="Rectangle 28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Shape 28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PlaceHolder 1"/>
          <p:cNvSpPr>
            <a:spLocks noGrp="1"/>
          </p:cNvSpPr>
          <p:nvPr>
            <p:ph type="title"/>
          </p:nvPr>
        </p:nvSpPr>
        <p:spPr>
          <a:xfrm>
            <a:off x="1137034" y="609597"/>
            <a:ext cx="9392421" cy="1330841"/>
          </a:xfrm>
          <a:prstGeom prst="rect">
            <a:avLst/>
          </a:prstGeom>
        </p:spPr>
        <p:txBody>
          <a:bodyPr vert="horz" lIns="91440" tIns="45720" rIns="91440" bIns="45720" rtlCol="0" anchor="ctr">
            <a:normAutofit/>
          </a:bodyPr>
          <a:lstStyle/>
          <a:p>
            <a:pPr indent="0"/>
            <a:r>
              <a:rPr lang="en-US" b="1" strike="noStrike" kern="1200" spc="-72">
                <a:solidFill>
                  <a:schemeClr val="tx1"/>
                </a:solidFill>
                <a:latin typeface="+mj-lt"/>
                <a:ea typeface="+mj-ea"/>
                <a:cs typeface="+mj-cs"/>
              </a:rPr>
              <a:t>Introduction to TrendCart</a:t>
            </a:r>
            <a:endParaRPr lang="en-US" b="0" strike="noStrike" kern="1200" spc="-1">
              <a:solidFill>
                <a:schemeClr val="tx1"/>
              </a:solidFill>
              <a:latin typeface="+mj-lt"/>
              <a:ea typeface="+mj-ea"/>
              <a:cs typeface="+mj-cs"/>
            </a:endParaRPr>
          </a:p>
        </p:txBody>
      </p:sp>
      <p:sp>
        <p:nvSpPr>
          <p:cNvPr id="259" name="PlaceHolder 2"/>
          <p:cNvSpPr>
            <a:spLocks noGrp="1"/>
          </p:cNvSpPr>
          <p:nvPr>
            <p:ph/>
          </p:nvPr>
        </p:nvSpPr>
        <p:spPr>
          <a:xfrm>
            <a:off x="1137034" y="2198362"/>
            <a:ext cx="4958966" cy="3917773"/>
          </a:xfrm>
          <a:prstGeom prst="rect">
            <a:avLst/>
          </a:prstGeom>
        </p:spPr>
        <p:txBody>
          <a:bodyPr vert="horz" lIns="91440" tIns="45720" rIns="91440" bIns="45720" rtlCol="0" anchor="t">
            <a:normAutofit/>
          </a:bodyPr>
          <a:lstStyle/>
          <a:p>
            <a:pPr>
              <a:spcBef>
                <a:spcPts val="601"/>
              </a:spcBef>
              <a:spcAft>
                <a:spcPts val="400"/>
              </a:spcAft>
              <a:buClr>
                <a:srgbClr val="47C3D3"/>
              </a:buClr>
            </a:pPr>
            <a:r>
              <a:rPr lang="en-US" sz="1800" b="0" strike="noStrike" spc="-1" err="1"/>
              <a:t>TrendCart</a:t>
            </a:r>
            <a:r>
              <a:rPr lang="en-US" sz="1800" b="0" strike="noStrike" spc="-1" dirty="0"/>
              <a:t> is an online shopping application that helps people easily find the things they want to buy.</a:t>
            </a:r>
            <a:r>
              <a:rPr lang="en-US" sz="1800" spc="-1" dirty="0"/>
              <a:t> </a:t>
            </a:r>
            <a:endParaRPr lang="en-US" sz="1800" b="0" strike="noStrike" spc="-1" dirty="0"/>
          </a:p>
          <a:p>
            <a:pPr>
              <a:spcBef>
                <a:spcPts val="601"/>
              </a:spcBef>
              <a:spcAft>
                <a:spcPts val="400"/>
              </a:spcAft>
              <a:tabLst>
                <a:tab pos="0" algn="l"/>
              </a:tabLst>
            </a:pPr>
            <a:endParaRPr lang="en-US" sz="1800" b="0" strike="noStrike" spc="-1" dirty="0"/>
          </a:p>
          <a:p>
            <a:pPr>
              <a:spcBef>
                <a:spcPts val="601"/>
              </a:spcBef>
              <a:spcAft>
                <a:spcPts val="400"/>
              </a:spcAft>
              <a:buClr>
                <a:srgbClr val="47C3D3"/>
              </a:buClr>
              <a:tabLst>
                <a:tab pos="0" algn="l"/>
              </a:tabLst>
            </a:pPr>
            <a:r>
              <a:rPr lang="en-US" sz="1800" b="0" strike="noStrike" spc="-1" dirty="0"/>
              <a:t>It has a friendly design that works well on phones and computers, so it's easy to use.</a:t>
            </a:r>
            <a:r>
              <a:rPr lang="en-US" sz="1800" spc="-1" dirty="0"/>
              <a:t> </a:t>
            </a:r>
            <a:endParaRPr lang="en-US" sz="1800" b="0" strike="noStrike" spc="-1" dirty="0"/>
          </a:p>
          <a:p>
            <a:pPr>
              <a:spcBef>
                <a:spcPts val="601"/>
              </a:spcBef>
              <a:spcAft>
                <a:spcPts val="400"/>
              </a:spcAft>
              <a:tabLst>
                <a:tab pos="0" algn="l"/>
              </a:tabLst>
            </a:pPr>
            <a:endParaRPr lang="en-US" sz="1800" b="0" strike="noStrike" spc="-1" dirty="0"/>
          </a:p>
          <a:p>
            <a:pPr marL="228600">
              <a:spcBef>
                <a:spcPts val="601"/>
              </a:spcBef>
              <a:spcAft>
                <a:spcPts val="400"/>
              </a:spcAft>
              <a:buClr>
                <a:srgbClr val="47C3D3"/>
              </a:buClr>
              <a:tabLst>
                <a:tab pos="0" algn="l"/>
              </a:tabLst>
            </a:pPr>
            <a:r>
              <a:rPr lang="en-US" sz="1800" b="0" strike="noStrike" spc="-1" dirty="0"/>
              <a:t>With </a:t>
            </a:r>
            <a:r>
              <a:rPr lang="en-US" sz="1800" b="0" strike="noStrike" spc="-1" err="1"/>
              <a:t>TrendCart</a:t>
            </a:r>
            <a:r>
              <a:rPr lang="en-US" sz="1800" b="0" strike="noStrike" spc="-1" dirty="0"/>
              <a:t>, users can search for products based on how much they want to spend, the color or size they need, their favorite brand, or the category the item belongs to. It's like having a helpful guide that shows you all the best options.</a:t>
            </a:r>
          </a:p>
        </p:txBody>
      </p:sp>
      <p:pic>
        <p:nvPicPr>
          <p:cNvPr id="260" name="Picture 2"/>
          <p:cNvPicPr/>
          <p:nvPr/>
        </p:nvPicPr>
        <p:blipFill>
          <a:blip r:embed="rId2"/>
          <a:stretch/>
        </p:blipFill>
        <p:spPr>
          <a:xfrm>
            <a:off x="7235662" y="2184914"/>
            <a:ext cx="3755915" cy="3755915"/>
          </a:xfrm>
          <a:prstGeom prst="rect">
            <a:avLst/>
          </a:prstGeom>
        </p:spPr>
      </p:pic>
      <p:sp>
        <p:nvSpPr>
          <p:cNvPr id="285" name="Freeform: Shape 28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PlaceHolder 3"/>
          <p:cNvSpPr>
            <a:spLocks noGrp="1"/>
          </p:cNvSpPr>
          <p:nvPr>
            <p:ph type="sldNum" idx="2"/>
          </p:nvPr>
        </p:nvSpPr>
        <p:spPr>
          <a:xfrm>
            <a:off x="8610600" y="6356350"/>
            <a:ext cx="2743200" cy="365125"/>
          </a:xfrm>
        </p:spPr>
        <p:txBody>
          <a:bodyPr vert="horz" lIns="91440" tIns="45720" rIns="91440" bIns="45720" rtlCol="0" anchor="ctr">
            <a:normAutofit/>
          </a:bodyPr>
          <a:lstStyle/>
          <a:p>
            <a:pPr>
              <a:spcAft>
                <a:spcPts val="600"/>
              </a:spcAft>
            </a:pPr>
            <a:fld id="{8DC1E844-BEF0-4FC1-AA20-E013A2390450}" type="slidenum">
              <a:rPr lang="en-US">
                <a:solidFill>
                  <a:schemeClr val="tx1">
                    <a:tint val="75000"/>
                  </a:schemeClr>
                </a:solidFill>
                <a:latin typeface="+mn-lt"/>
              </a:rPr>
              <a:pPr>
                <a:spcAft>
                  <a:spcPts val="600"/>
                </a:spcAft>
              </a:pPr>
              <a:t>3</a:t>
            </a:fld>
            <a:endParaRPr lang="en-US">
              <a:solidFill>
                <a:schemeClr val="tx1">
                  <a:tint val="7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1" name="Rectangle 28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Shape 28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3" name="PlaceHolder 3"/>
          <p:cNvSpPr>
            <a:spLocks noGrp="1"/>
          </p:cNvSpPr>
          <p:nvPr>
            <p:ph type="title"/>
          </p:nvPr>
        </p:nvSpPr>
        <p:spPr>
          <a:xfrm>
            <a:off x="1137034" y="609597"/>
            <a:ext cx="9392421" cy="1330841"/>
          </a:xfrm>
          <a:prstGeom prst="rect">
            <a:avLst/>
          </a:prstGeom>
        </p:spPr>
        <p:txBody>
          <a:bodyPr vert="horz" lIns="91440" tIns="45720" rIns="91440" bIns="45720" rtlCol="0" anchor="ctr">
            <a:normAutofit/>
          </a:bodyPr>
          <a:lstStyle/>
          <a:p>
            <a:pPr indent="0"/>
            <a:r>
              <a:rPr lang="en-US" b="1" strike="noStrike" kern="1200" spc="-1">
                <a:solidFill>
                  <a:schemeClr val="tx1"/>
                </a:solidFill>
                <a:latin typeface="+mj-lt"/>
                <a:ea typeface="+mj-ea"/>
                <a:cs typeface="+mj-cs"/>
              </a:rPr>
              <a:t>Tech-stack Used  </a:t>
            </a:r>
            <a:endParaRPr lang="en-US" b="0" strike="noStrike" kern="1200" spc="-1">
              <a:solidFill>
                <a:schemeClr val="tx1"/>
              </a:solidFill>
              <a:latin typeface="+mj-lt"/>
              <a:ea typeface="+mj-ea"/>
              <a:cs typeface="+mj-cs"/>
            </a:endParaRPr>
          </a:p>
        </p:txBody>
      </p:sp>
      <p:sp>
        <p:nvSpPr>
          <p:cNvPr id="261" name="PlaceHolder 1"/>
          <p:cNvSpPr>
            <a:spLocks noGrp="1"/>
          </p:cNvSpPr>
          <p:nvPr>
            <p:ph/>
          </p:nvPr>
        </p:nvSpPr>
        <p:spPr>
          <a:xfrm>
            <a:off x="1137034" y="2198362"/>
            <a:ext cx="4958966" cy="3917773"/>
          </a:xfrm>
          <a:prstGeom prst="rect">
            <a:avLst/>
          </a:prstGeom>
        </p:spPr>
        <p:txBody>
          <a:bodyPr vert="horz" lIns="91440" tIns="45720" rIns="91440" bIns="45720" rtlCol="0" anchor="t">
            <a:normAutofit/>
          </a:bodyPr>
          <a:lstStyle/>
          <a:p>
            <a:pPr marL="285750">
              <a:spcBef>
                <a:spcPts val="1001"/>
              </a:spcBef>
              <a:buClr>
                <a:srgbClr val="47C3D3"/>
              </a:buClr>
            </a:pPr>
            <a:r>
              <a:rPr lang="en-US" sz="2000" b="1" strike="noStrike" spc="299" dirty="0"/>
              <a:t>React.JS</a:t>
            </a:r>
            <a:endParaRPr lang="en-US" sz="2000" b="1" strike="noStrike" spc="-1" dirty="0"/>
          </a:p>
          <a:p>
            <a:pPr marL="285750">
              <a:spcBef>
                <a:spcPts val="1001"/>
              </a:spcBef>
              <a:buClr>
                <a:srgbClr val="47C3D3"/>
              </a:buClr>
            </a:pPr>
            <a:r>
              <a:rPr lang="en-US" sz="2000" b="1" strike="noStrike" spc="299" dirty="0"/>
              <a:t>Node.JS</a:t>
            </a:r>
            <a:endParaRPr lang="en-US" sz="2000" b="1" strike="noStrike" spc="-1" dirty="0"/>
          </a:p>
          <a:p>
            <a:pPr marL="285750">
              <a:spcBef>
                <a:spcPts val="1001"/>
              </a:spcBef>
              <a:buClr>
                <a:srgbClr val="47C3D3"/>
              </a:buClr>
            </a:pPr>
            <a:r>
              <a:rPr lang="en-US" sz="2000" b="1" strike="noStrike" spc="299" dirty="0"/>
              <a:t>Express.JS</a:t>
            </a:r>
            <a:endParaRPr lang="en-US" sz="2000" b="1" strike="noStrike" spc="-1" dirty="0"/>
          </a:p>
          <a:p>
            <a:pPr marL="285750">
              <a:spcBef>
                <a:spcPts val="1001"/>
              </a:spcBef>
              <a:buClr>
                <a:srgbClr val="47C3D3"/>
              </a:buClr>
            </a:pPr>
            <a:r>
              <a:rPr lang="en-US" sz="2000" b="1" strike="noStrike" spc="299" dirty="0"/>
              <a:t>MongoDB</a:t>
            </a:r>
            <a:endParaRPr lang="en-US" sz="2000" b="1" strike="noStrike" spc="-1" dirty="0"/>
          </a:p>
          <a:p>
            <a:pPr marL="285750">
              <a:spcBef>
                <a:spcPts val="1001"/>
              </a:spcBef>
              <a:buClr>
                <a:srgbClr val="47C3D3"/>
              </a:buClr>
            </a:pPr>
            <a:r>
              <a:rPr lang="en-US" sz="2000" b="1" strike="noStrike" spc="299" dirty="0"/>
              <a:t>Redux</a:t>
            </a:r>
            <a:endParaRPr lang="en-US" sz="2000" b="1" strike="noStrike" spc="-1" dirty="0"/>
          </a:p>
          <a:p>
            <a:pPr marL="285750">
              <a:spcBef>
                <a:spcPts val="1001"/>
              </a:spcBef>
              <a:buClr>
                <a:srgbClr val="47C3D3"/>
              </a:buClr>
            </a:pPr>
            <a:r>
              <a:rPr lang="en-US" sz="2000" b="1" strike="noStrike" spc="299" dirty="0"/>
              <a:t>Stripe</a:t>
            </a:r>
            <a:endParaRPr lang="en-US" sz="2000" b="1" strike="noStrike" spc="-1" dirty="0"/>
          </a:p>
          <a:p>
            <a:pPr marL="285750">
              <a:spcBef>
                <a:spcPts val="1001"/>
              </a:spcBef>
              <a:buClr>
                <a:srgbClr val="47C3D3"/>
              </a:buClr>
            </a:pPr>
            <a:r>
              <a:rPr lang="en-US" sz="2000" b="1" strike="noStrike" spc="299" err="1"/>
              <a:t>Cloudinary</a:t>
            </a:r>
            <a:endParaRPr lang="en-US" sz="2000" b="1" strike="noStrike" spc="-1" err="1"/>
          </a:p>
          <a:p>
            <a:pPr marL="285750">
              <a:spcBef>
                <a:spcPts val="1001"/>
              </a:spcBef>
              <a:buClr>
                <a:srgbClr val="47C3D3"/>
              </a:buClr>
            </a:pPr>
            <a:r>
              <a:rPr lang="en-US" sz="2000" b="1" strike="noStrike" spc="299" dirty="0"/>
              <a:t>JSON Web Token (JWT)</a:t>
            </a:r>
            <a:endParaRPr lang="en-US" sz="2000" b="1" strike="noStrike" spc="-1" dirty="0"/>
          </a:p>
        </p:txBody>
      </p:sp>
      <p:pic>
        <p:nvPicPr>
          <p:cNvPr id="264" name="Picture 2"/>
          <p:cNvPicPr/>
          <p:nvPr/>
        </p:nvPicPr>
        <p:blipFill>
          <a:blip r:embed="rId2"/>
          <a:stretch/>
        </p:blipFill>
        <p:spPr>
          <a:xfrm>
            <a:off x="6719367" y="2366157"/>
            <a:ext cx="4788505" cy="3393428"/>
          </a:xfrm>
          <a:prstGeom prst="rect">
            <a:avLst/>
          </a:prstGeom>
        </p:spPr>
      </p:pic>
      <p:sp>
        <p:nvSpPr>
          <p:cNvPr id="285" name="Freeform: Shape 28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2" name="PlaceHolder 2"/>
          <p:cNvSpPr>
            <a:spLocks noGrp="1"/>
          </p:cNvSpPr>
          <p:nvPr>
            <p:ph type="sldNum" idx="3"/>
          </p:nvPr>
        </p:nvSpPr>
        <p:spPr>
          <a:xfrm>
            <a:off x="8610600" y="6356350"/>
            <a:ext cx="2743200" cy="365125"/>
          </a:xfrm>
          <a:prstGeom prst="rect">
            <a:avLst/>
          </a:prstGeom>
        </p:spPr>
        <p:txBody>
          <a:bodyPr vert="horz" lIns="91440" tIns="45720" rIns="91440" bIns="45720" rtlCol="0" anchor="ctr">
            <a:normAutofit/>
          </a:bodyPr>
          <a:lstStyle>
            <a:lvl1pPr indent="0" algn="r">
              <a:lnSpc>
                <a:spcPct val="100000"/>
              </a:lnSpc>
              <a:buNone/>
              <a:defRPr lang="en-US" sz="1000" b="0" strike="noStrike" spc="-1">
                <a:solidFill>
                  <a:srgbClr val="FFFFFF"/>
                </a:solidFill>
                <a:latin typeface="Trade Gothic LT Pro"/>
              </a:defRPr>
            </a:lvl1pPr>
          </a:lstStyle>
          <a:p>
            <a:pPr indent="0">
              <a:spcAft>
                <a:spcPts val="600"/>
              </a:spcAft>
              <a:buNone/>
            </a:pPr>
            <a:fld id="{A2CD473C-1E47-4815-BB1B-233CB6C6ADE0}" type="slidenum">
              <a:rPr lang="en-US" b="0" strike="noStrike" spc="-1">
                <a:solidFill>
                  <a:schemeClr val="tx1">
                    <a:tint val="75000"/>
                  </a:schemeClr>
                </a:solidFill>
                <a:latin typeface="+mn-lt"/>
              </a:rPr>
              <a:pPr indent="0">
                <a:spcAft>
                  <a:spcPts val="600"/>
                </a:spcAft>
                <a:buNone/>
              </a:pPr>
              <a:t>4</a:t>
            </a:fld>
            <a:endParaRPr lang="en-US" b="0" strike="noStrike" spc="-1">
              <a:solidFill>
                <a:schemeClr val="tx1">
                  <a:tint val="75000"/>
                </a:schemeClr>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4" name="Rectangle 28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Shape 28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5" name="PlaceHolder 1"/>
          <p:cNvSpPr>
            <a:spLocks noGrp="1"/>
          </p:cNvSpPr>
          <p:nvPr>
            <p:ph type="title"/>
          </p:nvPr>
        </p:nvSpPr>
        <p:spPr>
          <a:xfrm>
            <a:off x="1137034" y="609597"/>
            <a:ext cx="9392421" cy="1330841"/>
          </a:xfrm>
          <a:prstGeom prst="rect">
            <a:avLst/>
          </a:prstGeom>
        </p:spPr>
        <p:txBody>
          <a:bodyPr vert="horz" lIns="91440" tIns="45720" rIns="91440" bIns="45720" rtlCol="0" anchor="ctr">
            <a:normAutofit/>
          </a:bodyPr>
          <a:lstStyle/>
          <a:p>
            <a:pPr indent="0"/>
            <a:r>
              <a:rPr lang="en-US" b="1" strike="noStrike" kern="1200" spc="-72">
                <a:solidFill>
                  <a:schemeClr val="tx1"/>
                </a:solidFill>
                <a:latin typeface="+mj-lt"/>
                <a:ea typeface="+mj-ea"/>
                <a:cs typeface="+mj-cs"/>
              </a:rPr>
              <a:t>MVC Architecture</a:t>
            </a:r>
            <a:endParaRPr lang="en-US" b="0" strike="noStrike" kern="1200" spc="-1">
              <a:solidFill>
                <a:schemeClr val="tx1"/>
              </a:solidFill>
              <a:latin typeface="+mj-lt"/>
              <a:ea typeface="+mj-ea"/>
              <a:cs typeface="+mj-cs"/>
            </a:endParaRPr>
          </a:p>
        </p:txBody>
      </p:sp>
      <p:sp>
        <p:nvSpPr>
          <p:cNvPr id="266" name="PlaceHolder 2"/>
          <p:cNvSpPr>
            <a:spLocks noGrp="1"/>
          </p:cNvSpPr>
          <p:nvPr>
            <p:ph/>
          </p:nvPr>
        </p:nvSpPr>
        <p:spPr>
          <a:xfrm>
            <a:off x="1137034" y="2198362"/>
            <a:ext cx="4958966" cy="3917773"/>
          </a:xfrm>
          <a:prstGeom prst="rect">
            <a:avLst/>
          </a:prstGeom>
        </p:spPr>
        <p:txBody>
          <a:bodyPr vert="horz" lIns="91440" tIns="45720" rIns="91440" bIns="45720" rtlCol="0" anchor="t">
            <a:normAutofit/>
          </a:bodyPr>
          <a:lstStyle/>
          <a:p>
            <a:pPr>
              <a:spcBef>
                <a:spcPts val="601"/>
              </a:spcBef>
              <a:spcAft>
                <a:spcPts val="400"/>
              </a:spcAft>
              <a:tabLst>
                <a:tab pos="0" algn="l"/>
              </a:tabLst>
            </a:pPr>
            <a:r>
              <a:rPr lang="en-US" sz="2000" b="0" strike="noStrike" spc="-1" dirty="0"/>
              <a:t>The </a:t>
            </a:r>
            <a:r>
              <a:rPr lang="en-US" sz="2000" b="0" strike="noStrike" spc="-1" dirty="0" err="1"/>
              <a:t>TrendCart</a:t>
            </a:r>
            <a:r>
              <a:rPr lang="en-US" sz="2000" spc="-1" dirty="0"/>
              <a:t> </a:t>
            </a:r>
            <a:r>
              <a:rPr lang="en-US" sz="2000" b="0" strike="noStrike" spc="-1" dirty="0"/>
              <a:t> application is built using the MVC architecture. MVC architecture allows :</a:t>
            </a:r>
            <a:r>
              <a:rPr lang="en-US" sz="2000" spc="-1" dirty="0"/>
              <a:t> </a:t>
            </a:r>
            <a:endParaRPr lang="en-US" sz="2000" b="0" strike="noStrike" spc="-1"/>
          </a:p>
          <a:p>
            <a:pPr>
              <a:spcBef>
                <a:spcPts val="601"/>
              </a:spcBef>
              <a:spcAft>
                <a:spcPts val="400"/>
              </a:spcAft>
              <a:buClr>
                <a:srgbClr val="47C3D3"/>
              </a:buClr>
              <a:tabLst>
                <a:tab pos="0" algn="l"/>
              </a:tabLst>
            </a:pPr>
            <a:r>
              <a:rPr lang="en-US" sz="2000" b="1" strike="noStrike" spc="-1" dirty="0"/>
              <a:t>Modularity</a:t>
            </a:r>
            <a:r>
              <a:rPr lang="en-US" sz="2000" b="1" spc="-1" dirty="0"/>
              <a:t> </a:t>
            </a:r>
            <a:endParaRPr lang="en-US" sz="2000" b="1" strike="noStrike" spc="-1" dirty="0"/>
          </a:p>
          <a:p>
            <a:pPr marL="228600">
              <a:spcBef>
                <a:spcPts val="601"/>
              </a:spcBef>
              <a:spcAft>
                <a:spcPts val="400"/>
              </a:spcAft>
              <a:buClr>
                <a:srgbClr val="47C3D3"/>
              </a:buClr>
              <a:tabLst>
                <a:tab pos="0" algn="l"/>
              </a:tabLst>
            </a:pPr>
            <a:r>
              <a:rPr lang="en-US" sz="2000" b="1" strike="noStrike" spc="-1" dirty="0"/>
              <a:t>Code Reusability</a:t>
            </a:r>
          </a:p>
          <a:p>
            <a:pPr marL="228600">
              <a:spcBef>
                <a:spcPts val="601"/>
              </a:spcBef>
              <a:spcAft>
                <a:spcPts val="400"/>
              </a:spcAft>
              <a:buClr>
                <a:srgbClr val="47C3D3"/>
              </a:buClr>
              <a:tabLst>
                <a:tab pos="0" algn="l"/>
              </a:tabLst>
            </a:pPr>
            <a:r>
              <a:rPr lang="en-US" sz="2000" b="1" strike="noStrike" spc="-1" dirty="0"/>
              <a:t>Organized Structure</a:t>
            </a:r>
          </a:p>
          <a:p>
            <a:pPr marL="228600">
              <a:spcBef>
                <a:spcPts val="601"/>
              </a:spcBef>
              <a:spcAft>
                <a:spcPts val="400"/>
              </a:spcAft>
              <a:buClr>
                <a:srgbClr val="47C3D3"/>
              </a:buClr>
              <a:tabLst>
                <a:tab pos="0" algn="l"/>
              </a:tabLst>
            </a:pPr>
            <a:r>
              <a:rPr lang="en-US" sz="2000" b="1" strike="noStrike" spc="-1" dirty="0"/>
              <a:t>Easy Maintenance and Testing</a:t>
            </a:r>
          </a:p>
          <a:p>
            <a:pPr marL="228600">
              <a:spcBef>
                <a:spcPts val="601"/>
              </a:spcBef>
              <a:spcAft>
                <a:spcPts val="400"/>
              </a:spcAft>
              <a:buClr>
                <a:srgbClr val="47C3D3"/>
              </a:buClr>
              <a:tabLst>
                <a:tab pos="0" algn="l"/>
              </a:tabLst>
            </a:pPr>
            <a:r>
              <a:rPr lang="en-US" sz="2000" b="1" strike="noStrike" spc="-1" dirty="0"/>
              <a:t>Scalability</a:t>
            </a:r>
          </a:p>
        </p:txBody>
      </p:sp>
      <p:pic>
        <p:nvPicPr>
          <p:cNvPr id="267" name="Picture 2"/>
          <p:cNvPicPr/>
          <p:nvPr/>
        </p:nvPicPr>
        <p:blipFill>
          <a:blip r:embed="rId2"/>
          <a:stretch/>
        </p:blipFill>
        <p:spPr>
          <a:xfrm>
            <a:off x="7298261" y="2184914"/>
            <a:ext cx="3630717" cy="3755915"/>
          </a:xfrm>
          <a:prstGeom prst="rect">
            <a:avLst/>
          </a:prstGeom>
        </p:spPr>
      </p:pic>
      <p:sp>
        <p:nvSpPr>
          <p:cNvPr id="288" name="Freeform: Shape 28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PlaceHolder 3"/>
          <p:cNvSpPr>
            <a:spLocks noGrp="1"/>
          </p:cNvSpPr>
          <p:nvPr>
            <p:ph type="sldNum" idx="2"/>
          </p:nvPr>
        </p:nvSpPr>
        <p:spPr>
          <a:xfrm>
            <a:off x="8610600" y="6356350"/>
            <a:ext cx="2743200" cy="365125"/>
          </a:xfrm>
        </p:spPr>
        <p:txBody>
          <a:bodyPr vert="horz" lIns="91440" tIns="45720" rIns="91440" bIns="45720" rtlCol="0" anchor="ctr">
            <a:normAutofit/>
          </a:bodyPr>
          <a:lstStyle/>
          <a:p>
            <a:pPr>
              <a:spcAft>
                <a:spcPts val="600"/>
              </a:spcAft>
            </a:pPr>
            <a:fld id="{685F9254-09B3-46D9-AA6C-8AB0F0248250}" type="slidenum">
              <a:rPr lang="en-US">
                <a:solidFill>
                  <a:schemeClr val="tx1">
                    <a:tint val="75000"/>
                  </a:schemeClr>
                </a:solidFill>
                <a:latin typeface="+mn-lt"/>
              </a:rPr>
              <a:pPr>
                <a:spcAft>
                  <a:spcPts val="600"/>
                </a:spcAft>
              </a:pPr>
              <a:t>5</a:t>
            </a:fld>
            <a:endParaRPr lang="en-US">
              <a:solidFill>
                <a:schemeClr val="tx1">
                  <a:tint val="7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2" name="Rectangle 28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Shape 28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8" name="PlaceHolder 1"/>
          <p:cNvSpPr>
            <a:spLocks noGrp="1"/>
          </p:cNvSpPr>
          <p:nvPr>
            <p:ph type="title"/>
          </p:nvPr>
        </p:nvSpPr>
        <p:spPr>
          <a:xfrm>
            <a:off x="1137034" y="609597"/>
            <a:ext cx="9392421" cy="1330841"/>
          </a:xfrm>
          <a:prstGeom prst="rect">
            <a:avLst/>
          </a:prstGeom>
        </p:spPr>
        <p:txBody>
          <a:bodyPr vert="horz" lIns="91440" tIns="45720" rIns="91440" bIns="45720" rtlCol="0" anchor="ctr">
            <a:normAutofit/>
          </a:bodyPr>
          <a:lstStyle/>
          <a:p>
            <a:pPr indent="0"/>
            <a:r>
              <a:rPr lang="en-US" b="1" strike="noStrike" kern="1200" spc="-72">
                <a:solidFill>
                  <a:schemeClr val="tx1"/>
                </a:solidFill>
                <a:latin typeface="+mj-lt"/>
                <a:ea typeface="+mj-ea"/>
                <a:cs typeface="+mj-cs"/>
              </a:rPr>
              <a:t>Privacy and Security</a:t>
            </a:r>
            <a:endParaRPr lang="en-US" b="0" strike="noStrike" kern="1200" spc="-1">
              <a:solidFill>
                <a:schemeClr val="tx1"/>
              </a:solidFill>
              <a:latin typeface="+mj-lt"/>
              <a:ea typeface="+mj-ea"/>
              <a:cs typeface="+mj-cs"/>
            </a:endParaRPr>
          </a:p>
        </p:txBody>
      </p:sp>
      <p:sp>
        <p:nvSpPr>
          <p:cNvPr id="269" name="PlaceHolder 2"/>
          <p:cNvSpPr>
            <a:spLocks noGrp="1"/>
          </p:cNvSpPr>
          <p:nvPr>
            <p:ph/>
          </p:nvPr>
        </p:nvSpPr>
        <p:spPr>
          <a:xfrm>
            <a:off x="1137034" y="2198362"/>
            <a:ext cx="4958966" cy="3917773"/>
          </a:xfrm>
          <a:prstGeom prst="rect">
            <a:avLst/>
          </a:prstGeom>
        </p:spPr>
        <p:txBody>
          <a:bodyPr vert="horz" lIns="91440" tIns="45720" rIns="91440" bIns="45720" rtlCol="0">
            <a:normAutofit/>
          </a:bodyPr>
          <a:lstStyle/>
          <a:p>
            <a:pPr marL="228600">
              <a:spcBef>
                <a:spcPts val="601"/>
              </a:spcBef>
              <a:spcAft>
                <a:spcPts val="400"/>
              </a:spcAft>
              <a:buClr>
                <a:srgbClr val="47C3D3"/>
              </a:buClr>
            </a:pPr>
            <a:r>
              <a:rPr lang="en-US" sz="2000" b="0" strike="noStrike" spc="-1"/>
              <a:t>At TrendCart,  privacy and security of users is prioritized . </a:t>
            </a:r>
          </a:p>
          <a:p>
            <a:pPr marL="228600">
              <a:spcBef>
                <a:spcPts val="601"/>
              </a:spcBef>
              <a:spcAft>
                <a:spcPts val="400"/>
              </a:spcAft>
              <a:buClr>
                <a:srgbClr val="47C3D3"/>
              </a:buClr>
            </a:pPr>
            <a:r>
              <a:rPr lang="en-US" sz="2000" b="0" strike="noStrike" spc="-1"/>
              <a:t>User passwords are made safe by using a strong encryption algorithm called bcrypt to hash them.</a:t>
            </a:r>
          </a:p>
          <a:p>
            <a:pPr marL="228600">
              <a:spcBef>
                <a:spcPts val="601"/>
              </a:spcBef>
              <a:spcAft>
                <a:spcPts val="400"/>
              </a:spcAft>
              <a:buClr>
                <a:srgbClr val="47C3D3"/>
              </a:buClr>
            </a:pPr>
            <a:r>
              <a:rPr lang="en-US" sz="2000" b="0" strike="noStrike" spc="-1"/>
              <a:t>This means that even if there's any unexpected data breach,  passwords remain protected and unreadable. </a:t>
            </a:r>
          </a:p>
          <a:p>
            <a:pPr>
              <a:spcBef>
                <a:spcPts val="601"/>
              </a:spcBef>
              <a:spcAft>
                <a:spcPts val="400"/>
              </a:spcAft>
              <a:tabLst>
                <a:tab pos="0" algn="l"/>
              </a:tabLst>
            </a:pPr>
            <a:r>
              <a:rPr lang="en-US" sz="2000" b="0" strike="noStrike" spc="-1"/>
              <a:t>Users can shop with confidence knowing that their information is in good hands with TrendCart.</a:t>
            </a:r>
          </a:p>
        </p:txBody>
      </p:sp>
      <p:pic>
        <p:nvPicPr>
          <p:cNvPr id="270" name="Picture 4"/>
          <p:cNvPicPr/>
          <p:nvPr/>
        </p:nvPicPr>
        <p:blipFill>
          <a:blip r:embed="rId2"/>
          <a:stretch/>
        </p:blipFill>
        <p:spPr>
          <a:xfrm>
            <a:off x="6719367" y="2529187"/>
            <a:ext cx="4788505" cy="3067369"/>
          </a:xfrm>
          <a:prstGeom prst="rect">
            <a:avLst/>
          </a:prstGeom>
        </p:spPr>
      </p:pic>
      <p:sp>
        <p:nvSpPr>
          <p:cNvPr id="291" name="Freeform: Shape 29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PlaceHolder 3"/>
          <p:cNvSpPr>
            <a:spLocks noGrp="1"/>
          </p:cNvSpPr>
          <p:nvPr>
            <p:ph type="sldNum" idx="2"/>
          </p:nvPr>
        </p:nvSpPr>
        <p:spPr>
          <a:xfrm>
            <a:off x="8610600" y="6356350"/>
            <a:ext cx="2743200" cy="365125"/>
          </a:xfrm>
        </p:spPr>
        <p:txBody>
          <a:bodyPr vert="horz" lIns="91440" tIns="45720" rIns="91440" bIns="45720" rtlCol="0" anchor="ctr">
            <a:normAutofit/>
          </a:bodyPr>
          <a:lstStyle/>
          <a:p>
            <a:pPr>
              <a:spcAft>
                <a:spcPts val="600"/>
              </a:spcAft>
            </a:pPr>
            <a:fld id="{981E0773-A2F6-4828-B821-545A05C08DEB}" type="slidenum">
              <a:rPr lang="en-US">
                <a:solidFill>
                  <a:schemeClr val="tx1">
                    <a:tint val="75000"/>
                  </a:schemeClr>
                </a:solidFill>
                <a:latin typeface="+mn-lt"/>
              </a:rPr>
              <a:pPr>
                <a:spcAft>
                  <a:spcPts val="600"/>
                </a:spcAft>
              </a:pPr>
              <a:t>6</a:t>
            </a:fld>
            <a:endParaRPr lang="en-US">
              <a:solidFill>
                <a:schemeClr val="tx1">
                  <a:tint val="7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8" name="Rectangle 27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PlaceHolder 1"/>
          <p:cNvSpPr>
            <a:spLocks noGrp="1"/>
          </p:cNvSpPr>
          <p:nvPr>
            <p:ph type="title"/>
          </p:nvPr>
        </p:nvSpPr>
        <p:spPr>
          <a:xfrm>
            <a:off x="572493" y="238539"/>
            <a:ext cx="11018520" cy="1434415"/>
          </a:xfrm>
          <a:prstGeom prst="rect">
            <a:avLst/>
          </a:prstGeom>
        </p:spPr>
        <p:txBody>
          <a:bodyPr vert="horz" lIns="91440" tIns="45720" rIns="91440" bIns="45720" rtlCol="0" anchor="b">
            <a:normAutofit/>
          </a:bodyPr>
          <a:lstStyle/>
          <a:p>
            <a:pPr indent="0"/>
            <a:r>
              <a:rPr lang="en-US" sz="5400" b="1" strike="noStrike" spc="-72"/>
              <a:t>Cloudinary</a:t>
            </a:r>
            <a:endParaRPr lang="en-US" sz="5400" b="0" strike="noStrike" spc="-1"/>
          </a:p>
        </p:txBody>
      </p:sp>
      <p:sp>
        <p:nvSpPr>
          <p:cNvPr id="28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PlaceHolder 2"/>
          <p:cNvSpPr>
            <a:spLocks noGrp="1"/>
          </p:cNvSpPr>
          <p:nvPr>
            <p:ph/>
          </p:nvPr>
        </p:nvSpPr>
        <p:spPr>
          <a:xfrm>
            <a:off x="572493" y="2071316"/>
            <a:ext cx="6713552" cy="4119172"/>
          </a:xfrm>
          <a:prstGeom prst="rect">
            <a:avLst/>
          </a:prstGeom>
        </p:spPr>
        <p:txBody>
          <a:bodyPr vert="horz" lIns="91440" tIns="45720" rIns="91440" bIns="45720" rtlCol="0" anchor="t">
            <a:normAutofit/>
          </a:bodyPr>
          <a:lstStyle/>
          <a:p>
            <a:pPr>
              <a:spcBef>
                <a:spcPts val="601"/>
              </a:spcBef>
              <a:spcAft>
                <a:spcPts val="400"/>
              </a:spcAft>
              <a:tabLst>
                <a:tab pos="0" algn="l"/>
              </a:tabLst>
            </a:pPr>
            <a:r>
              <a:rPr lang="en-US" sz="2200" b="0" strike="noStrike" spc="-1"/>
              <a:t>In TrendCart , cloudinary is the tool we use to store all the images of products and categories.</a:t>
            </a:r>
          </a:p>
          <a:p>
            <a:pPr marL="228600">
              <a:spcBef>
                <a:spcPts val="601"/>
              </a:spcBef>
              <a:spcAft>
                <a:spcPts val="400"/>
              </a:spcAft>
              <a:buClr>
                <a:srgbClr val="47C3D3"/>
              </a:buClr>
              <a:tabLst>
                <a:tab pos="0" algn="l"/>
              </a:tabLst>
            </a:pPr>
            <a:r>
              <a:rPr lang="en-US" sz="2200" b="0" strike="noStrike" spc="-1"/>
              <a:t>Cloudinary  allows developers to store and manage  images in the cloud.</a:t>
            </a:r>
          </a:p>
          <a:p>
            <a:pPr marL="228600">
              <a:spcBef>
                <a:spcPts val="601"/>
              </a:spcBef>
              <a:spcAft>
                <a:spcPts val="400"/>
              </a:spcAft>
              <a:buClr>
                <a:srgbClr val="47C3D3"/>
              </a:buClr>
              <a:tabLst>
                <a:tab pos="0" algn="l"/>
              </a:tabLst>
            </a:pPr>
            <a:r>
              <a:rPr lang="en-US" sz="2200" b="0" strike="noStrike" spc="-1"/>
              <a:t>Cloudinary optimizes and delivers images in the most efficient format and size, ensuring fast loading times and better user experience.</a:t>
            </a:r>
          </a:p>
          <a:p>
            <a:pPr marL="228600">
              <a:spcBef>
                <a:spcPts val="601"/>
              </a:spcBef>
              <a:spcAft>
                <a:spcPts val="400"/>
              </a:spcAft>
              <a:buClr>
                <a:srgbClr val="47C3D3"/>
              </a:buClr>
              <a:tabLst>
                <a:tab pos="0" algn="l"/>
              </a:tabLst>
            </a:pPr>
            <a:r>
              <a:rPr lang="en-US" sz="2200" b="0" strike="noStrike" spc="-1"/>
              <a:t>Cloudinary can be easily integrated into various platforms and programming languages, making it user-friendly for developers.</a:t>
            </a:r>
          </a:p>
        </p:txBody>
      </p:sp>
      <p:pic>
        <p:nvPicPr>
          <p:cNvPr id="273" name="Picture 2"/>
          <p:cNvPicPr/>
          <p:nvPr/>
        </p:nvPicPr>
        <p:blipFill rotWithShape="1">
          <a:blip r:embed="rId2"/>
          <a:srcRect l="1402" r="2391" b="-2"/>
          <a:stretch/>
        </p:blipFill>
        <p:spPr>
          <a:xfrm>
            <a:off x="7675658" y="2093976"/>
            <a:ext cx="3941064" cy="4096512"/>
          </a:xfrm>
          <a:prstGeom prst="rect">
            <a:avLst/>
          </a:prstGeom>
        </p:spPr>
      </p:pic>
      <p:sp>
        <p:nvSpPr>
          <p:cNvPr id="4" name="PlaceHolder 3"/>
          <p:cNvSpPr>
            <a:spLocks noGrp="1"/>
          </p:cNvSpPr>
          <p:nvPr>
            <p:ph type="sldNum" idx="2"/>
          </p:nvPr>
        </p:nvSpPr>
        <p:spPr>
          <a:xfrm>
            <a:off x="8610600" y="6356350"/>
            <a:ext cx="2743200" cy="365125"/>
          </a:xfrm>
        </p:spPr>
        <p:txBody>
          <a:bodyPr vert="horz" lIns="91440" tIns="45720" rIns="91440" bIns="45720" rtlCol="0" anchor="ctr">
            <a:normAutofit/>
          </a:bodyPr>
          <a:lstStyle/>
          <a:p>
            <a:pPr>
              <a:spcAft>
                <a:spcPts val="600"/>
              </a:spcAft>
              <a:defRPr/>
            </a:pPr>
            <a:fld id="{D1A1B183-9F4D-4AB3-A523-BF8EECA10DF6}" type="slidenum">
              <a:rPr lang="en-US" sz="1200" spc="0">
                <a:solidFill>
                  <a:prstClr val="black">
                    <a:tint val="75000"/>
                  </a:prstClr>
                </a:solidFill>
                <a:latin typeface="Calibri" panose="020F0502020204030204"/>
              </a:rPr>
              <a:pPr>
                <a:spcAft>
                  <a:spcPts val="600"/>
                </a:spcAft>
                <a:defRPr/>
              </a:pPr>
              <a:t>7</a:t>
            </a:fld>
            <a:endParaRPr lang="en-US" sz="1200" spc="0">
              <a:solidFill>
                <a:prstClr val="black">
                  <a:tint val="75000"/>
                </a:prstClr>
              </a:solidFill>
              <a:latin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1" name="Rectangle 2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PlaceHolder 1"/>
          <p:cNvSpPr>
            <a:spLocks noGrp="1"/>
          </p:cNvSpPr>
          <p:nvPr>
            <p:ph type="title"/>
          </p:nvPr>
        </p:nvSpPr>
        <p:spPr>
          <a:xfrm>
            <a:off x="572493" y="238539"/>
            <a:ext cx="11018520" cy="1434415"/>
          </a:xfrm>
          <a:prstGeom prst="rect">
            <a:avLst/>
          </a:prstGeom>
        </p:spPr>
        <p:txBody>
          <a:bodyPr vert="horz" lIns="91440" tIns="45720" rIns="91440" bIns="45720" rtlCol="0" anchor="b">
            <a:normAutofit/>
          </a:bodyPr>
          <a:lstStyle/>
          <a:p>
            <a:pPr indent="0"/>
            <a:r>
              <a:rPr lang="en-US" sz="5400" b="1" strike="noStrike" spc="-72"/>
              <a:t>Stripe</a:t>
            </a:r>
            <a:endParaRPr lang="en-US" sz="5400" b="0" strike="noStrike" spc="-1"/>
          </a:p>
        </p:txBody>
      </p:sp>
      <p:sp>
        <p:nvSpPr>
          <p:cNvPr id="2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PlaceHolder 2"/>
          <p:cNvSpPr>
            <a:spLocks noGrp="1"/>
          </p:cNvSpPr>
          <p:nvPr>
            <p:ph/>
          </p:nvPr>
        </p:nvSpPr>
        <p:spPr>
          <a:xfrm>
            <a:off x="572493" y="2071316"/>
            <a:ext cx="6713552" cy="4119172"/>
          </a:xfrm>
          <a:prstGeom prst="rect">
            <a:avLst/>
          </a:prstGeom>
        </p:spPr>
        <p:txBody>
          <a:bodyPr vert="horz" lIns="91440" tIns="45720" rIns="91440" bIns="45720" rtlCol="0" anchor="t">
            <a:normAutofit/>
          </a:bodyPr>
          <a:lstStyle/>
          <a:p>
            <a:pPr>
              <a:spcBef>
                <a:spcPts val="601"/>
              </a:spcBef>
              <a:spcAft>
                <a:spcPts val="400"/>
              </a:spcAft>
              <a:tabLst>
                <a:tab pos="0" algn="l"/>
              </a:tabLst>
            </a:pPr>
            <a:r>
              <a:rPr lang="en-US" sz="2200" b="0" strike="noStrike" spc="-1"/>
              <a:t>In TrendCart,  Stripe is used as a payment gateway.</a:t>
            </a:r>
          </a:p>
          <a:p>
            <a:pPr marL="228600">
              <a:spcBef>
                <a:spcPts val="601"/>
              </a:spcBef>
              <a:spcAft>
                <a:spcPts val="400"/>
              </a:spcAft>
              <a:buClr>
                <a:srgbClr val="47C3D3"/>
              </a:buClr>
              <a:tabLst>
                <a:tab pos="0" algn="l"/>
              </a:tabLst>
            </a:pPr>
            <a:r>
              <a:rPr lang="en-US" sz="2200" b="0" strike="noStrike" spc="-1"/>
              <a:t> Stripe helps process payments securely and smoothly, making it easy for customers to complete transactions.</a:t>
            </a:r>
          </a:p>
          <a:p>
            <a:pPr marL="228600">
              <a:spcBef>
                <a:spcPts val="601"/>
              </a:spcBef>
              <a:spcAft>
                <a:spcPts val="400"/>
              </a:spcAft>
              <a:buClr>
                <a:srgbClr val="47C3D3"/>
              </a:buClr>
              <a:tabLst>
                <a:tab pos="0" algn="l"/>
              </a:tabLst>
            </a:pPr>
            <a:r>
              <a:rPr lang="en-US" sz="2200" b="0" strike="noStrike" spc="-1"/>
              <a:t>It allows customers to make purchases with credit cards, debit cards, and other popular payment methods.</a:t>
            </a:r>
          </a:p>
          <a:p>
            <a:pPr marL="228600">
              <a:spcBef>
                <a:spcPts val="601"/>
              </a:spcBef>
              <a:spcAft>
                <a:spcPts val="400"/>
              </a:spcAft>
              <a:buClr>
                <a:srgbClr val="47C3D3"/>
              </a:buClr>
              <a:tabLst>
                <a:tab pos="0" algn="l"/>
              </a:tabLst>
            </a:pPr>
            <a:r>
              <a:rPr lang="en-US" sz="2200" b="0" strike="noStrike" spc="-1"/>
              <a:t>It handles complex payment tasks behind the scenes, simplifying the task for developers.</a:t>
            </a:r>
          </a:p>
        </p:txBody>
      </p:sp>
      <p:pic>
        <p:nvPicPr>
          <p:cNvPr id="276" name="Picture 2"/>
          <p:cNvPicPr/>
          <p:nvPr/>
        </p:nvPicPr>
        <p:blipFill rotWithShape="1">
          <a:blip r:embed="rId2"/>
          <a:srcRect l="2714" r="-2" b="-2"/>
          <a:stretch/>
        </p:blipFill>
        <p:spPr>
          <a:xfrm>
            <a:off x="7675658" y="2093976"/>
            <a:ext cx="3941064" cy="4096512"/>
          </a:xfrm>
          <a:prstGeom prst="rect">
            <a:avLst/>
          </a:prstGeom>
        </p:spPr>
      </p:pic>
      <p:sp>
        <p:nvSpPr>
          <p:cNvPr id="4" name="PlaceHolder 3"/>
          <p:cNvSpPr>
            <a:spLocks noGrp="1"/>
          </p:cNvSpPr>
          <p:nvPr>
            <p:ph type="sldNum" idx="2"/>
          </p:nvPr>
        </p:nvSpPr>
        <p:spPr>
          <a:xfrm>
            <a:off x="8610600" y="6356350"/>
            <a:ext cx="2743200" cy="365125"/>
          </a:xfrm>
        </p:spPr>
        <p:txBody>
          <a:bodyPr vert="horz" lIns="91440" tIns="45720" rIns="91440" bIns="45720" rtlCol="0" anchor="ctr">
            <a:normAutofit/>
          </a:bodyPr>
          <a:lstStyle/>
          <a:p>
            <a:pPr>
              <a:spcAft>
                <a:spcPts val="600"/>
              </a:spcAft>
              <a:defRPr/>
            </a:pPr>
            <a:fld id="{7C2EC075-69C2-4BDC-8324-7DE229FCC71F}" type="slidenum">
              <a:rPr lang="en-US" sz="1200" spc="0">
                <a:solidFill>
                  <a:prstClr val="black">
                    <a:tint val="75000"/>
                  </a:prstClr>
                </a:solidFill>
                <a:latin typeface="Calibri" panose="020F0502020204030204"/>
              </a:rPr>
              <a:pPr>
                <a:spcAft>
                  <a:spcPts val="600"/>
                </a:spcAft>
                <a:defRPr/>
              </a:pPr>
              <a:t>8</a:t>
            </a:fld>
            <a:endParaRPr lang="en-US" sz="1200" spc="0">
              <a:solidFill>
                <a:prstClr val="black">
                  <a:tint val="75000"/>
                </a:prstClr>
              </a:solidFill>
              <a:latin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4" name="Rectangle 28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Shape 28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7" name="PlaceHolder 1"/>
          <p:cNvSpPr>
            <a:spLocks noGrp="1"/>
          </p:cNvSpPr>
          <p:nvPr>
            <p:ph type="title"/>
          </p:nvPr>
        </p:nvSpPr>
        <p:spPr>
          <a:xfrm>
            <a:off x="1137034" y="609597"/>
            <a:ext cx="9392421" cy="1330841"/>
          </a:xfrm>
          <a:prstGeom prst="rect">
            <a:avLst/>
          </a:prstGeom>
        </p:spPr>
        <p:txBody>
          <a:bodyPr vert="horz" lIns="91440" tIns="45720" rIns="91440" bIns="45720" rtlCol="0" anchor="ctr">
            <a:normAutofit/>
          </a:bodyPr>
          <a:lstStyle/>
          <a:p>
            <a:pPr indent="0"/>
            <a:r>
              <a:rPr lang="en-US" b="1" strike="noStrike" kern="1200" spc="-72">
                <a:solidFill>
                  <a:schemeClr val="tx1"/>
                </a:solidFill>
                <a:latin typeface="+mj-lt"/>
                <a:ea typeface="+mj-ea"/>
                <a:cs typeface="+mj-cs"/>
              </a:rPr>
              <a:t>JSON Web Token (JWT)</a:t>
            </a:r>
            <a:endParaRPr lang="en-US" b="0" strike="noStrike" kern="1200" spc="-1">
              <a:solidFill>
                <a:schemeClr val="tx1"/>
              </a:solidFill>
              <a:latin typeface="+mj-lt"/>
              <a:ea typeface="+mj-ea"/>
              <a:cs typeface="+mj-cs"/>
            </a:endParaRPr>
          </a:p>
        </p:txBody>
      </p:sp>
      <p:sp>
        <p:nvSpPr>
          <p:cNvPr id="278" name="PlaceHolder 2"/>
          <p:cNvSpPr>
            <a:spLocks noGrp="1"/>
          </p:cNvSpPr>
          <p:nvPr>
            <p:ph/>
          </p:nvPr>
        </p:nvSpPr>
        <p:spPr>
          <a:xfrm>
            <a:off x="1137034" y="2198362"/>
            <a:ext cx="4958966" cy="3917773"/>
          </a:xfrm>
          <a:prstGeom prst="rect">
            <a:avLst/>
          </a:prstGeom>
        </p:spPr>
        <p:txBody>
          <a:bodyPr vert="horz" lIns="91440" tIns="45720" rIns="91440" bIns="45720" rtlCol="0">
            <a:normAutofit/>
          </a:bodyPr>
          <a:lstStyle/>
          <a:p>
            <a:pPr>
              <a:spcBef>
                <a:spcPts val="601"/>
              </a:spcBef>
              <a:spcAft>
                <a:spcPts val="400"/>
              </a:spcAft>
              <a:tabLst>
                <a:tab pos="0" algn="l"/>
              </a:tabLst>
            </a:pPr>
            <a:r>
              <a:rPr lang="en-US" sz="1700" b="0" strike="noStrike" spc="-1"/>
              <a:t>In TrendCart , JWT is used to simplify user authentication, providing a secure way to verify users without the need for continuous database queries.</a:t>
            </a:r>
          </a:p>
          <a:p>
            <a:pPr marL="228600">
              <a:spcBef>
                <a:spcPts val="601"/>
              </a:spcBef>
              <a:spcAft>
                <a:spcPts val="400"/>
              </a:spcAft>
              <a:buClr>
                <a:srgbClr val="47C3D3"/>
              </a:buClr>
              <a:tabLst>
                <a:tab pos="0" algn="l"/>
              </a:tabLst>
            </a:pPr>
            <a:r>
              <a:rPr lang="en-US" sz="1700" b="0" strike="noStrike" spc="-1"/>
              <a:t>JWTs store all necessary information within the token itself, reducing server-side burden and enabling easy scalability.</a:t>
            </a:r>
          </a:p>
          <a:p>
            <a:pPr marL="228600">
              <a:spcBef>
                <a:spcPts val="601"/>
              </a:spcBef>
              <a:spcAft>
                <a:spcPts val="400"/>
              </a:spcAft>
              <a:buClr>
                <a:srgbClr val="47C3D3"/>
              </a:buClr>
              <a:tabLst>
                <a:tab pos="0" algn="l"/>
              </a:tabLst>
            </a:pPr>
            <a:r>
              <a:rPr lang="en-US" sz="1700" b="0" strike="noStrike" spc="-1"/>
              <a:t>JWTs use digital signatures to ensure data integrity, preventing unauthorized tampering or modifications during transit.</a:t>
            </a:r>
          </a:p>
          <a:p>
            <a:pPr marL="228600">
              <a:spcBef>
                <a:spcPts val="601"/>
              </a:spcBef>
              <a:spcAft>
                <a:spcPts val="400"/>
              </a:spcAft>
              <a:buClr>
                <a:srgbClr val="47C3D3"/>
              </a:buClr>
              <a:tabLst>
                <a:tab pos="0" algn="l"/>
              </a:tabLst>
            </a:pPr>
            <a:r>
              <a:rPr lang="en-US" sz="1700" b="0" strike="noStrike" spc="-1"/>
              <a:t>With JWTs, the server doesn't need to store session data, leading to improved performance and response times in high-traffic applications.</a:t>
            </a:r>
          </a:p>
        </p:txBody>
      </p:sp>
      <p:pic>
        <p:nvPicPr>
          <p:cNvPr id="279" name="Picture 2"/>
          <p:cNvPicPr/>
          <p:nvPr/>
        </p:nvPicPr>
        <p:blipFill>
          <a:blip r:embed="rId2"/>
          <a:stretch/>
        </p:blipFill>
        <p:spPr>
          <a:xfrm>
            <a:off x="6719367" y="2711883"/>
            <a:ext cx="4788505" cy="2701977"/>
          </a:xfrm>
          <a:prstGeom prst="rect">
            <a:avLst/>
          </a:prstGeom>
        </p:spPr>
      </p:pic>
      <p:sp>
        <p:nvSpPr>
          <p:cNvPr id="288" name="Freeform: Shape 28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PlaceHolder 3"/>
          <p:cNvSpPr>
            <a:spLocks noGrp="1"/>
          </p:cNvSpPr>
          <p:nvPr>
            <p:ph type="sldNum" idx="2"/>
          </p:nvPr>
        </p:nvSpPr>
        <p:spPr>
          <a:xfrm>
            <a:off x="8610600" y="6356350"/>
            <a:ext cx="2743200" cy="365125"/>
          </a:xfrm>
        </p:spPr>
        <p:txBody>
          <a:bodyPr vert="horz" lIns="91440" tIns="45720" rIns="91440" bIns="45720" rtlCol="0" anchor="ctr">
            <a:normAutofit/>
          </a:bodyPr>
          <a:lstStyle/>
          <a:p>
            <a:pPr>
              <a:spcAft>
                <a:spcPts val="600"/>
              </a:spcAft>
            </a:pPr>
            <a:fld id="{15A2CEA0-7742-4556-B3A7-8FB2A191C2FF}" type="slidenum">
              <a:rPr lang="en-US">
                <a:solidFill>
                  <a:schemeClr val="tx1">
                    <a:tint val="75000"/>
                  </a:schemeClr>
                </a:solidFill>
                <a:latin typeface="+mn-lt"/>
              </a:rPr>
              <a:pPr>
                <a:spcAft>
                  <a:spcPts val="600"/>
                </a:spcAft>
              </a:pPr>
              <a:t>9</a:t>
            </a:fld>
            <a:endParaRPr lang="en-US">
              <a:solidFill>
                <a:schemeClr val="tx1">
                  <a:tint val="7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Modern blue presentation</Template>
  <TotalTime>107</TotalTime>
  <Words>579</Words>
  <Application>Microsoft Office PowerPoint</Application>
  <PresentationFormat>Widescreen</PresentationFormat>
  <Paragraphs>66</Paragraphs>
  <Slides>11</Slides>
  <Notes>0</Notes>
  <HiddenSlides>0</HiddenSlide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Office Theme</vt:lpstr>
      <vt:lpstr>Office Theme</vt:lpstr>
      <vt:lpstr>Office Theme</vt:lpstr>
      <vt:lpstr>Office Theme</vt:lpstr>
      <vt:lpstr>PowerPoint Presentation</vt:lpstr>
      <vt:lpstr>PowerPoint Presentation</vt:lpstr>
      <vt:lpstr>Introduction to TrendCart</vt:lpstr>
      <vt:lpstr>Tech-stack Used  </vt:lpstr>
      <vt:lpstr>MVC Architecture</vt:lpstr>
      <vt:lpstr>Privacy and Security</vt:lpstr>
      <vt:lpstr>Cloudinary</vt:lpstr>
      <vt:lpstr>Stripe</vt:lpstr>
      <vt:lpstr>JSON Web Token (JWT)</vt:lpstr>
      <vt:lpstr>Redux</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VVSD CHARAN</dc:creator>
  <dc:description/>
  <cp:lastModifiedBy/>
  <cp:revision>38</cp:revision>
  <dcterms:created xsi:type="dcterms:W3CDTF">2023-07-31T16:41:55Z</dcterms:created>
  <dcterms:modified xsi:type="dcterms:W3CDTF">2023-07-31T19:07:29Z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11</vt:i4>
  </property>
</Properties>
</file>