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0F40-FDB8-4708-9A0F-800EB22515D3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5E12-4E82-41FA-AE59-B48A833F6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3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0F40-FDB8-4708-9A0F-800EB22515D3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5E12-4E82-41FA-AE59-B48A833F6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00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0F40-FDB8-4708-9A0F-800EB22515D3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5E12-4E82-41FA-AE59-B48A833F6BA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2521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0F40-FDB8-4708-9A0F-800EB22515D3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5E12-4E82-41FA-AE59-B48A833F6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042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0F40-FDB8-4708-9A0F-800EB22515D3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5E12-4E82-41FA-AE59-B48A833F6BA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565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0F40-FDB8-4708-9A0F-800EB22515D3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5E12-4E82-41FA-AE59-B48A833F6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10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0F40-FDB8-4708-9A0F-800EB22515D3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5E12-4E82-41FA-AE59-B48A833F6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598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0F40-FDB8-4708-9A0F-800EB22515D3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5E12-4E82-41FA-AE59-B48A833F6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55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0F40-FDB8-4708-9A0F-800EB22515D3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5E12-4E82-41FA-AE59-B48A833F6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978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0F40-FDB8-4708-9A0F-800EB22515D3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5E12-4E82-41FA-AE59-B48A833F6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09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0F40-FDB8-4708-9A0F-800EB22515D3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5E12-4E82-41FA-AE59-B48A833F6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244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0F40-FDB8-4708-9A0F-800EB22515D3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5E12-4E82-41FA-AE59-B48A833F6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561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0F40-FDB8-4708-9A0F-800EB22515D3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5E12-4E82-41FA-AE59-B48A833F6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44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0F40-FDB8-4708-9A0F-800EB22515D3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5E12-4E82-41FA-AE59-B48A833F6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27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0F40-FDB8-4708-9A0F-800EB22515D3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5E12-4E82-41FA-AE59-B48A833F6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5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5E12-4E82-41FA-AE59-B48A833F6BAE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0F40-FDB8-4708-9A0F-800EB22515D3}" type="datetimeFigureOut">
              <a:rPr lang="en-IN" smtClean="0"/>
              <a:t>03-06-2025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5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50F40-FDB8-4708-9A0F-800EB22515D3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AE5E12-4E82-41FA-AE59-B48A833F6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202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F06E8-BCEF-420B-88BC-1023EF634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Rainfall Prediction Using Machine Learning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76F176-4D46-43D5-A115-4D453D9CF0EC}"/>
              </a:ext>
            </a:extLst>
          </p:cNvPr>
          <p:cNvSpPr txBox="1"/>
          <p:nvPr/>
        </p:nvSpPr>
        <p:spPr>
          <a:xfrm>
            <a:off x="3048802" y="3246739"/>
            <a:ext cx="5710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7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BCC4-CC47-45C4-8F02-9CB2A9583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98FAF-0113-4937-9010-B003DAD62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ML-based rainfall prediction is feasible and accurate.</a:t>
            </a:r>
          </a:p>
          <a:p>
            <a:r>
              <a:rPr lang="en-US" dirty="0"/>
              <a:t> Supports agriculture and disaster planning.</a:t>
            </a:r>
          </a:p>
          <a:p>
            <a:r>
              <a:rPr lang="en-US" dirty="0"/>
              <a:t> Scalable solution that can integrate real-time data sources.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001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EC3A5-53EC-4414-B922-D762AC67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69425-5DB0-405C-BA5B-0646F2097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Rainfall prediction is crucial for agriculture, disaster management, and resource planning.</a:t>
            </a:r>
          </a:p>
          <a:p>
            <a:r>
              <a:rPr lang="en-US" dirty="0"/>
              <a:t> Accurate forecasts help in reducing economic losses and optimizing irrigation scheduling.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840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8DE34-9F43-4561-B53B-5DE993364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0C8DF-6B86-4C0C-AC07-C81627874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Unreliable rainfall forecasts affect farmers, planners, and emergency services.</a:t>
            </a:r>
          </a:p>
          <a:p>
            <a:r>
              <a:rPr lang="en-US" dirty="0"/>
              <a:t> Need for localized and accurate rainfall prediction using historical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6641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13266-F8E4-4ADE-AE0E-2FE30D646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A7AC4-5E20-4294-A798-96A57C6A5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To build a machine learning model for predicting rainfall based on weather features.</a:t>
            </a:r>
          </a:p>
          <a:p>
            <a:r>
              <a:rPr lang="en-US" dirty="0"/>
              <a:t> To provide an interactive dashboard for easy access to predictions.</a:t>
            </a:r>
          </a:p>
          <a:p>
            <a:r>
              <a:rPr lang="en-US" dirty="0"/>
              <a:t> To evaluate and compare model performance using appropriate metrics.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4981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5FB98-6869-4426-A52D-B36635ED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A4618-0A42-4446-9AD2-C158D4659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Historical weather data collected from </a:t>
            </a:r>
            <a:r>
              <a:rPr lang="en-US" dirty="0" err="1"/>
              <a:t>OpenWeatherMap</a:t>
            </a:r>
            <a:r>
              <a:rPr lang="en-US" dirty="0"/>
              <a:t> or Kaggle datasets. </a:t>
            </a:r>
          </a:p>
          <a:p>
            <a:r>
              <a:rPr lang="en-US" dirty="0"/>
              <a:t> Features: Temperature, Humidity, Pressure, Wind Speed, Rainfall (target).</a:t>
            </a:r>
          </a:p>
          <a:p>
            <a:r>
              <a:rPr lang="en-US" dirty="0"/>
              <a:t> Data cleaning involved handling missing values and normalizing ranges.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3805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DC6C5-DB9C-4E01-A560-F73ECA1D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D10DA-7AB9-4B5D-92FF-057529366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Programming Language: Python 3.x </a:t>
            </a:r>
          </a:p>
          <a:p>
            <a:r>
              <a:rPr lang="en-IN" dirty="0"/>
              <a:t> Tools: </a:t>
            </a:r>
            <a:r>
              <a:rPr lang="en-IN" dirty="0" err="1"/>
              <a:t>Jupyter</a:t>
            </a:r>
            <a:r>
              <a:rPr lang="en-IN" dirty="0"/>
              <a:t> Notebook, </a:t>
            </a:r>
            <a:r>
              <a:rPr lang="en-IN" dirty="0" err="1"/>
              <a:t>Streamlit</a:t>
            </a:r>
            <a:r>
              <a:rPr lang="en-IN" dirty="0"/>
              <a:t>/Flask</a:t>
            </a:r>
          </a:p>
          <a:p>
            <a:r>
              <a:rPr lang="en-IN" dirty="0"/>
              <a:t> Libraries: pandas, </a:t>
            </a:r>
            <a:r>
              <a:rPr lang="en-IN" dirty="0" err="1"/>
              <a:t>numpy</a:t>
            </a:r>
            <a:r>
              <a:rPr lang="en-IN" dirty="0"/>
              <a:t>, matplotlib, seaborn, scikit-learn, </a:t>
            </a:r>
            <a:r>
              <a:rPr lang="en-IN" dirty="0" err="1"/>
              <a:t>xgboost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1753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77163-F064-456E-820F-FB3EDCBD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92549-2482-4C11-86CB-672006EEF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Step 1: Load and </a:t>
            </a:r>
            <a:r>
              <a:rPr lang="en-IN" dirty="0" err="1"/>
              <a:t>preprocess</a:t>
            </a:r>
            <a:r>
              <a:rPr lang="en-IN" dirty="0"/>
              <a:t> the data (handle missing values, convert data types). </a:t>
            </a:r>
          </a:p>
          <a:p>
            <a:r>
              <a:rPr lang="en-IN" dirty="0"/>
              <a:t> Step 2: Select relevant features and define the target variable. </a:t>
            </a:r>
          </a:p>
          <a:p>
            <a:r>
              <a:rPr lang="en-IN" dirty="0"/>
              <a:t> Step 3: Split dataset into training and testing sets. </a:t>
            </a:r>
          </a:p>
          <a:p>
            <a:r>
              <a:rPr lang="en-IN" dirty="0"/>
              <a:t> Step 4: Train ML models (Random Forest, </a:t>
            </a:r>
            <a:r>
              <a:rPr lang="en-IN" dirty="0" err="1"/>
              <a:t>XGBoost</a:t>
            </a:r>
            <a:r>
              <a:rPr lang="en-IN" dirty="0"/>
              <a:t>, Logistic Regression).</a:t>
            </a:r>
          </a:p>
          <a:p>
            <a:r>
              <a:rPr lang="en-IN" dirty="0"/>
              <a:t> Step 5: Evaluate model using metrics such as accuracy, MAE, and R² score.</a:t>
            </a:r>
          </a:p>
        </p:txBody>
      </p:sp>
    </p:spTree>
    <p:extLst>
      <p:ext uri="{BB962C8B-B14F-4D97-AF65-F5344CB8AC3E}">
        <p14:creationId xmlns:p14="http://schemas.microsoft.com/office/powerpoint/2010/main" val="3352864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FD5D-DEA5-4B79-9CC4-0E09D284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F0AD7-9945-4F5A-B0FB-44DE1D50F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Random Forest Classifier: Accuracy = 87%, MAE = 1.2 mm</a:t>
            </a:r>
          </a:p>
          <a:p>
            <a:r>
              <a:rPr lang="en-IN" dirty="0"/>
              <a:t> </a:t>
            </a:r>
            <a:r>
              <a:rPr lang="en-IN" dirty="0" err="1"/>
              <a:t>XGBoost</a:t>
            </a:r>
            <a:r>
              <a:rPr lang="en-IN" dirty="0"/>
              <a:t> Classifier: Accuracy = 89%, MAE = 1.1 mm</a:t>
            </a:r>
          </a:p>
          <a:p>
            <a:r>
              <a:rPr lang="en-IN" dirty="0"/>
              <a:t> Logistic Regression: Simpler model with ~81% accuracy </a:t>
            </a:r>
          </a:p>
          <a:p>
            <a:r>
              <a:rPr lang="en-IN" dirty="0"/>
              <a:t> Confusion Matrix and ROC Curve used for classification evaluation</a:t>
            </a:r>
          </a:p>
        </p:txBody>
      </p:sp>
    </p:spTree>
    <p:extLst>
      <p:ext uri="{BB962C8B-B14F-4D97-AF65-F5344CB8AC3E}">
        <p14:creationId xmlns:p14="http://schemas.microsoft.com/office/powerpoint/2010/main" val="2140747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318B-96EF-48A1-A4A1-8714675D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&amp;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400BC-61C5-49D7-B06A-5646FCA14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Visualizations: Line charts for rainfall trend, bar graphs for prediction results. </a:t>
            </a:r>
          </a:p>
          <a:p>
            <a:r>
              <a:rPr lang="en-US" dirty="0"/>
              <a:t> Comparison of actual vs predicted rainfall values.</a:t>
            </a:r>
          </a:p>
          <a:p>
            <a:r>
              <a:rPr lang="en-US" dirty="0"/>
              <a:t> Feature importance analysis using Random Forest.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89641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</TotalTime>
  <Words>362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Rainfall Prediction Using Machine Learning </vt:lpstr>
      <vt:lpstr>Introduction</vt:lpstr>
      <vt:lpstr>Problem Statement</vt:lpstr>
      <vt:lpstr>Objectives</vt:lpstr>
      <vt:lpstr>Data Collection</vt:lpstr>
      <vt:lpstr>System Requirements</vt:lpstr>
      <vt:lpstr>Methodology</vt:lpstr>
      <vt:lpstr>Model Evaluation</vt:lpstr>
      <vt:lpstr>Results &amp; Visualization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Rainfall Prediction Using Machine Learning </dc:title>
  <dc:creator>sri</dc:creator>
  <cp:lastModifiedBy>sri</cp:lastModifiedBy>
  <cp:revision>1</cp:revision>
  <dcterms:created xsi:type="dcterms:W3CDTF">2025-06-03T09:19:42Z</dcterms:created>
  <dcterms:modified xsi:type="dcterms:W3CDTF">2025-06-03T09:26:33Z</dcterms:modified>
</cp:coreProperties>
</file>