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92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46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1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94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2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9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15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64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8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4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1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6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7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6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6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7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7B7B-3ABB-45A0-9D66-D396462D253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D703-AF86-485D-9CFC-6A7345F79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58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24A9-7ED6-49EA-A716-4C6D8088D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Sentiment Analysis Using Machine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97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5655-B1EE-491F-81D5-9111DC8D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2165683"/>
            <a:ext cx="9520158" cy="1588169"/>
          </a:xfrm>
        </p:spPr>
        <p:txBody>
          <a:bodyPr/>
          <a:lstStyle/>
          <a:p>
            <a:r>
              <a:rPr lang="en-US" sz="6600" dirty="0">
                <a:latin typeface="Arial Black" panose="020B0A04020102020204" pitchFamily="34" charset="0"/>
              </a:rPr>
              <a:t>THANK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sz="6600" dirty="0">
                <a:latin typeface="Arial Black" panose="020B0A04020102020204" pitchFamily="34" charset="0"/>
              </a:rPr>
              <a:t>YOU</a:t>
            </a:r>
            <a:endParaRPr lang="en-IN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4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849F-0009-41C3-8F07-1DA8C4B7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33371-371D-40E1-997A-8C5182ABB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Businesses need to understand customer opinions. </a:t>
            </a:r>
          </a:p>
          <a:p>
            <a:r>
              <a:rPr lang="en-US" dirty="0"/>
              <a:t> Manual review of feedback is time consuming and subjective.</a:t>
            </a:r>
          </a:p>
          <a:p>
            <a:r>
              <a:rPr lang="en-US" dirty="0"/>
              <a:t> Need for automated sentiment classification of text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3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04E8-D01D-44A8-A76B-3EEF92A7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4F81-8EA1-4826-BDF3-AF0E7190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Natural Language Processing (NLP) techniques to analyze text.</a:t>
            </a:r>
          </a:p>
          <a:p>
            <a:r>
              <a:rPr lang="en-US" dirty="0"/>
              <a:t> Classify sentiment as Positive, Negative, or Neutral. </a:t>
            </a:r>
          </a:p>
          <a:p>
            <a:r>
              <a:rPr lang="en-US" dirty="0"/>
              <a:t> Build a dashboard to analyze product reviews, tweets,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24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5D57-3625-4C1F-83DD-06EA8C9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9BFD-1C73-49E7-9FDC-5A5F839A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Python,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r>
              <a:rPr lang="en-IN" dirty="0"/>
              <a:t> Libraries: Pandas, NLTK, scikit-learn,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98875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498E-5C6C-4D88-97E0-4DBC0D9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AE7E-D478-4CBE-8A13-74557D1F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Text </a:t>
            </a:r>
            <a:r>
              <a:rPr lang="en-IN" dirty="0" err="1"/>
              <a:t>preprocessing</a:t>
            </a:r>
            <a:r>
              <a:rPr lang="en-IN" dirty="0"/>
              <a:t>: tokenization, </a:t>
            </a:r>
            <a:r>
              <a:rPr lang="en-IN" dirty="0" err="1"/>
              <a:t>stopword</a:t>
            </a:r>
            <a:r>
              <a:rPr lang="en-IN" dirty="0"/>
              <a:t> removal, vectorization</a:t>
            </a:r>
          </a:p>
          <a:p>
            <a:r>
              <a:rPr lang="en-IN" dirty="0"/>
              <a:t> ML models: Logistic Regression, Naive Bayes, SVM</a:t>
            </a:r>
          </a:p>
          <a:p>
            <a:r>
              <a:rPr lang="en-IN" dirty="0"/>
              <a:t> Output: Sentiment label with probability score</a:t>
            </a:r>
          </a:p>
        </p:txBody>
      </p:sp>
    </p:spTree>
    <p:extLst>
      <p:ext uri="{BB962C8B-B14F-4D97-AF65-F5344CB8AC3E}">
        <p14:creationId xmlns:p14="http://schemas.microsoft.com/office/powerpoint/2010/main" val="29054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03B4-4A86-4F32-B91F-656F212B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C1B6-D533-426A-A9DB-41284753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Dataset: IMDB reviews / Twitter data </a:t>
            </a:r>
          </a:p>
          <a:p>
            <a:r>
              <a:rPr lang="en-IN" dirty="0"/>
              <a:t> Accuracy: ~85–90% depending on dataset and algorithm</a:t>
            </a:r>
          </a:p>
          <a:p>
            <a:r>
              <a:rPr lang="en-IN" dirty="0"/>
              <a:t> Visuals: </a:t>
            </a:r>
            <a:r>
              <a:rPr lang="en-IN" dirty="0" err="1"/>
              <a:t>Wordclouds</a:t>
            </a:r>
            <a:r>
              <a:rPr lang="en-IN" dirty="0"/>
              <a:t>, Confusion Matrix, Accuracy Graphs</a:t>
            </a:r>
          </a:p>
        </p:txBody>
      </p:sp>
    </p:spTree>
    <p:extLst>
      <p:ext uri="{BB962C8B-B14F-4D97-AF65-F5344CB8AC3E}">
        <p14:creationId xmlns:p14="http://schemas.microsoft.com/office/powerpoint/2010/main" val="310173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4A49-26A2-4C73-A960-C717F0F5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7E24-D12D-48BC-9C97-8693A0B8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Automated sentiment analysis is efficient and scalable.</a:t>
            </a:r>
          </a:p>
          <a:p>
            <a:r>
              <a:rPr lang="en-US" dirty="0"/>
              <a:t> Helps in brand monitoring and customer feedback analysis.</a:t>
            </a:r>
          </a:p>
          <a:p>
            <a:r>
              <a:rPr lang="en-US" dirty="0"/>
              <a:t> Simple UI enables non-technical users to access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39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DEE9-F5AE-45FD-8DCD-15404A84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9744-005F-42D5-BD38-AF803C06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Multilingual sentiment analysis </a:t>
            </a:r>
          </a:p>
          <a:p>
            <a:r>
              <a:rPr lang="en-US" dirty="0"/>
              <a:t> Emotion detection (e.g., joy, anger, fear) </a:t>
            </a:r>
          </a:p>
          <a:p>
            <a:r>
              <a:rPr lang="en-US" dirty="0"/>
              <a:t> Real-time social media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1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543A-13F9-4CE9-82A9-C1F1DD2D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C17B-CB45-4C3F-ACA4-751B6149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NLTK documentation</a:t>
            </a:r>
          </a:p>
          <a:p>
            <a:r>
              <a:rPr lang="en-IN" dirty="0"/>
              <a:t> scikit-learn guides </a:t>
            </a:r>
          </a:p>
          <a:p>
            <a:r>
              <a:rPr lang="en-IN" dirty="0"/>
              <a:t> Kaggle sentiment analysis datasets</a:t>
            </a:r>
          </a:p>
        </p:txBody>
      </p:sp>
    </p:spTree>
    <p:extLst>
      <p:ext uri="{BB962C8B-B14F-4D97-AF65-F5344CB8AC3E}">
        <p14:creationId xmlns:p14="http://schemas.microsoft.com/office/powerpoint/2010/main" val="917733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228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Century Gothic</vt:lpstr>
      <vt:lpstr>Vapor Trail</vt:lpstr>
      <vt:lpstr>Sentiment Analysis Using Machine Learning</vt:lpstr>
      <vt:lpstr>Problem Statement</vt:lpstr>
      <vt:lpstr>Proposed Solution</vt:lpstr>
      <vt:lpstr>System Requirements</vt:lpstr>
      <vt:lpstr>Algorithm &amp; Tools Used</vt:lpstr>
      <vt:lpstr>Implementation &amp; Results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Using Machine Learning</dc:title>
  <dc:creator>sri</dc:creator>
  <cp:lastModifiedBy>sri</cp:lastModifiedBy>
  <cp:revision>1</cp:revision>
  <dcterms:created xsi:type="dcterms:W3CDTF">2025-06-03T09:26:51Z</dcterms:created>
  <dcterms:modified xsi:type="dcterms:W3CDTF">2025-06-03T09:35:03Z</dcterms:modified>
</cp:coreProperties>
</file>