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63" r:id="rId6"/>
    <p:sldId id="259" r:id="rId7"/>
    <p:sldId id="262"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82"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263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724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224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3802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6891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9603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2241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030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87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12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25/04/2019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6534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25/04/2019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289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25/04/2019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98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609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747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4668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25/04/2019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41563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HOSTEL MANAGEMENT SYSTEM</a:t>
            </a:r>
            <a:endParaRPr lang="en-US" dirty="0"/>
          </a:p>
        </p:txBody>
      </p:sp>
    </p:spTree>
    <p:extLst>
      <p:ext uri="{BB962C8B-B14F-4D97-AF65-F5344CB8AC3E}">
        <p14:creationId xmlns:p14="http://schemas.microsoft.com/office/powerpoint/2010/main" val="395053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About</a:t>
            </a:r>
            <a:endParaRPr lang="en-US" dirty="0"/>
          </a:p>
        </p:txBody>
      </p:sp>
      <p:sp>
        <p:nvSpPr>
          <p:cNvPr id="3" name="Content Placeholder 2"/>
          <p:cNvSpPr>
            <a:spLocks noGrp="1"/>
          </p:cNvSpPr>
          <p:nvPr>
            <p:ph idx="1"/>
          </p:nvPr>
        </p:nvSpPr>
        <p:spPr/>
        <p:txBody>
          <a:bodyPr/>
          <a:lstStyle/>
          <a:p>
            <a:r>
              <a:rPr lang="en-US" dirty="0" smtClean="0"/>
              <a:t>As of today’s world, Hostels are just two steps away from being actual ‘Second Home’. First, the home food and other being all the formalities to join hostel and maintaining a record of everything we do(concerning hostel).</a:t>
            </a:r>
          </a:p>
          <a:p>
            <a:r>
              <a:rPr lang="en-US" dirty="0" smtClean="0"/>
              <a:t>Our project aims at simplifying the second drawback,</a:t>
            </a:r>
          </a:p>
          <a:p>
            <a:pPr marL="0" indent="0">
              <a:buNone/>
            </a:pPr>
            <a:r>
              <a:rPr lang="en-US" dirty="0" smtClean="0"/>
              <a:t>     by trying to </a:t>
            </a:r>
            <a:r>
              <a:rPr lang="en-US" dirty="0" err="1" smtClean="0"/>
              <a:t>digitalise</a:t>
            </a:r>
            <a:r>
              <a:rPr lang="en-US" dirty="0" smtClean="0"/>
              <a:t> all the interface between hostel </a:t>
            </a:r>
          </a:p>
          <a:p>
            <a:pPr marL="0" indent="0">
              <a:buNone/>
            </a:pPr>
            <a:r>
              <a:rPr lang="en-US" dirty="0" smtClean="0"/>
              <a:t>     and a </a:t>
            </a:r>
            <a:r>
              <a:rPr lang="en-US" dirty="0" err="1" smtClean="0"/>
              <a:t>hostellite</a:t>
            </a:r>
            <a:r>
              <a:rPr lang="en-US" dirty="0" smtClean="0"/>
              <a:t>. So that now the student only has to   </a:t>
            </a:r>
          </a:p>
          <a:p>
            <a:pPr marL="0" indent="0">
              <a:buNone/>
            </a:pPr>
            <a:r>
              <a:rPr lang="en-US" dirty="0" smtClean="0"/>
              <a:t>     update the info through UI just like updating any social    </a:t>
            </a:r>
          </a:p>
          <a:p>
            <a:pPr marL="0" indent="0">
              <a:buNone/>
            </a:pPr>
            <a:r>
              <a:rPr lang="en-US" dirty="0"/>
              <a:t> </a:t>
            </a:r>
            <a:r>
              <a:rPr lang="en-US" dirty="0" smtClean="0"/>
              <a:t>    feed, </a:t>
            </a:r>
            <a:r>
              <a:rPr lang="en-US" dirty="0"/>
              <a:t>w</a:t>
            </a:r>
            <a:r>
              <a:rPr lang="en-US" dirty="0" smtClean="0"/>
              <a:t>ithout actually having to face the warden.</a:t>
            </a:r>
            <a:endParaRPr lang="en-US" dirty="0"/>
          </a:p>
        </p:txBody>
      </p:sp>
    </p:spTree>
    <p:extLst>
      <p:ext uri="{BB962C8B-B14F-4D97-AF65-F5344CB8AC3E}">
        <p14:creationId xmlns:p14="http://schemas.microsoft.com/office/powerpoint/2010/main" val="335053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Case Study</a:t>
            </a:r>
            <a:endParaRPr lang="en-US" dirty="0"/>
          </a:p>
        </p:txBody>
      </p:sp>
      <p:sp>
        <p:nvSpPr>
          <p:cNvPr id="3" name="Content Placeholder 2"/>
          <p:cNvSpPr>
            <a:spLocks noGrp="1"/>
          </p:cNvSpPr>
          <p:nvPr>
            <p:ph idx="1"/>
          </p:nvPr>
        </p:nvSpPr>
        <p:spPr>
          <a:xfrm>
            <a:off x="609599" y="1600200"/>
            <a:ext cx="6347714" cy="3880773"/>
          </a:xfrm>
        </p:spPr>
        <p:txBody>
          <a:bodyPr/>
          <a:lstStyle/>
          <a:p>
            <a:pPr marL="0" indent="0">
              <a:buNone/>
            </a:pPr>
            <a:endParaRPr lang="en-US" dirty="0" smtClean="0"/>
          </a:p>
          <a:p>
            <a:r>
              <a:rPr lang="en-US" dirty="0" smtClean="0"/>
              <a:t>Real world example:</a:t>
            </a:r>
          </a:p>
          <a:p>
            <a:pPr marL="0" indent="0">
              <a:buNone/>
            </a:pPr>
            <a:r>
              <a:rPr lang="en-US" dirty="0" smtClean="0"/>
              <a:t> 	College hostel management(RVCE),hostelworld.com</a:t>
            </a:r>
          </a:p>
          <a:p>
            <a:r>
              <a:rPr lang="en-US" dirty="0" smtClean="0"/>
              <a:t>Features:</a:t>
            </a:r>
          </a:p>
          <a:p>
            <a:pPr marL="0" indent="0">
              <a:buNone/>
            </a:pPr>
            <a:r>
              <a:rPr lang="en-US" dirty="0"/>
              <a:t> </a:t>
            </a:r>
            <a:r>
              <a:rPr lang="en-US" dirty="0" smtClean="0"/>
              <a:t>	Year-wise separate hostel block allotment. Hence, no options for students to choose hostel of their liking.</a:t>
            </a:r>
          </a:p>
          <a:p>
            <a:pPr marL="0" indent="0">
              <a:buNone/>
            </a:pPr>
            <a:r>
              <a:rPr lang="en-US" dirty="0"/>
              <a:t>	</a:t>
            </a:r>
            <a:r>
              <a:rPr lang="en-US" dirty="0" smtClean="0"/>
              <a:t>Three mess facilities, students can opt any one of them every month</a:t>
            </a:r>
          </a:p>
          <a:p>
            <a:pPr marL="0" indent="0">
              <a:buNone/>
            </a:pPr>
            <a:r>
              <a:rPr lang="en-US" dirty="0"/>
              <a:t>	</a:t>
            </a:r>
            <a:r>
              <a:rPr lang="en-US" dirty="0" smtClean="0"/>
              <a:t>monthly subscriptions to facilities provided by college like gymnasium, library and registrations for college sports </a:t>
            </a:r>
            <a:r>
              <a:rPr lang="en-US" dirty="0" err="1" smtClean="0"/>
              <a:t>coaching,courses</a:t>
            </a:r>
            <a:r>
              <a:rPr lang="en-US" dirty="0" smtClean="0"/>
              <a:t>.</a:t>
            </a:r>
          </a:p>
        </p:txBody>
      </p:sp>
    </p:spTree>
    <p:extLst>
      <p:ext uri="{BB962C8B-B14F-4D97-AF65-F5344CB8AC3E}">
        <p14:creationId xmlns:p14="http://schemas.microsoft.com/office/powerpoint/2010/main" val="105097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381000"/>
            <a:ext cx="6347714" cy="6019800"/>
          </a:xfrm>
        </p:spPr>
        <p:txBody>
          <a:bodyPr>
            <a:normAutofit/>
          </a:bodyPr>
          <a:lstStyle/>
          <a:p>
            <a:r>
              <a:rPr lang="en-US" sz="2800" dirty="0" err="1" smtClean="0"/>
              <a:t>Comparisions</a:t>
            </a:r>
            <a:endParaRPr lang="en-US" sz="2800" dirty="0" smtClean="0"/>
          </a:p>
          <a:p>
            <a:pPr marL="0" indent="0">
              <a:buNone/>
            </a:pPr>
            <a:r>
              <a:rPr lang="en-US" dirty="0"/>
              <a:t>	</a:t>
            </a:r>
            <a:endParaRPr lang="en-US" dirty="0" smtClean="0"/>
          </a:p>
          <a:p>
            <a:pPr marL="0" indent="0">
              <a:buNone/>
            </a:pPr>
            <a:r>
              <a:rPr lang="en-US" sz="2200" dirty="0" smtClean="0"/>
              <a:t>	A total of four blocks available, each with corresponding room capacity. Any student can opt any of the block.</a:t>
            </a:r>
          </a:p>
          <a:p>
            <a:pPr marL="0" indent="0">
              <a:buNone/>
            </a:pPr>
            <a:r>
              <a:rPr lang="en-US" sz="2200" dirty="0"/>
              <a:t>	</a:t>
            </a:r>
            <a:r>
              <a:rPr lang="en-US" sz="2200" dirty="0" smtClean="0"/>
              <a:t>	No option for mess as there is only one mess.</a:t>
            </a:r>
          </a:p>
          <a:p>
            <a:pPr marL="0" indent="0">
              <a:buNone/>
            </a:pPr>
            <a:r>
              <a:rPr lang="en-US" sz="2200" dirty="0"/>
              <a:t>	</a:t>
            </a:r>
            <a:r>
              <a:rPr lang="en-US" sz="2200" dirty="0" smtClean="0"/>
              <a:t>	Gymnasium, Sports, Library facilities are considered under college authority , hence not included in the project.</a:t>
            </a:r>
          </a:p>
          <a:p>
            <a:pPr marL="0" indent="0">
              <a:buNone/>
            </a:pPr>
            <a:r>
              <a:rPr lang="en-US" sz="2200" dirty="0"/>
              <a:t>	</a:t>
            </a:r>
            <a:r>
              <a:rPr lang="en-US" sz="2200" dirty="0" smtClean="0"/>
              <a:t>	Can register the room in portal, but completion to be done by direct contact with can be hostel authorities.</a:t>
            </a:r>
          </a:p>
          <a:p>
            <a:pPr marL="0" indent="0">
              <a:buNone/>
            </a:pPr>
            <a:r>
              <a:rPr lang="en-US" sz="2200" dirty="0"/>
              <a:t>		</a:t>
            </a:r>
            <a:r>
              <a:rPr lang="en-US" sz="2200" dirty="0" smtClean="0"/>
              <a:t>	</a:t>
            </a:r>
            <a:r>
              <a:rPr lang="en-US" dirty="0" smtClean="0"/>
              <a:t> </a:t>
            </a:r>
            <a:r>
              <a:rPr lang="en-US" dirty="0"/>
              <a:t>	</a:t>
            </a:r>
          </a:p>
        </p:txBody>
      </p:sp>
    </p:spTree>
    <p:extLst>
      <p:ext uri="{BB962C8B-B14F-4D97-AF65-F5344CB8AC3E}">
        <p14:creationId xmlns:p14="http://schemas.microsoft.com/office/powerpoint/2010/main" val="157647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762000"/>
            <a:ext cx="6347714" cy="5279363"/>
          </a:xfrm>
        </p:spPr>
        <p:txBody>
          <a:bodyPr/>
          <a:lstStyle/>
          <a:p>
            <a:pPr marL="0" indent="0">
              <a:buNone/>
            </a:pPr>
            <a:r>
              <a:rPr lang="en-US" dirty="0" smtClean="0"/>
              <a:t>		</a:t>
            </a:r>
            <a:r>
              <a:rPr lang="en-US" sz="2000" dirty="0" smtClean="0"/>
              <a:t>Room </a:t>
            </a:r>
            <a:r>
              <a:rPr lang="en-US" sz="2000" dirty="0"/>
              <a:t>info/availability </a:t>
            </a:r>
            <a:r>
              <a:rPr lang="en-US" sz="2000" dirty="0" smtClean="0"/>
              <a:t>can </a:t>
            </a:r>
            <a:r>
              <a:rPr lang="en-US" sz="2000" dirty="0"/>
              <a:t>be checked online.</a:t>
            </a:r>
          </a:p>
          <a:p>
            <a:pPr marL="0" indent="0">
              <a:buNone/>
            </a:pPr>
            <a:r>
              <a:rPr lang="en-US" sz="2000" dirty="0"/>
              <a:t>	</a:t>
            </a:r>
            <a:r>
              <a:rPr lang="en-US" sz="2000" dirty="0" smtClean="0"/>
              <a:t>	Student </a:t>
            </a:r>
            <a:r>
              <a:rPr lang="en-US" sz="2000" dirty="0"/>
              <a:t>info or employee info can be obtained only using admin authority.</a:t>
            </a:r>
          </a:p>
          <a:p>
            <a:pPr marL="0" indent="0">
              <a:buNone/>
            </a:pPr>
            <a:r>
              <a:rPr lang="en-US" sz="2000" dirty="0"/>
              <a:t>		Likewise, all the updates to the portal can be made only through admin login whose credentials are given by college authorities.</a:t>
            </a:r>
          </a:p>
          <a:p>
            <a:pPr marL="0" indent="0">
              <a:buNone/>
            </a:pPr>
            <a:r>
              <a:rPr lang="en-US" sz="2000" dirty="0" smtClean="0"/>
              <a:t>		On the admins side, he/she can manage the employees details, mainly salary.</a:t>
            </a:r>
          </a:p>
          <a:p>
            <a:pPr marL="0" indent="0">
              <a:buNone/>
            </a:pPr>
            <a:r>
              <a:rPr lang="en-US" sz="2000" dirty="0"/>
              <a:t>	</a:t>
            </a:r>
            <a:r>
              <a:rPr lang="en-US" sz="2000" dirty="0" smtClean="0"/>
              <a:t>	</a:t>
            </a:r>
            <a:endParaRPr lang="en-US" sz="2000" dirty="0"/>
          </a:p>
        </p:txBody>
      </p:sp>
    </p:spTree>
    <p:extLst>
      <p:ext uri="{BB962C8B-B14F-4D97-AF65-F5344CB8AC3E}">
        <p14:creationId xmlns:p14="http://schemas.microsoft.com/office/powerpoint/2010/main" val="277085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533400"/>
          </a:xfrm>
        </p:spPr>
        <p:txBody>
          <a:bodyPr>
            <a:normAutofit/>
          </a:bodyPr>
          <a:lstStyle/>
          <a:p>
            <a:r>
              <a:rPr lang="en-US" sz="2400" dirty="0" smtClean="0"/>
              <a:t>Problems created and measures taken</a:t>
            </a:r>
            <a:endParaRPr lang="en-US" sz="2400" dirty="0"/>
          </a:p>
        </p:txBody>
      </p:sp>
      <p:sp>
        <p:nvSpPr>
          <p:cNvPr id="3" name="Content Placeholder 2"/>
          <p:cNvSpPr>
            <a:spLocks noGrp="1"/>
          </p:cNvSpPr>
          <p:nvPr>
            <p:ph idx="1"/>
          </p:nvPr>
        </p:nvSpPr>
        <p:spPr>
          <a:xfrm>
            <a:off x="583719" y="1828800"/>
            <a:ext cx="6347714" cy="4822163"/>
          </a:xfrm>
        </p:spPr>
        <p:txBody>
          <a:bodyPr>
            <a:normAutofit/>
          </a:bodyPr>
          <a:lstStyle/>
          <a:p>
            <a:r>
              <a:rPr lang="en-US" sz="2800" dirty="0" smtClean="0"/>
              <a:t>DEPENDENCIES   </a:t>
            </a:r>
            <a:r>
              <a:rPr lang="en-US" sz="3200" dirty="0" smtClean="0"/>
              <a:t> </a:t>
            </a:r>
            <a:r>
              <a:rPr lang="en-US" sz="2400" dirty="0" smtClean="0"/>
              <a:t>                                                                                                                                    </a:t>
            </a:r>
          </a:p>
          <a:p>
            <a:pPr marL="457200" lvl="1" indent="0">
              <a:buNone/>
            </a:pPr>
            <a:r>
              <a:rPr lang="en-US" sz="2000" dirty="0" smtClean="0"/>
              <a:t>Most of the fields are linked to each other, we had to take care of what happens when some values are removed. For example when a particular student leaves a hostel a field corresponding to his data must be cleared, along with other fields that  contains any value from that row.</a:t>
            </a:r>
          </a:p>
          <a:p>
            <a:pPr marL="0"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344668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685800"/>
            <a:ext cx="6347714" cy="5355563"/>
          </a:xfrm>
        </p:spPr>
        <p:txBody>
          <a:bodyPr/>
          <a:lstStyle/>
          <a:p>
            <a:r>
              <a:rPr lang="en-US" sz="2800" dirty="0"/>
              <a:t>DATA INPUT</a:t>
            </a:r>
          </a:p>
          <a:p>
            <a:pPr marL="457200" lvl="1" indent="0">
              <a:buNone/>
            </a:pPr>
            <a:r>
              <a:rPr lang="en-US" sz="2000" dirty="0"/>
              <a:t>While taking input from interface and storing it in database. It is necessary that the input matches the format set by designer. So, user is prompted before hand about available inputs. For example, when a student enters his branch for Computer Science, possible inputs are Computer Science, Computer Science Engineering, CS, CSE etc. Hence user is given with options CSE/ECE/BT/MECH/EEE.</a:t>
            </a:r>
          </a:p>
          <a:p>
            <a:endParaRPr lang="en-US" dirty="0"/>
          </a:p>
        </p:txBody>
      </p:sp>
    </p:spTree>
    <p:extLst>
      <p:ext uri="{BB962C8B-B14F-4D97-AF65-F5344CB8AC3E}">
        <p14:creationId xmlns:p14="http://schemas.microsoft.com/office/powerpoint/2010/main" val="96282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1800"/>
            <a:ext cx="6347713" cy="1320800"/>
          </a:xfrm>
        </p:spPr>
        <p:style>
          <a:lnRef idx="2">
            <a:schemeClr val="accent1"/>
          </a:lnRef>
          <a:fillRef idx="1">
            <a:schemeClr val="lt1"/>
          </a:fillRef>
          <a:effectRef idx="0">
            <a:schemeClr val="accent1"/>
          </a:effectRef>
          <a:fontRef idx="minor">
            <a:schemeClr val="dk1"/>
          </a:fontRef>
        </p:style>
        <p:txBody>
          <a:bodyPr/>
          <a:lstStyle/>
          <a:p>
            <a:pPr algn="ctr"/>
            <a:r>
              <a:rPr lang="en-US" dirty="0" smtClean="0"/>
              <a:t>THANK YOU</a:t>
            </a:r>
            <a:endParaRPr lang="en-US" dirty="0"/>
          </a:p>
        </p:txBody>
      </p:sp>
    </p:spTree>
    <p:extLst>
      <p:ext uri="{BB962C8B-B14F-4D97-AF65-F5344CB8AC3E}">
        <p14:creationId xmlns:p14="http://schemas.microsoft.com/office/powerpoint/2010/main" val="8231533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TotalTime>
  <Words>244</Words>
  <Application>Microsoft Office PowerPoint</Application>
  <PresentationFormat>On-screen Show (4:3)</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HOSTEL MANAGEMENT SYSTEM</vt:lpstr>
      <vt:lpstr>About</vt:lpstr>
      <vt:lpstr>Case Study</vt:lpstr>
      <vt:lpstr>PowerPoint Presentation</vt:lpstr>
      <vt:lpstr>PowerPoint Presentation</vt:lpstr>
      <vt:lpstr>Problems created and measures taken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MANAGEMENT SYSTEM</dc:title>
  <dc:creator>PAVAN</dc:creator>
  <cp:lastModifiedBy>LENOVO</cp:lastModifiedBy>
  <cp:revision>13</cp:revision>
  <dcterms:created xsi:type="dcterms:W3CDTF">2006-08-16T00:00:00Z</dcterms:created>
  <dcterms:modified xsi:type="dcterms:W3CDTF">2019-04-25T06:21:08Z</dcterms:modified>
</cp:coreProperties>
</file>