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DAA PROJECT ON </a:t>
            </a:r>
            <a:br>
              <a:rPr lang="en-US" sz="4400" b="1" dirty="0" smtClean="0"/>
            </a:br>
            <a:r>
              <a:rPr lang="en-US" sz="4400" b="1" dirty="0" smtClean="0"/>
              <a:t>SUDOKU SOLVER</a:t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2400" b="1" dirty="0" smtClean="0"/>
              <a:t>BY: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000" b="1" dirty="0" smtClean="0"/>
              <a:t>SRIHARI S </a:t>
            </a:r>
            <a:r>
              <a:rPr lang="en-US" sz="4000" b="1" dirty="0" smtClean="0"/>
              <a:t>             : PES1201701871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PAVAN KUMAR </a:t>
            </a:r>
            <a:r>
              <a:rPr lang="en-US" sz="4000" b="1" dirty="0" smtClean="0"/>
              <a:t>A : PES1201701489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200" b="1" dirty="0" smtClean="0"/>
              <a:t>CLASS 4G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6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94" y="260200"/>
            <a:ext cx="8825657" cy="1915647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741" y="2356153"/>
            <a:ext cx="8825658" cy="860400"/>
          </a:xfrm>
        </p:spPr>
        <p:txBody>
          <a:bodyPr>
            <a:noAutofit/>
          </a:bodyPr>
          <a:lstStyle/>
          <a:p>
            <a:r>
              <a:rPr lang="en-US" sz="2400" dirty="0"/>
              <a:t>We use the concept of backtracking to develop a Sudoku solver. We solve the Sudoku by one by one assigning numbers to empty cells. Before assigning a number we check whether it is safe to assign. After checking for safety we assign the number, and recursively check whether this assignment leads to a solution or not. If the assignment does not lead to a solution then we try the next number for the empty cell. If none of the numbers leads to solution, we return </a:t>
            </a:r>
            <a:r>
              <a:rPr lang="en-US" sz="2400" dirty="0" smtClean="0"/>
              <a:t>false.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07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966" y="208116"/>
            <a:ext cx="2297296" cy="1225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152" y="1433388"/>
            <a:ext cx="79205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#define N 9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#define UNASSIGNED 0</a:t>
            </a:r>
          </a:p>
          <a:p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is_exist_row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grid[N][N], 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row, 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</a:rPr>
              <a:t>){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	for (int col = 0; col &lt; 9; col++)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if (grid[row][col] == </a:t>
            </a:r>
            <a:r>
              <a:rPr lang="en-US" sz="1400" dirty="0" err="1">
                <a:latin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return 1;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is_exist_col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grid[N][N], 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col, 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for (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row = 0; row &lt; 9; row++)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if (grid[row][col] == </a:t>
            </a:r>
            <a:r>
              <a:rPr lang="en-US" sz="1400" dirty="0" err="1">
                <a:latin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return 1;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13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151" y="612845"/>
            <a:ext cx="119644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is_exist_box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grid[N][N], 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startRow</a:t>
            </a:r>
            <a:r>
              <a:rPr lang="en-US" sz="1400" dirty="0"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startCol</a:t>
            </a:r>
            <a:r>
              <a:rPr lang="en-US" sz="1400" dirty="0"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for (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row = 0; row &lt; 3; row++) {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		for (int col = 0; col &lt; 3; col++)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if (grid[row + </a:t>
            </a:r>
            <a:r>
              <a:rPr lang="en-US" sz="1400" dirty="0" err="1">
                <a:latin typeface="Courier New" panose="02070309020205020404" pitchFamily="49" charset="0"/>
              </a:rPr>
              <a:t>startRow</a:t>
            </a:r>
            <a:r>
              <a:rPr lang="en-US" sz="1400" dirty="0">
                <a:latin typeface="Courier New" panose="02070309020205020404" pitchFamily="49" charset="0"/>
              </a:rPr>
              <a:t>][col + </a:t>
            </a:r>
            <a:r>
              <a:rPr lang="en-US" sz="1400" dirty="0" err="1">
                <a:latin typeface="Courier New" panose="02070309020205020404" pitchFamily="49" charset="0"/>
              </a:rPr>
              <a:t>startCol</a:t>
            </a:r>
            <a:r>
              <a:rPr lang="en-US" sz="1400" dirty="0">
                <a:latin typeface="Courier New" panose="02070309020205020404" pitchFamily="49" charset="0"/>
              </a:rPr>
              <a:t>] == </a:t>
            </a:r>
            <a:r>
              <a:rPr lang="en-US" sz="1400" dirty="0" err="1">
                <a:latin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	return 1;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}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is_safe_num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grid[N][N], 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row, 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col, 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 !</a:t>
            </a:r>
            <a:r>
              <a:rPr lang="en-US" sz="1400" dirty="0" err="1">
                <a:latin typeface="Courier New" panose="02070309020205020404" pitchFamily="49" charset="0"/>
              </a:rPr>
              <a:t>is_exist_row</a:t>
            </a:r>
            <a:r>
              <a:rPr lang="en-US" sz="1400" dirty="0">
                <a:latin typeface="Courier New" panose="02070309020205020404" pitchFamily="49" charset="0"/>
              </a:rPr>
              <a:t>(grid, row, </a:t>
            </a:r>
            <a:r>
              <a:rPr lang="en-US" sz="1400" dirty="0" err="1">
                <a:latin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&amp;&amp; !</a:t>
            </a:r>
            <a:r>
              <a:rPr lang="en-US" sz="1400" dirty="0" err="1">
                <a:latin typeface="Courier New" panose="02070309020205020404" pitchFamily="49" charset="0"/>
              </a:rPr>
              <a:t>is_exist_col</a:t>
            </a:r>
            <a:r>
              <a:rPr lang="en-US" sz="1400" dirty="0">
                <a:latin typeface="Courier New" panose="02070309020205020404" pitchFamily="49" charset="0"/>
              </a:rPr>
              <a:t>(grid, col, </a:t>
            </a:r>
            <a:r>
              <a:rPr lang="en-US" sz="1400" dirty="0" err="1">
                <a:latin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&amp;&amp; !</a:t>
            </a:r>
            <a:r>
              <a:rPr lang="en-US" sz="1400" dirty="0" err="1">
                <a:latin typeface="Courier New" panose="02070309020205020404" pitchFamily="49" charset="0"/>
              </a:rPr>
              <a:t>is_exist_box</a:t>
            </a:r>
            <a:r>
              <a:rPr lang="en-US" sz="1400" dirty="0">
                <a:latin typeface="Courier New" panose="02070309020205020404" pitchFamily="49" charset="0"/>
              </a:rPr>
              <a:t>(grid, row - (row % 3), col - (col %3), </a:t>
            </a:r>
            <a:r>
              <a:rPr lang="en-US" sz="1400" dirty="0" err="1">
                <a:latin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find_unassigned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grid[N][N], </a:t>
            </a:r>
            <a:r>
              <a:rPr lang="en-US" sz="1400" dirty="0" err="1"/>
              <a:t>int</a:t>
            </a:r>
            <a:r>
              <a:rPr lang="en-US" sz="1400" dirty="0"/>
              <a:t> *row, </a:t>
            </a:r>
            <a:r>
              <a:rPr lang="en-US" sz="1400" dirty="0" err="1"/>
              <a:t>int</a:t>
            </a:r>
            <a:r>
              <a:rPr lang="en-US" sz="1400" dirty="0"/>
              <a:t> *col) {</a:t>
            </a:r>
          </a:p>
          <a:p>
            <a:r>
              <a:rPr lang="en-US" sz="1400" dirty="0"/>
              <a:t>	for (*row = 0; *row &lt; N; (*row)++) {</a:t>
            </a:r>
          </a:p>
          <a:p>
            <a:r>
              <a:rPr lang="it-IT" sz="1400" dirty="0"/>
              <a:t>		for (*col = 0; *col &lt; N; (*col)++) {</a:t>
            </a:r>
          </a:p>
          <a:p>
            <a:r>
              <a:rPr lang="en-US" sz="1400" dirty="0"/>
              <a:t>			if (grid[*row][*col] == 0) {</a:t>
            </a:r>
          </a:p>
          <a:p>
            <a:r>
              <a:rPr lang="en-US" sz="1400" dirty="0"/>
              <a:t>				return 1;</a:t>
            </a:r>
          </a:p>
          <a:p>
            <a:r>
              <a:rPr lang="en-US" sz="1400" dirty="0"/>
              <a:t>			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return 0;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49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699" y="0"/>
            <a:ext cx="838414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</a:rPr>
              <a:t> solve(</a:t>
            </a:r>
            <a:r>
              <a:rPr lang="en-US" sz="1200" dirty="0" err="1">
                <a:latin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</a:rPr>
              <a:t> grid[N][N]) {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</a:rPr>
              <a:t> row = 0;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</a:rPr>
              <a:t> col = 0;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if (!</a:t>
            </a:r>
            <a:r>
              <a:rPr lang="en-US" sz="1200" dirty="0" err="1">
                <a:latin typeface="Courier New" panose="02070309020205020404" pitchFamily="49" charset="0"/>
              </a:rPr>
              <a:t>find_unassigned</a:t>
            </a:r>
            <a:r>
              <a:rPr lang="en-US" sz="1200" dirty="0">
                <a:latin typeface="Courier New" panose="02070309020205020404" pitchFamily="49" charset="0"/>
              </a:rPr>
              <a:t>(grid, &amp;row, &amp;col)){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return 1;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</a:t>
            </a:r>
          </a:p>
          <a:p>
            <a:r>
              <a:rPr lang="pt-BR" sz="1200" dirty="0">
                <a:latin typeface="Courier New" panose="02070309020205020404" pitchFamily="49" charset="0"/>
              </a:rPr>
              <a:t>	for (int num = 1; num &lt;= N; num++ ) {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if (</a:t>
            </a:r>
            <a:r>
              <a:rPr lang="en-US" sz="1200" dirty="0" err="1">
                <a:latin typeface="Courier New" panose="02070309020205020404" pitchFamily="49" charset="0"/>
              </a:rPr>
              <a:t>is_safe_num</a:t>
            </a:r>
            <a:r>
              <a:rPr lang="en-US" sz="1200" dirty="0">
                <a:latin typeface="Courier New" panose="02070309020205020404" pitchFamily="49" charset="0"/>
              </a:rPr>
              <a:t>(grid, row, col, </a:t>
            </a:r>
            <a:r>
              <a:rPr lang="en-US" sz="1200" dirty="0" err="1">
                <a:latin typeface="Courier New" panose="02070309020205020404" pitchFamily="49" charset="0"/>
              </a:rPr>
              <a:t>num</a:t>
            </a:r>
            <a:r>
              <a:rPr lang="en-US" sz="1200" dirty="0">
                <a:latin typeface="Courier New" panose="02070309020205020404" pitchFamily="49" charset="0"/>
              </a:rPr>
              <a:t>)) {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	grid[row][col] = </a:t>
            </a:r>
            <a:r>
              <a:rPr lang="en-US" sz="1200" dirty="0" err="1">
                <a:latin typeface="Courier New" panose="02070309020205020404" pitchFamily="49" charset="0"/>
              </a:rPr>
              <a:t>num</a:t>
            </a:r>
            <a:r>
              <a:rPr lang="en-US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	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	if (solve(grid)) {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		return 1;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	}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	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	grid[row][col] = UNASSIGNED;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}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</a:rPr>
              <a:t>print_grid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</a:rPr>
              <a:t> grid[N][N]) {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for (</a:t>
            </a:r>
            <a:r>
              <a:rPr lang="en-US" sz="1200" dirty="0" err="1">
                <a:latin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</a:rPr>
              <a:t> row = 0; row &lt; N; row++) {</a:t>
            </a:r>
          </a:p>
          <a:p>
            <a:r>
              <a:rPr lang="it-IT" sz="1200" dirty="0">
                <a:latin typeface="Courier New" panose="02070309020205020404" pitchFamily="49" charset="0"/>
              </a:rPr>
              <a:t>		for (int col = 0; col &lt; N; col++) {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</a:rPr>
              <a:t>("%2d", grid[row][col]);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}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</a:rPr>
              <a:t>("\n");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183" y="612845"/>
            <a:ext cx="89508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</a:t>
            </a:r>
          </a:p>
          <a:p>
            <a:r>
              <a:rPr lang="pt-BR" sz="1400" dirty="0">
                <a:latin typeface="Courier New" panose="02070309020205020404" pitchFamily="49" charset="0"/>
              </a:rPr>
              <a:t>	int grid[N][N] = {{0,0,0, 0,0,3, 2,9,0},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 {0,8,6, 5,0,0, 0,0,0},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 {0,2,0, 0,0,1, 0,0,0},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 {0,0,3, 7,0,5, 1,0,0},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 {9,0,0, 0,0,0, 0,0,8},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 {0,0,2, 9,0,8, 3,0,0},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 {0,0,0, 4,0,0, 0,8,0},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	 {0,4,7, 1,0,0, 0,0,0}};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if (solve(grid))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</a:rPr>
              <a:t>print_grid</a:t>
            </a:r>
            <a:r>
              <a:rPr lang="en-US" sz="1400" dirty="0">
                <a:latin typeface="Courier New" panose="02070309020205020404" pitchFamily="49" charset="0"/>
              </a:rPr>
              <a:t>(grid);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 else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("no solution");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" y="1738648"/>
            <a:ext cx="11165983" cy="47136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59615" y="555846"/>
            <a:ext cx="4025269" cy="942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RESULTS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28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150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Times New Roman</vt:lpstr>
      <vt:lpstr>Wingdings 3</vt:lpstr>
      <vt:lpstr>Ion</vt:lpstr>
      <vt:lpstr>          DAA PROJECT ON  SUDOKU SOLVER  BY: SRIHARI S              : PES1201701871 PAVAN KUMAR A : PES1201701489 CLASS 4G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PROJECT ON  SUDOKU SOLVER  BY: SRIHARI S PES1201701871 PAVAN KUMAR A PES1201489</dc:title>
  <dc:creator>acer</dc:creator>
  <cp:lastModifiedBy>LENOVO</cp:lastModifiedBy>
  <cp:revision>6</cp:revision>
  <dcterms:created xsi:type="dcterms:W3CDTF">2019-05-22T10:29:45Z</dcterms:created>
  <dcterms:modified xsi:type="dcterms:W3CDTF">2019-05-22T12:40:52Z</dcterms:modified>
</cp:coreProperties>
</file>