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 y="3314150"/>
            <a:ext cx="10860342" cy="1938992"/>
          </a:xfrm>
          <a:prstGeom prst="rect">
            <a:avLst/>
          </a:prstGeom>
          <a:noFill/>
        </p:spPr>
        <p:txBody>
          <a:bodyPr wrap="square" lIns="91440" tIns="45720" rIns="91440" bIns="45720" rtlCol="0" anchor="t">
            <a:spAutoFit/>
          </a:bodyPr>
          <a:lstStyle/>
          <a:p>
            <a:r>
              <a:rPr lang="en-US" sz="2400" dirty="0"/>
              <a:t>STUDENT NAME: PAVAN KUMAR G</a:t>
            </a:r>
          </a:p>
          <a:p>
            <a:r>
              <a:rPr lang="en-US" sz="2400" dirty="0"/>
              <a:t>REGISTER NO AND NMID: 2422K0085 AND AE4A2B96884A186897743F7805BE4A03</a:t>
            </a:r>
            <a:endParaRPr lang="en-US" sz="2400" dirty="0">
              <a:cs typeface="Calibri"/>
            </a:endParaRPr>
          </a:p>
          <a:p>
            <a:r>
              <a:rPr lang="en-US" sz="2400" dirty="0"/>
              <a:t>DEPARTMENT: COMPUTER SCIENCE</a:t>
            </a:r>
          </a:p>
          <a:p>
            <a:r>
              <a:rPr lang="en-US" sz="2400" dirty="0"/>
              <a:t>COLLEGE: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CB4C645-9C34-AFAB-FCD4-21C47EBC4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6329" y="1524000"/>
            <a:ext cx="6381750" cy="42074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7983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73EABF7-8E88-1203-D2D1-3929E9AC968C}"/>
              </a:ext>
            </a:extLst>
          </p:cNvPr>
          <p:cNvSpPr txBox="1"/>
          <p:nvPr/>
        </p:nvSpPr>
        <p:spPr>
          <a:xfrm>
            <a:off x="609600" y="1669256"/>
            <a:ext cx="9448800" cy="3693319"/>
          </a:xfrm>
          <a:prstGeom prst="rect">
            <a:avLst/>
          </a:prstGeom>
          <a:noFill/>
        </p:spPr>
        <p:txBody>
          <a:bodyPr wrap="square">
            <a:spAutoFit/>
          </a:bodyPr>
          <a:lstStyle/>
          <a:p>
            <a:pPr>
              <a:buNone/>
            </a:pPr>
            <a:r>
              <a:rPr lang="en-US" dirty="0"/>
              <a:t>In conclusion, a well-designed and functional portfolio website serves as an essential tool for showcasing your skills, projects, and services to potential clients or employers. By incorporating a user-friendly interface, clear navigation, and engaging visuals, you can create a memorable online presence that highlights your expertise.</a:t>
            </a:r>
          </a:p>
          <a:p>
            <a:pPr>
              <a:buNone/>
            </a:pPr>
            <a:r>
              <a:rPr lang="en-US" dirty="0"/>
              <a:t>Key elements like a dynamic portfolio section, a personalized about me area, and an intuitive contact form will ensure that visitors can easily understand your work and get in touch. Additionally, features like responsive design, SEO optimization, and smooth animations will enhance the overall user experience, making your portfolio accessible and engaging across all devices.</a:t>
            </a:r>
          </a:p>
          <a:p>
            <a:pPr>
              <a:buNone/>
            </a:pPr>
            <a:r>
              <a:rPr lang="en-US" dirty="0"/>
              <a:t>Whether you are a developer, designer, or freelancer, the ability to display your work professionally and efficiently can help you stand out in a competitive market. Implementing these features and functionalities will not only improve the aesthetics of your site but also provide seamless usability, ultimately helping you reach your goals and attract more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802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ECOMMERCE</a:t>
            </a:r>
            <a:r>
              <a:rPr lang="en-IN"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WEBSITE</a:t>
            </a:r>
            <a:endParaRPr sz="32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9141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C9A82CD-09F3-7EEA-8B72-8E8987E3C818}"/>
              </a:ext>
            </a:extLst>
          </p:cNvPr>
          <p:cNvSpPr txBox="1"/>
          <p:nvPr/>
        </p:nvSpPr>
        <p:spPr>
          <a:xfrm>
            <a:off x="648119" y="1779538"/>
            <a:ext cx="8677275" cy="2308324"/>
          </a:xfrm>
          <a:prstGeom prst="rect">
            <a:avLst/>
          </a:prstGeom>
          <a:noFill/>
        </p:spPr>
        <p:txBody>
          <a:bodyPr wrap="square">
            <a:spAutoFit/>
          </a:bodyPr>
          <a:lstStyle/>
          <a:p>
            <a:pPr>
              <a:buNone/>
            </a:pPr>
            <a:r>
              <a:rPr lang="en-US" dirty="0"/>
              <a:t>In today’s digital world, customers increasingly prefer to shop online due to convenience and accessibility. However, many current eCommerce websites lack an intuitive, user-friendly interface, are not mobile responsive, and sometimes fail to offer a seamless experience when searching for products, browsing categories, or completing a purchase.</a:t>
            </a:r>
          </a:p>
          <a:p>
            <a:pPr>
              <a:buNone/>
            </a:pPr>
            <a:r>
              <a:rPr lang="en-US" dirty="0"/>
              <a:t>Our goal is to develop an eCommerce platform where users can easily browse, search, and purchase items from various categories such as electronics, fashion, and home goods. The platform will feature product filtering, secure payment gateways, a user-friendly shopping cart, and customer accounts for order tracking and personalized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615" y="46970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92CD0EF-0C42-7774-328C-C9C8ED16D7D3}"/>
              </a:ext>
            </a:extLst>
          </p:cNvPr>
          <p:cNvSpPr txBox="1"/>
          <p:nvPr/>
        </p:nvSpPr>
        <p:spPr>
          <a:xfrm>
            <a:off x="361950" y="1586984"/>
            <a:ext cx="9448800" cy="4801314"/>
          </a:xfrm>
          <a:prstGeom prst="rect">
            <a:avLst/>
          </a:prstGeom>
          <a:noFill/>
        </p:spPr>
        <p:txBody>
          <a:bodyPr wrap="square">
            <a:spAutoFit/>
          </a:bodyPr>
          <a:lstStyle/>
          <a:p>
            <a:pPr>
              <a:buNone/>
            </a:pPr>
            <a:r>
              <a:rPr lang="en-US" b="1" dirty="0"/>
              <a:t>Project Description:</a:t>
            </a:r>
          </a:p>
          <a:p>
            <a:pPr>
              <a:buNone/>
            </a:pPr>
            <a:r>
              <a:rPr lang="en-US" dirty="0"/>
              <a:t>The portfolio website is designed to be a professional online platform where individuals (such as designers, developers, freelancers, or other creatives) can showcase their work, skills, and services. This website will serve as a central hub for potential clients or employers to learn about the individual, view completed projects, and easily get in touch. The portfolio will emphasize clean design, user-centric navigation, and accessibility, ensuring it functions well on all devices (desktop, tablet, mobile).</a:t>
            </a:r>
          </a:p>
          <a:p>
            <a:pPr>
              <a:buNone/>
            </a:pPr>
            <a:r>
              <a:rPr lang="en-US" b="1" dirty="0"/>
              <a:t>Project Purpose:</a:t>
            </a:r>
          </a:p>
          <a:p>
            <a:pPr>
              <a:buNone/>
            </a:pPr>
            <a:r>
              <a:rPr lang="en-US" dirty="0"/>
              <a:t>The purpose of the portfolio website is to:</a:t>
            </a:r>
          </a:p>
          <a:p>
            <a:pPr>
              <a:buFont typeface="+mj-lt"/>
              <a:buAutoNum type="arabicPeriod"/>
            </a:pPr>
            <a:r>
              <a:rPr lang="en-US" b="1" dirty="0"/>
              <a:t>Showcase Work</a:t>
            </a:r>
            <a:r>
              <a:rPr lang="en-US" dirty="0"/>
              <a:t>: Display the individual’s best work with clear descriptions, images, and links to live projects or repositories.</a:t>
            </a:r>
          </a:p>
          <a:p>
            <a:pPr>
              <a:buFont typeface="+mj-lt"/>
              <a:buAutoNum type="arabicPeriod"/>
            </a:pPr>
            <a:r>
              <a:rPr lang="en-US" b="1" dirty="0"/>
              <a:t>Demonstrate Skills and Expertise</a:t>
            </a:r>
            <a:r>
              <a:rPr lang="en-US" dirty="0"/>
              <a:t>: Clearly communicate the individual’s skills and the services they offer.</a:t>
            </a:r>
          </a:p>
          <a:p>
            <a:pPr>
              <a:buFont typeface="+mj-lt"/>
              <a:buAutoNum type="arabicPeriod"/>
            </a:pPr>
            <a:r>
              <a:rPr lang="en-US" b="1" dirty="0"/>
              <a:t>Enhance Professional Image</a:t>
            </a:r>
            <a:r>
              <a:rPr lang="en-US" dirty="0"/>
              <a:t>: Provide a polished, professional image that can be shared with potential clients, collaborators, or employers.</a:t>
            </a:r>
          </a:p>
          <a:p>
            <a:pPr>
              <a:buFont typeface="+mj-lt"/>
              <a:buAutoNum type="arabicPeriod"/>
            </a:pPr>
            <a:r>
              <a:rPr lang="en-US" b="1" dirty="0"/>
              <a:t>Improve Online Presence</a:t>
            </a:r>
            <a:r>
              <a:rPr lang="en-US" dirty="0"/>
              <a:t>: Increase the individual’s online visibility and search engine presence for better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610600" y="9453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CB0B9B3-4FF8-A76E-55BC-25C3E2095FAF}"/>
              </a:ext>
            </a:extLst>
          </p:cNvPr>
          <p:cNvSpPr txBox="1"/>
          <p:nvPr/>
        </p:nvSpPr>
        <p:spPr>
          <a:xfrm>
            <a:off x="689487" y="1887557"/>
            <a:ext cx="9220200" cy="3970318"/>
          </a:xfrm>
          <a:prstGeom prst="rect">
            <a:avLst/>
          </a:prstGeom>
          <a:noFill/>
        </p:spPr>
        <p:txBody>
          <a:bodyPr wrap="square">
            <a:spAutoFit/>
          </a:bodyPr>
          <a:lstStyle/>
          <a:p>
            <a:pPr>
              <a:buNone/>
            </a:pPr>
            <a:r>
              <a:rPr lang="en-US" dirty="0"/>
              <a:t>The end users of the eCommerce website are individuals looking to shop online for various products, ranging from electronics to fashion and home goods. They are tech-savvy, value convenience, and expect an easy-to-navigate platform that offers a seamless shopping experience.</a:t>
            </a:r>
          </a:p>
          <a:p>
            <a:pPr>
              <a:buNone/>
            </a:pPr>
            <a:r>
              <a:rPr lang="en-US" b="1" dirty="0"/>
              <a:t>Characteristics of End Users:</a:t>
            </a:r>
          </a:p>
          <a:p>
            <a:pPr>
              <a:buFont typeface="+mj-lt"/>
              <a:buAutoNum type="arabicPeriod"/>
            </a:pPr>
            <a:r>
              <a:rPr lang="en-US" b="1" dirty="0"/>
              <a:t>Shoppers of Various Demographics:</a:t>
            </a:r>
            <a:endParaRPr lang="en-US" dirty="0"/>
          </a:p>
          <a:p>
            <a:pPr marL="742950" lvl="1" indent="-285750">
              <a:buFont typeface="+mj-lt"/>
              <a:buAutoNum type="arabicPeriod"/>
            </a:pPr>
            <a:r>
              <a:rPr lang="en-US" dirty="0"/>
              <a:t>Age: 18 to 65+</a:t>
            </a:r>
          </a:p>
          <a:p>
            <a:pPr marL="742950" lvl="1" indent="-285750">
              <a:buFont typeface="+mj-lt"/>
              <a:buAutoNum type="arabicPeriod"/>
            </a:pPr>
            <a:r>
              <a:rPr lang="en-US" dirty="0"/>
              <a:t>Tech-savvy individuals comfortable with browsing online and making digital payments.</a:t>
            </a:r>
          </a:p>
          <a:p>
            <a:pPr marL="742950" lvl="1" indent="-285750">
              <a:buFont typeface="+mj-lt"/>
              <a:buAutoNum type="arabicPeriod"/>
            </a:pPr>
            <a:r>
              <a:rPr lang="en-US" dirty="0"/>
              <a:t>Individuals seeking a hassle-free shopping experience.</a:t>
            </a:r>
          </a:p>
          <a:p>
            <a:pPr>
              <a:buFont typeface="+mj-lt"/>
              <a:buAutoNum type="arabicPeriod"/>
            </a:pPr>
            <a:r>
              <a:rPr lang="en-US" b="1" dirty="0"/>
              <a:t>First-time Shoppers and Returning Customers:</a:t>
            </a:r>
            <a:endParaRPr lang="en-US" dirty="0"/>
          </a:p>
          <a:p>
            <a:pPr marL="742950" lvl="1" indent="-285750">
              <a:buFont typeface="+mj-lt"/>
              <a:buAutoNum type="arabicPeriod"/>
            </a:pPr>
            <a:r>
              <a:rPr lang="en-US" b="1" dirty="0"/>
              <a:t>First-time users:</a:t>
            </a:r>
            <a:r>
              <a:rPr lang="en-US" dirty="0"/>
              <a:t> Seeking an easy introduction to the website with simple navigation and a fast sign-up process.</a:t>
            </a:r>
          </a:p>
          <a:p>
            <a:pPr marL="742950" lvl="1" indent="-285750">
              <a:buFont typeface="+mj-lt"/>
              <a:buAutoNum type="arabicPeriod"/>
            </a:pPr>
            <a:r>
              <a:rPr lang="en-US" b="1" dirty="0"/>
              <a:t>Returning users:</a:t>
            </a:r>
            <a:r>
              <a:rPr lang="en-US" dirty="0"/>
              <a:t> Expect personalized recommendations, easy access to their order history, and a quicker checkout process.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11093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BB9AAC2-6277-6960-3F59-ABB8256BF74A}"/>
              </a:ext>
            </a:extLst>
          </p:cNvPr>
          <p:cNvSpPr txBox="1"/>
          <p:nvPr/>
        </p:nvSpPr>
        <p:spPr>
          <a:xfrm>
            <a:off x="2871050" y="1684655"/>
            <a:ext cx="6100916" cy="923330"/>
          </a:xfrm>
          <a:prstGeom prst="rect">
            <a:avLst/>
          </a:prstGeom>
          <a:noFill/>
        </p:spPr>
        <p:txBody>
          <a:bodyPr wrap="square">
            <a:spAutoFit/>
          </a:bodyPr>
          <a:lstStyle/>
          <a:p>
            <a:pPr>
              <a:buNone/>
            </a:pPr>
            <a:r>
              <a:rPr lang="en-US" b="1" dirty="0"/>
              <a:t>HTML/CSS/JavaScript:</a:t>
            </a:r>
          </a:p>
          <a:p>
            <a:pPr>
              <a:buFont typeface="Arial" panose="020B0604020202020204" pitchFamily="34" charset="0"/>
              <a:buChar char="•"/>
            </a:pPr>
            <a:r>
              <a:rPr lang="en-US" b="1" dirty="0"/>
              <a:t>Purpose</a:t>
            </a:r>
            <a:r>
              <a:rPr lang="en-US" dirty="0"/>
              <a:t>: Building the structure, design, and interactive elements of the website.</a:t>
            </a:r>
          </a:p>
        </p:txBody>
      </p:sp>
      <p:sp>
        <p:nvSpPr>
          <p:cNvPr id="12" name="TextBox 11">
            <a:extLst>
              <a:ext uri="{FF2B5EF4-FFF2-40B4-BE49-F238E27FC236}">
                <a16:creationId xmlns:a16="http://schemas.microsoft.com/office/drawing/2014/main" id="{2A32B544-D3FD-A773-01E6-E535200D5D9A}"/>
              </a:ext>
            </a:extLst>
          </p:cNvPr>
          <p:cNvSpPr txBox="1"/>
          <p:nvPr/>
        </p:nvSpPr>
        <p:spPr>
          <a:xfrm>
            <a:off x="3046526" y="2607985"/>
            <a:ext cx="6100916" cy="1200329"/>
          </a:xfrm>
          <a:prstGeom prst="rect">
            <a:avLst/>
          </a:prstGeom>
          <a:noFill/>
        </p:spPr>
        <p:txBody>
          <a:bodyPr wrap="square">
            <a:spAutoFit/>
          </a:bodyPr>
          <a:lstStyle/>
          <a:p>
            <a:pPr>
              <a:buNone/>
            </a:pPr>
            <a:r>
              <a:rPr lang="en-US" b="1" dirty="0"/>
              <a:t>Front-End Frameworks:</a:t>
            </a:r>
          </a:p>
          <a:p>
            <a:pPr>
              <a:buFont typeface="Arial" panose="020B0604020202020204" pitchFamily="34" charset="0"/>
              <a:buChar char="•"/>
            </a:pPr>
            <a:r>
              <a:rPr lang="en-US" b="1" dirty="0"/>
              <a:t>React.js</a:t>
            </a:r>
            <a:r>
              <a:rPr lang="en-US" dirty="0"/>
              <a:t> or </a:t>
            </a:r>
            <a:r>
              <a:rPr lang="en-US" b="1" dirty="0"/>
              <a:t>Vue.js</a:t>
            </a:r>
            <a:r>
              <a:rPr lang="en-US" dirty="0"/>
              <a:t>:</a:t>
            </a:r>
          </a:p>
          <a:p>
            <a:pPr marL="742950" lvl="1" indent="-285750">
              <a:buFont typeface="Arial" panose="020B0604020202020204" pitchFamily="34" charset="0"/>
              <a:buChar char="•"/>
            </a:pPr>
            <a:r>
              <a:rPr lang="en-US" b="1" dirty="0"/>
              <a:t>Purpose</a:t>
            </a:r>
            <a:r>
              <a:rPr lang="en-US" dirty="0"/>
              <a:t>: Build dynamic and fast single-page applications (SPAs) for a seamless user experience</a:t>
            </a:r>
          </a:p>
        </p:txBody>
      </p:sp>
      <p:sp>
        <p:nvSpPr>
          <p:cNvPr id="14" name="TextBox 13">
            <a:extLst>
              <a:ext uri="{FF2B5EF4-FFF2-40B4-BE49-F238E27FC236}">
                <a16:creationId xmlns:a16="http://schemas.microsoft.com/office/drawing/2014/main" id="{344AE603-3472-400A-A532-44EDD47169FA}"/>
              </a:ext>
            </a:extLst>
          </p:cNvPr>
          <p:cNvSpPr txBox="1"/>
          <p:nvPr/>
        </p:nvSpPr>
        <p:spPr>
          <a:xfrm>
            <a:off x="3044558" y="3780317"/>
            <a:ext cx="6100916" cy="1200329"/>
          </a:xfrm>
          <a:prstGeom prst="rect">
            <a:avLst/>
          </a:prstGeom>
          <a:noFill/>
        </p:spPr>
        <p:txBody>
          <a:bodyPr wrap="square">
            <a:spAutoFit/>
          </a:bodyPr>
          <a:lstStyle/>
          <a:p>
            <a:pPr>
              <a:buNone/>
            </a:pPr>
            <a:r>
              <a:rPr lang="en-US" b="1" dirty="0"/>
              <a:t>Server-Side Languages:</a:t>
            </a:r>
          </a:p>
          <a:p>
            <a:pPr>
              <a:buFont typeface="Arial" panose="020B0604020202020204" pitchFamily="34" charset="0"/>
              <a:buChar char="•"/>
            </a:pPr>
            <a:r>
              <a:rPr lang="en-US" b="1" dirty="0"/>
              <a:t>Node.js</a:t>
            </a:r>
            <a:r>
              <a:rPr lang="en-US" dirty="0"/>
              <a:t> with </a:t>
            </a:r>
            <a:r>
              <a:rPr lang="en-US" b="1" dirty="0"/>
              <a:t>Express.js</a:t>
            </a:r>
            <a:r>
              <a:rPr lang="en-US" dirty="0"/>
              <a:t>:</a:t>
            </a:r>
          </a:p>
          <a:p>
            <a:pPr marL="742950" lvl="1" indent="-285750">
              <a:buFont typeface="Arial" panose="020B0604020202020204" pitchFamily="34" charset="0"/>
              <a:buChar char="•"/>
            </a:pPr>
            <a:r>
              <a:rPr lang="en-US" b="1" dirty="0"/>
              <a:t>Purpose</a:t>
            </a:r>
            <a:r>
              <a:rPr lang="en-US" dirty="0"/>
              <a:t>: Handling the server-side logic, API creation, and managing the database.</a:t>
            </a:r>
          </a:p>
        </p:txBody>
      </p:sp>
      <p:sp>
        <p:nvSpPr>
          <p:cNvPr id="16" name="TextBox 15">
            <a:extLst>
              <a:ext uri="{FF2B5EF4-FFF2-40B4-BE49-F238E27FC236}">
                <a16:creationId xmlns:a16="http://schemas.microsoft.com/office/drawing/2014/main" id="{FC305E44-7704-351F-C4EA-73BB5EAF692C}"/>
              </a:ext>
            </a:extLst>
          </p:cNvPr>
          <p:cNvSpPr txBox="1"/>
          <p:nvPr/>
        </p:nvSpPr>
        <p:spPr>
          <a:xfrm>
            <a:off x="2976409" y="5063132"/>
            <a:ext cx="6100916" cy="923330"/>
          </a:xfrm>
          <a:prstGeom prst="rect">
            <a:avLst/>
          </a:prstGeom>
          <a:noFill/>
        </p:spPr>
        <p:txBody>
          <a:bodyPr wrap="square">
            <a:spAutoFit/>
          </a:bodyPr>
          <a:lstStyle/>
          <a:p>
            <a:pPr>
              <a:buNone/>
            </a:pPr>
            <a:r>
              <a:rPr lang="en-US" b="1" dirty="0"/>
              <a:t>PHP</a:t>
            </a:r>
            <a:r>
              <a:rPr lang="en-US" dirty="0"/>
              <a:t> with </a:t>
            </a:r>
            <a:r>
              <a:rPr lang="en-US" b="1" dirty="0"/>
              <a:t>Laravel</a:t>
            </a:r>
            <a:r>
              <a:rPr lang="en-US" dirty="0"/>
              <a:t> (if preferred):</a:t>
            </a:r>
          </a:p>
          <a:p>
            <a:pPr>
              <a:buFont typeface="Arial" panose="020B0604020202020204" pitchFamily="34" charset="0"/>
              <a:buChar char="•"/>
            </a:pPr>
            <a:r>
              <a:rPr lang="en-US" b="1" dirty="0"/>
              <a:t>Purpose</a:t>
            </a:r>
            <a:r>
              <a:rPr lang="en-US" dirty="0"/>
              <a:t>: Building the backend architecture with a focus on MVC (Model-View-Controller)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1">
            <a:extLst>
              <a:ext uri="{FF2B5EF4-FFF2-40B4-BE49-F238E27FC236}">
                <a16:creationId xmlns:a16="http://schemas.microsoft.com/office/drawing/2014/main" id="{2FC23A4C-2BC8-FEA6-881F-08EC1EABDC16}"/>
              </a:ext>
            </a:extLst>
          </p:cNvPr>
          <p:cNvSpPr>
            <a:spLocks noChangeArrowheads="1"/>
          </p:cNvSpPr>
          <p:nvPr/>
        </p:nvSpPr>
        <p:spPr bwMode="auto">
          <a:xfrm>
            <a:off x="304800" y="1219200"/>
            <a:ext cx="1207157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Grid</a:t>
            </a:r>
            <a:r>
              <a:rPr kumimoji="0" lang="en-US" altLang="en-US" sz="1800" b="0" i="0" u="none" strike="noStrike" cap="none" normalizeH="0" baseline="0" dirty="0">
                <a:ln>
                  <a:noFill/>
                </a:ln>
                <a:solidFill>
                  <a:schemeClr val="tx1"/>
                </a:solidFill>
                <a:effectLst/>
                <a:latin typeface="Arial" panose="020B0604020202020204" pitchFamily="34" charset="0"/>
              </a:rPr>
              <a:t>: Display your work in grid format, with clickable cards for each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Filter Projects</a:t>
            </a:r>
            <a:r>
              <a:rPr kumimoji="0" lang="en-US" altLang="en-US" sz="1800" b="0" i="0" u="none" strike="noStrike" cap="none" normalizeH="0" baseline="0" dirty="0">
                <a:ln>
                  <a:noFill/>
                </a:ln>
                <a:solidFill>
                  <a:schemeClr val="tx1"/>
                </a:solidFill>
                <a:effectLst/>
                <a:latin typeface="Arial" panose="020B0604020202020204" pitchFamily="34" charset="0"/>
              </a:rPr>
              <a:t>: Provide category filters (e.g., Web Development, UI/UX Design) to help users find relevant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Details Modal/Page</a:t>
            </a:r>
            <a:r>
              <a:rPr kumimoji="0" lang="en-US" altLang="en-US" sz="1800" b="0" i="0" u="none" strike="noStrike" cap="none" normalizeH="0" baseline="0" dirty="0">
                <a:ln>
                  <a:noFill/>
                </a:ln>
                <a:solidFill>
                  <a:schemeClr val="tx1"/>
                </a:solidFill>
                <a:effectLst/>
                <a:latin typeface="Arial" panose="020B0604020202020204" pitchFamily="34" charset="0"/>
              </a:rPr>
              <a:t>: When clicked, each project should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Description</a:t>
            </a:r>
            <a:r>
              <a:rPr kumimoji="0" lang="en-US" altLang="en-US" sz="1800" b="0" i="0" u="none" strike="noStrike" cap="none" normalizeH="0" baseline="0" dirty="0">
                <a:ln>
                  <a:noFill/>
                </a:ln>
                <a:solidFill>
                  <a:schemeClr val="tx1"/>
                </a:solidFill>
                <a:effectLst/>
                <a:latin typeface="Arial" panose="020B0604020202020204" pitchFamily="34" charset="0"/>
              </a:rPr>
              <a:t>: Short overview of the project.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Technologies Used</a:t>
            </a:r>
            <a:r>
              <a:rPr kumimoji="0" lang="en-US" altLang="en-US" sz="1800" b="0" i="0" u="none" strike="noStrike" cap="none" normalizeH="0" baseline="0" dirty="0">
                <a:ln>
                  <a:noFill/>
                </a:ln>
                <a:solidFill>
                  <a:schemeClr val="tx1"/>
                </a:solidFill>
                <a:effectLst/>
                <a:latin typeface="Arial" panose="020B0604020202020204" pitchFamily="34" charset="0"/>
              </a:rPr>
              <a:t>: Icons or text (e.g., React,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Links</a:t>
            </a:r>
            <a:r>
              <a:rPr kumimoji="0" lang="en-US" altLang="en-US" sz="1800" b="0" i="0" u="none" strike="noStrike" cap="none" normalizeH="0" baseline="0" dirty="0">
                <a:ln>
                  <a:noFill/>
                </a:ln>
                <a:solidFill>
                  <a:schemeClr val="tx1"/>
                </a:solidFill>
                <a:effectLst/>
                <a:latin typeface="Arial" panose="020B0604020202020204" pitchFamily="34" charset="0"/>
              </a:rPr>
              <a:t>: Links to the live project or GitHub repository.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D59B75D-964A-CA31-DC93-6250829F1CC5}"/>
              </a:ext>
            </a:extLst>
          </p:cNvPr>
          <p:cNvSpPr txBox="1"/>
          <p:nvPr/>
        </p:nvSpPr>
        <p:spPr>
          <a:xfrm>
            <a:off x="326923" y="2971800"/>
            <a:ext cx="6189406" cy="2031325"/>
          </a:xfrm>
          <a:prstGeom prst="rect">
            <a:avLst/>
          </a:prstGeom>
          <a:noFill/>
        </p:spPr>
        <p:txBody>
          <a:bodyPr wrap="square">
            <a:spAutoFit/>
          </a:bodyPr>
          <a:lstStyle/>
          <a:p>
            <a:pPr>
              <a:buNone/>
            </a:pPr>
            <a:r>
              <a:rPr lang="en-IN" b="1" dirty="0"/>
              <a:t>Contact Section</a:t>
            </a:r>
          </a:p>
          <a:p>
            <a:pPr>
              <a:buFont typeface="Arial" panose="020B0604020202020204" pitchFamily="34" charset="0"/>
              <a:buChar char="•"/>
            </a:pPr>
            <a:r>
              <a:rPr lang="en-IN" b="1" dirty="0"/>
              <a:t>Contact Form</a:t>
            </a:r>
            <a:r>
              <a:rPr lang="en-IN" dirty="0"/>
              <a:t>: Include fields like Name, Email, Subject, and Message.</a:t>
            </a:r>
          </a:p>
          <a:p>
            <a:pPr>
              <a:buFont typeface="Arial" panose="020B0604020202020204" pitchFamily="34" charset="0"/>
              <a:buChar char="•"/>
            </a:pPr>
            <a:r>
              <a:rPr lang="en-IN" b="1" dirty="0"/>
              <a:t>Social Media Links</a:t>
            </a:r>
            <a:r>
              <a:rPr lang="en-IN" dirty="0"/>
              <a:t>: Icons linked to your LinkedIn, GitHub, Twitter, etc.</a:t>
            </a:r>
          </a:p>
          <a:p>
            <a:pPr>
              <a:buFont typeface="Arial" panose="020B0604020202020204" pitchFamily="34" charset="0"/>
              <a:buChar char="•"/>
            </a:pPr>
            <a:r>
              <a:rPr lang="en-IN" b="1" dirty="0"/>
              <a:t>Google Map</a:t>
            </a:r>
            <a:r>
              <a:rPr lang="en-IN" dirty="0"/>
              <a:t>: Optionally, display your location if relevant.</a:t>
            </a:r>
          </a:p>
          <a:p>
            <a:pPr>
              <a:buFont typeface="Arial" panose="020B0604020202020204" pitchFamily="34" charset="0"/>
              <a:buChar char="•"/>
            </a:pPr>
            <a:r>
              <a:rPr lang="en-IN" b="1" dirty="0"/>
              <a:t>Contact Info</a:t>
            </a:r>
            <a:r>
              <a:rPr lang="en-IN" dirty="0"/>
              <a:t>: Email and phone number for direct contact.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2A7F5FD-2FFD-572E-BC96-3C78511BA01D}"/>
              </a:ext>
            </a:extLst>
          </p:cNvPr>
          <p:cNvSpPr txBox="1"/>
          <p:nvPr/>
        </p:nvSpPr>
        <p:spPr>
          <a:xfrm>
            <a:off x="533400" y="1600200"/>
            <a:ext cx="9601200" cy="923330"/>
          </a:xfrm>
          <a:prstGeom prst="rect">
            <a:avLst/>
          </a:prstGeom>
          <a:noFill/>
        </p:spPr>
        <p:txBody>
          <a:bodyPr wrap="square">
            <a:spAutoFit/>
          </a:bodyPr>
          <a:lstStyle/>
          <a:p>
            <a:r>
              <a:rPr lang="en-US" dirty="0"/>
              <a:t>To provide features and functionality for the portfolio design project, I'll list some key aspects based on general expectations for portfolio websites. Let me know if you want to customize it according to specific needs or based on the image you uploaded.</a:t>
            </a:r>
            <a:endParaRPr lang="en-IN" dirty="0"/>
          </a:p>
        </p:txBody>
      </p:sp>
      <p:sp>
        <p:nvSpPr>
          <p:cNvPr id="6" name="TextBox 5">
            <a:extLst>
              <a:ext uri="{FF2B5EF4-FFF2-40B4-BE49-F238E27FC236}">
                <a16:creationId xmlns:a16="http://schemas.microsoft.com/office/drawing/2014/main" id="{286CB76C-BD17-A09E-51DB-9138FA0BB978}"/>
              </a:ext>
            </a:extLst>
          </p:cNvPr>
          <p:cNvSpPr txBox="1"/>
          <p:nvPr/>
        </p:nvSpPr>
        <p:spPr>
          <a:xfrm>
            <a:off x="533400" y="2545653"/>
            <a:ext cx="9601200" cy="1477328"/>
          </a:xfrm>
          <a:prstGeom prst="rect">
            <a:avLst/>
          </a:prstGeom>
          <a:noFill/>
        </p:spPr>
        <p:txBody>
          <a:bodyPr wrap="square">
            <a:spAutoFit/>
          </a:bodyPr>
          <a:lstStyle/>
          <a:p>
            <a:pPr>
              <a:buNone/>
            </a:pPr>
            <a:r>
              <a:rPr lang="en-US" b="1" dirty="0"/>
              <a:t>Hero Section:</a:t>
            </a:r>
            <a:endParaRPr lang="en-US" dirty="0"/>
          </a:p>
          <a:p>
            <a:pPr>
              <a:buFont typeface="Arial" panose="020B0604020202020204" pitchFamily="34" charset="0"/>
              <a:buChar char="•"/>
            </a:pPr>
            <a:r>
              <a:rPr lang="en-US" b="1" dirty="0"/>
              <a:t>Personal Introduction</a:t>
            </a:r>
            <a:r>
              <a:rPr lang="en-US" dirty="0"/>
              <a:t>: Display a brief intro (name, profession, skills).</a:t>
            </a:r>
          </a:p>
          <a:p>
            <a:pPr>
              <a:buFont typeface="Arial" panose="020B0604020202020204" pitchFamily="34" charset="0"/>
              <a:buChar char="•"/>
            </a:pPr>
            <a:r>
              <a:rPr lang="en-US" b="1" dirty="0"/>
              <a:t>Call to Action (CTA)</a:t>
            </a:r>
            <a:r>
              <a:rPr lang="en-US" dirty="0"/>
              <a:t>: A button like "View My Work" or "Contact Me" to guide users to other sections.</a:t>
            </a:r>
          </a:p>
          <a:p>
            <a:pPr>
              <a:buFont typeface="Arial" panose="020B0604020202020204" pitchFamily="34" charset="0"/>
              <a:buChar char="•"/>
            </a:pPr>
            <a:r>
              <a:rPr lang="en-US" b="1" dirty="0"/>
              <a:t>Background Image/Video</a:t>
            </a:r>
            <a:r>
              <a:rPr lang="en-US" dirty="0"/>
              <a:t>: A clean, modern background showcasing a personal image or related professional work.</a:t>
            </a:r>
          </a:p>
        </p:txBody>
      </p:sp>
      <p:sp>
        <p:nvSpPr>
          <p:cNvPr id="8" name="TextBox 7">
            <a:extLst>
              <a:ext uri="{FF2B5EF4-FFF2-40B4-BE49-F238E27FC236}">
                <a16:creationId xmlns:a16="http://schemas.microsoft.com/office/drawing/2014/main" id="{63505AB7-54AB-729C-88EC-72A49AD3BA59}"/>
              </a:ext>
            </a:extLst>
          </p:cNvPr>
          <p:cNvSpPr txBox="1"/>
          <p:nvPr/>
        </p:nvSpPr>
        <p:spPr>
          <a:xfrm>
            <a:off x="533400" y="4022981"/>
            <a:ext cx="9753600" cy="1477328"/>
          </a:xfrm>
          <a:prstGeom prst="rect">
            <a:avLst/>
          </a:prstGeom>
          <a:noFill/>
        </p:spPr>
        <p:txBody>
          <a:bodyPr wrap="square">
            <a:spAutoFit/>
          </a:bodyPr>
          <a:lstStyle/>
          <a:p>
            <a:pPr>
              <a:buNone/>
            </a:pPr>
            <a:r>
              <a:rPr lang="en-US" b="1" dirty="0"/>
              <a:t>Services Section:</a:t>
            </a:r>
          </a:p>
          <a:p>
            <a:pPr>
              <a:buFont typeface="Arial" panose="020B0604020202020204" pitchFamily="34" charset="0"/>
              <a:buChar char="•"/>
            </a:pPr>
            <a:r>
              <a:rPr lang="en-US" b="1" dirty="0"/>
              <a:t>List of Services</a:t>
            </a:r>
            <a:r>
              <a:rPr lang="en-US" dirty="0"/>
              <a:t>: Clearly define the services you offer (e.g., web development, graphic design, UI/UX design).</a:t>
            </a:r>
          </a:p>
          <a:p>
            <a:pPr>
              <a:buFont typeface="Arial" panose="020B0604020202020204" pitchFamily="34" charset="0"/>
              <a:buChar char="•"/>
            </a:pPr>
            <a:r>
              <a:rPr lang="en-US" b="1" dirty="0"/>
              <a:t>Brief Description</a:t>
            </a:r>
            <a:r>
              <a:rPr lang="en-US" dirty="0"/>
              <a:t>: Each service can include a short explanation of what the service entails.</a:t>
            </a:r>
          </a:p>
          <a:p>
            <a:pPr>
              <a:buFont typeface="Arial" panose="020B0604020202020204" pitchFamily="34" charset="0"/>
              <a:buChar char="•"/>
            </a:pPr>
            <a:r>
              <a:rPr lang="en-US" b="1" dirty="0"/>
              <a:t>Pricing or Contact CTA</a:t>
            </a:r>
            <a:r>
              <a:rPr lang="en-US" dirty="0"/>
              <a:t>: An optional feature to include basic pricing or a "Get in Touch" button.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TotalTime>
  <Words>1121</Words>
  <Application>Microsoft Office PowerPoint</Application>
  <PresentationFormat>Widescreen</PresentationFormat>
  <Paragraphs>101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 kumar</cp:lastModifiedBy>
  <cp:revision>24</cp:revision>
  <dcterms:created xsi:type="dcterms:W3CDTF">2024-03-29T15:07:22Z</dcterms:created>
  <dcterms:modified xsi:type="dcterms:W3CDTF">2025-08-30T14:20:07Z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