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Schoolbook"/>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Schoolbook-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enturySchoolbook-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Schoolbook-bold.fntdata"/><Relationship Id="rId6" Type="http://schemas.openxmlformats.org/officeDocument/2006/relationships/slide" Target="slides/slide2.xml"/><Relationship Id="rId18" Type="http://schemas.openxmlformats.org/officeDocument/2006/relationships/font" Target="fonts/CenturySchoolbook-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2"/>
          <p:cNvGrpSpPr/>
          <p:nvPr/>
        </p:nvGrpSpPr>
        <p:grpSpPr>
          <a:xfrm>
            <a:off x="0" y="3175"/>
            <a:ext cx="12198350" cy="6875463"/>
            <a:chOff x="0" y="3175"/>
            <a:chExt cx="12198350" cy="6875463"/>
          </a:xfrm>
        </p:grpSpPr>
        <p:sp>
          <p:nvSpPr>
            <p:cNvPr id="17" name="Google Shape;17;p2"/>
            <p:cNvSpPr/>
            <p:nvPr/>
          </p:nvSpPr>
          <p:spPr>
            <a:xfrm>
              <a:off x="0" y="3175"/>
              <a:ext cx="12192000" cy="6862763"/>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0" y="3175"/>
              <a:ext cx="12192000" cy="6862763"/>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0" y="3175"/>
              <a:ext cx="12198350" cy="6875463"/>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txBox="1"/>
          <p:nvPr>
            <p:ph idx="10" type="dt"/>
          </p:nvPr>
        </p:nvSpPr>
        <p:spPr>
          <a:xfrm>
            <a:off x="8973319" y="6442524"/>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2210" y="644252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466432" y="6442524"/>
            <a:ext cx="275537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2"/>
          <p:cNvSpPr/>
          <p:nvPr/>
        </p:nvSpPr>
        <p:spPr>
          <a:xfrm>
            <a:off x="4456113" y="31750"/>
            <a:ext cx="0" cy="1588"/>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24" name="Google Shape;24;p2" title="Text Container Shape"/>
          <p:cNvGrpSpPr/>
          <p:nvPr/>
        </p:nvGrpSpPr>
        <p:grpSpPr>
          <a:xfrm>
            <a:off x="7320300" y="467784"/>
            <a:ext cx="4875213" cy="5922963"/>
            <a:chOff x="7320300" y="467784"/>
            <a:chExt cx="4875213" cy="5922963"/>
          </a:xfrm>
        </p:grpSpPr>
        <p:sp>
          <p:nvSpPr>
            <p:cNvPr id="25" name="Google Shape;25;p2"/>
            <p:cNvSpPr/>
            <p:nvPr/>
          </p:nvSpPr>
          <p:spPr>
            <a:xfrm>
              <a:off x="7320300" y="467784"/>
              <a:ext cx="4875213" cy="5922963"/>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74A55"/>
            </a:solidFill>
            <a:ln>
              <a:noFill/>
            </a:ln>
          </p:spPr>
        </p:sp>
        <p:sp>
          <p:nvSpPr>
            <p:cNvPr id="26" name="Google Shape;26;p2"/>
            <p:cNvSpPr/>
            <p:nvPr/>
          </p:nvSpPr>
          <p:spPr>
            <a:xfrm>
              <a:off x="7505469" y="661988"/>
              <a:ext cx="4686300" cy="554355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sp>
        <p:cxnSp>
          <p:nvCxnSpPr>
            <p:cNvPr id="27" name="Google Shape;27;p2"/>
            <p:cNvCxnSpPr/>
            <p:nvPr/>
          </p:nvCxnSpPr>
          <p:spPr>
            <a:xfrm>
              <a:off x="8013399" y="4629095"/>
              <a:ext cx="694944" cy="0"/>
            </a:xfrm>
            <a:prstGeom prst="straightConnector1">
              <a:avLst/>
            </a:prstGeom>
            <a:noFill/>
            <a:ln cap="flat" cmpd="sng" w="38100">
              <a:solidFill>
                <a:schemeClr val="lt2"/>
              </a:solidFill>
              <a:prstDash val="solid"/>
              <a:round/>
              <a:headEnd len="sm" w="sm" type="none"/>
              <a:tailEnd len="sm" w="sm" type="none"/>
            </a:ln>
          </p:spPr>
        </p:cxnSp>
      </p:grpSp>
      <p:sp>
        <p:nvSpPr>
          <p:cNvPr id="28" name="Google Shape;28;p2"/>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normAutofit/>
          </a:bodyPr>
          <a:lstStyle>
            <a:lvl1pPr lvl="0" algn="l">
              <a:lnSpc>
                <a:spcPct val="105000"/>
              </a:lnSpc>
              <a:spcBef>
                <a:spcPts val="0"/>
              </a:spcBef>
              <a:spcAft>
                <a:spcPts val="0"/>
              </a:spcAft>
              <a:buClr>
                <a:schemeClr val="lt2"/>
              </a:buClr>
              <a:buSzPts val="3900"/>
              <a:buFont typeface="Century Schoolbook"/>
              <a:buNone/>
              <a:defRPr sz="39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rmAutofit/>
          </a:bodyPr>
          <a:lstStyle>
            <a:lvl1pPr lvl="0" algn="l">
              <a:lnSpc>
                <a:spcPct val="130000"/>
              </a:lnSpc>
              <a:spcBef>
                <a:spcPts val="930"/>
              </a:spcBef>
              <a:spcAft>
                <a:spcPts val="0"/>
              </a:spcAft>
              <a:buClr>
                <a:schemeClr val="lt2"/>
              </a:buClr>
              <a:buSzPts val="2000"/>
              <a:buNone/>
              <a:defRPr sz="2000">
                <a:solidFill>
                  <a:schemeClr val="lt2"/>
                </a:solidFill>
              </a:defRPr>
            </a:lvl1pPr>
            <a:lvl2pPr lvl="1" algn="ctr">
              <a:lnSpc>
                <a:spcPct val="111000"/>
              </a:lnSpc>
              <a:spcBef>
                <a:spcPts val="930"/>
              </a:spcBef>
              <a:spcAft>
                <a:spcPts val="0"/>
              </a:spcAft>
              <a:buClr>
                <a:srgbClr val="464B56"/>
              </a:buClr>
              <a:buSzPts val="2000"/>
              <a:buNone/>
              <a:defRPr sz="2000"/>
            </a:lvl2pPr>
            <a:lvl3pPr lvl="2" algn="ctr">
              <a:lnSpc>
                <a:spcPct val="111000"/>
              </a:lnSpc>
              <a:spcBef>
                <a:spcPts val="930"/>
              </a:spcBef>
              <a:spcAft>
                <a:spcPts val="0"/>
              </a:spcAft>
              <a:buClr>
                <a:srgbClr val="464B56"/>
              </a:buClr>
              <a:buSzPts val="1800"/>
              <a:buNone/>
              <a:defRPr sz="1800"/>
            </a:lvl3pPr>
            <a:lvl4pPr lvl="3" algn="ctr">
              <a:lnSpc>
                <a:spcPct val="111000"/>
              </a:lnSpc>
              <a:spcBef>
                <a:spcPts val="930"/>
              </a:spcBef>
              <a:spcAft>
                <a:spcPts val="0"/>
              </a:spcAft>
              <a:buClr>
                <a:srgbClr val="464B56"/>
              </a:buClr>
              <a:buSzPts val="1600"/>
              <a:buNone/>
              <a:defRPr sz="1600"/>
            </a:lvl4pPr>
            <a:lvl5pPr lvl="4" algn="ctr">
              <a:lnSpc>
                <a:spcPct val="111000"/>
              </a:lnSpc>
              <a:spcBef>
                <a:spcPts val="930"/>
              </a:spcBef>
              <a:spcAft>
                <a:spcPts val="0"/>
              </a:spcAft>
              <a:buClr>
                <a:srgbClr val="464B56"/>
              </a:buClr>
              <a:buSzPts val="1600"/>
              <a:buNone/>
              <a:defRPr sz="1600"/>
            </a:lvl5pPr>
            <a:lvl6pPr lvl="5" algn="ctr">
              <a:lnSpc>
                <a:spcPct val="111000"/>
              </a:lnSpc>
              <a:spcBef>
                <a:spcPts val="930"/>
              </a:spcBef>
              <a:spcAft>
                <a:spcPts val="0"/>
              </a:spcAft>
              <a:buClr>
                <a:srgbClr val="474A55"/>
              </a:buClr>
              <a:buSzPts val="1600"/>
              <a:buNone/>
              <a:defRPr sz="1600"/>
            </a:lvl6pPr>
            <a:lvl7pPr lvl="6" algn="ctr">
              <a:lnSpc>
                <a:spcPct val="111000"/>
              </a:lnSpc>
              <a:spcBef>
                <a:spcPts val="930"/>
              </a:spcBef>
              <a:spcAft>
                <a:spcPts val="0"/>
              </a:spcAft>
              <a:buClr>
                <a:srgbClr val="474A55"/>
              </a:buClr>
              <a:buSzPts val="1600"/>
              <a:buNone/>
              <a:defRPr sz="1600"/>
            </a:lvl7pPr>
            <a:lvl8pPr lvl="7" algn="ctr">
              <a:lnSpc>
                <a:spcPct val="111000"/>
              </a:lnSpc>
              <a:spcBef>
                <a:spcPts val="930"/>
              </a:spcBef>
              <a:spcAft>
                <a:spcPts val="0"/>
              </a:spcAft>
              <a:buClr>
                <a:srgbClr val="474A55"/>
              </a:buClr>
              <a:buSzPts val="1600"/>
              <a:buNone/>
              <a:defRPr sz="1600"/>
            </a:lvl8pPr>
            <a:lvl9pPr lvl="8" algn="ctr">
              <a:lnSpc>
                <a:spcPct val="111000"/>
              </a:lnSpc>
              <a:spcBef>
                <a:spcPts val="930"/>
              </a:spcBef>
              <a:spcAft>
                <a:spcPts val="0"/>
              </a:spcAft>
              <a:buClr>
                <a:srgbClr val="474A55"/>
              </a:buClr>
              <a:buSzPts val="1600"/>
              <a:buNone/>
              <a:defRPr sz="1600"/>
            </a:lvl9pPr>
          </a:lstStyle>
          <a:p/>
        </p:txBody>
      </p:sp>
    </p:spTree>
  </p:cSld>
  <p:clrMapOvr>
    <a:masterClrMapping/>
  </p:clrMapOvr>
  <p:extLst>
    <p:ext uri="{DCECCB84-F9BA-43D5-87BE-67443E8EF086}">
      <p15:sldGuideLst>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1"/>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1"/>
          <p:cNvSpPr txBox="1"/>
          <p:nvPr>
            <p:ph idx="1" type="body"/>
          </p:nvPr>
        </p:nvSpPr>
        <p:spPr>
          <a:xfrm rot="5400000">
            <a:off x="5493234" y="-121134"/>
            <a:ext cx="3651504" cy="877057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94" name="Google Shape;94;p11"/>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grpSp>
        <p:nvGrpSpPr>
          <p:cNvPr id="98" name="Google Shape;98;p12" title="Feather"/>
          <p:cNvGrpSpPr/>
          <p:nvPr/>
        </p:nvGrpSpPr>
        <p:grpSpPr>
          <a:xfrm>
            <a:off x="400714" y="362425"/>
            <a:ext cx="3495979" cy="6204388"/>
            <a:chOff x="400714" y="362425"/>
            <a:chExt cx="3495979" cy="6204388"/>
          </a:xfrm>
        </p:grpSpPr>
        <p:sp>
          <p:nvSpPr>
            <p:cNvPr id="99" name="Google Shape;99;p12"/>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2"/>
          <p:cNvSpPr txBox="1"/>
          <p:nvPr>
            <p:ph type="title"/>
          </p:nvPr>
        </p:nvSpPr>
        <p:spPr>
          <a:xfrm rot="5400000">
            <a:off x="7393812" y="2391190"/>
            <a:ext cx="5339932" cy="157162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3252191" y="205882"/>
            <a:ext cx="5322596" cy="5959577"/>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103" name="Google Shape;103;p12"/>
          <p:cNvSpPr txBox="1"/>
          <p:nvPr>
            <p:ph idx="10" type="dt"/>
          </p:nvPr>
        </p:nvSpPr>
        <p:spPr>
          <a:xfrm>
            <a:off x="9277965" y="6296615"/>
            <a:ext cx="250599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933699" y="6296615"/>
            <a:ext cx="59595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rot="5400000">
            <a:off x="8734643" y="2853201"/>
            <a:ext cx="5383267" cy="604269"/>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cxnSp>
        <p:nvCxnSpPr>
          <p:cNvPr id="106" name="Google Shape;106;p12" title="Rule Line"/>
          <p:cNvCxnSpPr/>
          <p:nvPr/>
        </p:nvCxnSpPr>
        <p:spPr>
          <a:xfrm>
            <a:off x="9111582" y="571502"/>
            <a:ext cx="0" cy="5275467"/>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33" name="Google Shape;33;p3"/>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chemeClr val="lt2"/>
        </a:solidFill>
      </p:bgPr>
    </p:bg>
    <p:spTree>
      <p:nvGrpSpPr>
        <p:cNvPr id="36" name="Shape 36"/>
        <p:cNvGrpSpPr/>
        <p:nvPr/>
      </p:nvGrpSpPr>
      <p:grpSpPr>
        <a:xfrm>
          <a:off x="0" y="0"/>
          <a:ext cx="0" cy="0"/>
          <a:chOff x="0" y="0"/>
          <a:chExt cx="0" cy="0"/>
        </a:xfrm>
      </p:grpSpPr>
      <p:grpSp>
        <p:nvGrpSpPr>
          <p:cNvPr id="37" name="Google Shape;37;p4" title="Feathers"/>
          <p:cNvGrpSpPr/>
          <p:nvPr/>
        </p:nvGrpSpPr>
        <p:grpSpPr>
          <a:xfrm>
            <a:off x="400714" y="362425"/>
            <a:ext cx="3495979" cy="6204388"/>
            <a:chOff x="400714" y="362425"/>
            <a:chExt cx="3495979" cy="6204388"/>
          </a:xfrm>
        </p:grpSpPr>
        <p:sp>
          <p:nvSpPr>
            <p:cNvPr id="38" name="Google Shape;38;p4"/>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4"/>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accent1"/>
        </a:solidFill>
      </p:bgPr>
    </p:bg>
    <p:spTree>
      <p:nvGrpSpPr>
        <p:cNvPr id="43" name="Shape 43"/>
        <p:cNvGrpSpPr/>
        <p:nvPr/>
      </p:nvGrpSpPr>
      <p:grpSpPr>
        <a:xfrm>
          <a:off x="0" y="0"/>
          <a:ext cx="0" cy="0"/>
          <a:chOff x="0" y="0"/>
          <a:chExt cx="0" cy="0"/>
        </a:xfrm>
      </p:grpSpPr>
      <p:sp>
        <p:nvSpPr>
          <p:cNvPr id="44" name="Google Shape;44;p5" title="Feather Background"/>
          <p:cNvSpPr/>
          <p:nvPr/>
        </p:nvSpPr>
        <p:spPr>
          <a:xfrm>
            <a:off x="0" y="-4679"/>
            <a:ext cx="12200615" cy="6862679"/>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5" title="Text Container Shape"/>
          <p:cNvGrpSpPr/>
          <p:nvPr/>
        </p:nvGrpSpPr>
        <p:grpSpPr>
          <a:xfrm>
            <a:off x="2452688" y="1262063"/>
            <a:ext cx="7286625" cy="4333875"/>
            <a:chOff x="2452688" y="1262063"/>
            <a:chExt cx="7286625" cy="4333875"/>
          </a:xfrm>
        </p:grpSpPr>
        <p:sp>
          <p:nvSpPr>
            <p:cNvPr id="46" name="Google Shape;46;p5"/>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47" name="Google Shape;47;p5"/>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48" name="Google Shape;48;p5"/>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49" name="Google Shape;49;p5"/>
          <p:cNvSpPr txBox="1"/>
          <p:nvPr>
            <p:ph idx="10" type="dt"/>
          </p:nvPr>
        </p:nvSpPr>
        <p:spPr>
          <a:xfrm>
            <a:off x="8984743" y="629673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1" type="ftr"/>
          </p:nvPr>
        </p:nvSpPr>
        <p:spPr>
          <a:xfrm>
            <a:off x="4040910" y="629673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2" type="sldNum"/>
          </p:nvPr>
        </p:nvSpPr>
        <p:spPr>
          <a:xfrm>
            <a:off x="464076" y="6296730"/>
            <a:ext cx="2781542"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lt2"/>
                </a:solidFill>
                <a:latin typeface="Century Schoolbook"/>
                <a:ea typeface="Century Schoolbook"/>
                <a:cs typeface="Century Schoolbook"/>
                <a:sym typeface="Century Schoolbook"/>
              </a:defRPr>
            </a:lvl1pPr>
            <a:lvl2pPr indent="0" lvl="1" marL="0" algn="l">
              <a:spcBef>
                <a:spcPts val="0"/>
              </a:spcBef>
              <a:buNone/>
              <a:defRPr sz="1200">
                <a:solidFill>
                  <a:schemeClr val="lt2"/>
                </a:solidFill>
                <a:latin typeface="Century Schoolbook"/>
                <a:ea typeface="Century Schoolbook"/>
                <a:cs typeface="Century Schoolbook"/>
                <a:sym typeface="Century Schoolbook"/>
              </a:defRPr>
            </a:lvl2pPr>
            <a:lvl3pPr indent="0" lvl="2" marL="0" algn="l">
              <a:spcBef>
                <a:spcPts val="0"/>
              </a:spcBef>
              <a:buNone/>
              <a:defRPr sz="1200">
                <a:solidFill>
                  <a:schemeClr val="lt2"/>
                </a:solidFill>
                <a:latin typeface="Century Schoolbook"/>
                <a:ea typeface="Century Schoolbook"/>
                <a:cs typeface="Century Schoolbook"/>
                <a:sym typeface="Century Schoolbook"/>
              </a:defRPr>
            </a:lvl3pPr>
            <a:lvl4pPr indent="0" lvl="3" marL="0" algn="l">
              <a:spcBef>
                <a:spcPts val="0"/>
              </a:spcBef>
              <a:buNone/>
              <a:defRPr sz="1200">
                <a:solidFill>
                  <a:schemeClr val="lt2"/>
                </a:solidFill>
                <a:latin typeface="Century Schoolbook"/>
                <a:ea typeface="Century Schoolbook"/>
                <a:cs typeface="Century Schoolbook"/>
                <a:sym typeface="Century Schoolbook"/>
              </a:defRPr>
            </a:lvl4pPr>
            <a:lvl5pPr indent="0" lvl="4" marL="0" algn="l">
              <a:spcBef>
                <a:spcPts val="0"/>
              </a:spcBef>
              <a:buNone/>
              <a:defRPr sz="1200">
                <a:solidFill>
                  <a:schemeClr val="lt2"/>
                </a:solidFill>
                <a:latin typeface="Century Schoolbook"/>
                <a:ea typeface="Century Schoolbook"/>
                <a:cs typeface="Century Schoolbook"/>
                <a:sym typeface="Century Schoolbook"/>
              </a:defRPr>
            </a:lvl5pPr>
            <a:lvl6pPr indent="0" lvl="5" marL="0" algn="l">
              <a:spcBef>
                <a:spcPts val="0"/>
              </a:spcBef>
              <a:buNone/>
              <a:defRPr sz="1200">
                <a:solidFill>
                  <a:schemeClr val="lt2"/>
                </a:solidFill>
                <a:latin typeface="Century Schoolbook"/>
                <a:ea typeface="Century Schoolbook"/>
                <a:cs typeface="Century Schoolbook"/>
                <a:sym typeface="Century Schoolbook"/>
              </a:defRPr>
            </a:lvl6pPr>
            <a:lvl7pPr indent="0" lvl="6" marL="0" algn="l">
              <a:spcBef>
                <a:spcPts val="0"/>
              </a:spcBef>
              <a:buNone/>
              <a:defRPr sz="1200">
                <a:solidFill>
                  <a:schemeClr val="lt2"/>
                </a:solidFill>
                <a:latin typeface="Century Schoolbook"/>
                <a:ea typeface="Century Schoolbook"/>
                <a:cs typeface="Century Schoolbook"/>
                <a:sym typeface="Century Schoolbook"/>
              </a:defRPr>
            </a:lvl7pPr>
            <a:lvl8pPr indent="0" lvl="7" marL="0" algn="l">
              <a:spcBef>
                <a:spcPts val="0"/>
              </a:spcBef>
              <a:buNone/>
              <a:defRPr sz="1200">
                <a:solidFill>
                  <a:schemeClr val="lt2"/>
                </a:solidFill>
                <a:latin typeface="Century Schoolbook"/>
                <a:ea typeface="Century Schoolbook"/>
                <a:cs typeface="Century Schoolbook"/>
                <a:sym typeface="Century Schoolbook"/>
              </a:defRPr>
            </a:lvl8pPr>
            <a:lvl9pPr indent="0" lvl="8" marL="0" algn="l">
              <a:spcBef>
                <a:spcPts val="0"/>
              </a:spcBef>
              <a:buNone/>
              <a:defRPr sz="1200">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5"/>
          <p:cNvSpPr txBox="1"/>
          <p:nvPr>
            <p:ph type="title"/>
          </p:nvPr>
        </p:nvSpPr>
        <p:spPr>
          <a:xfrm>
            <a:off x="3162301" y="1830579"/>
            <a:ext cx="5859724" cy="1841715"/>
          </a:xfrm>
          <a:prstGeom prst="rect">
            <a:avLst/>
          </a:prstGeom>
          <a:noFill/>
          <a:ln>
            <a:noFill/>
          </a:ln>
        </p:spPr>
        <p:txBody>
          <a:bodyPr anchorCtr="0" anchor="t" bIns="45700" lIns="91425" spcFirstLastPara="1" rIns="91425" wrap="square" tIns="45700">
            <a:normAutofit/>
          </a:bodyPr>
          <a:lstStyle>
            <a:lvl1pPr lvl="0" algn="ctr">
              <a:lnSpc>
                <a:spcPct val="105000"/>
              </a:lnSpc>
              <a:spcBef>
                <a:spcPts val="0"/>
              </a:spcBef>
              <a:spcAft>
                <a:spcPts val="0"/>
              </a:spcAft>
              <a:buClr>
                <a:srgbClr val="464B56"/>
              </a:buClr>
              <a:buSzPts val="3900"/>
              <a:buFont typeface="Century Schoolbook"/>
              <a:buNone/>
              <a:defRPr sz="3900">
                <a:solidFill>
                  <a:srgbClr val="464B5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
          <p:cNvSpPr txBox="1"/>
          <p:nvPr>
            <p:ph idx="1" type="body"/>
          </p:nvPr>
        </p:nvSpPr>
        <p:spPr>
          <a:xfrm>
            <a:off x="3814584" y="4176131"/>
            <a:ext cx="4566474" cy="1038807"/>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rgbClr val="464B56"/>
              </a:buClr>
              <a:buSzPts val="2000"/>
              <a:buNone/>
              <a:defRPr sz="2000">
                <a:solidFill>
                  <a:srgbClr val="464B56"/>
                </a:solidFill>
              </a:defRPr>
            </a:lvl1pPr>
            <a:lvl2pPr indent="-228600" lvl="1" marL="914400" algn="l">
              <a:lnSpc>
                <a:spcPct val="111000"/>
              </a:lnSpc>
              <a:spcBef>
                <a:spcPts val="930"/>
              </a:spcBef>
              <a:spcAft>
                <a:spcPts val="0"/>
              </a:spcAft>
              <a:buClr>
                <a:srgbClr val="888888"/>
              </a:buClr>
              <a:buSzPts val="2000"/>
              <a:buNone/>
              <a:defRPr sz="2000">
                <a:solidFill>
                  <a:srgbClr val="888888"/>
                </a:solidFill>
              </a:defRPr>
            </a:lvl2pPr>
            <a:lvl3pPr indent="-228600" lvl="2" marL="1371600" algn="l">
              <a:lnSpc>
                <a:spcPct val="111000"/>
              </a:lnSpc>
              <a:spcBef>
                <a:spcPts val="930"/>
              </a:spcBef>
              <a:spcAft>
                <a:spcPts val="0"/>
              </a:spcAft>
              <a:buClr>
                <a:srgbClr val="888888"/>
              </a:buClr>
              <a:buSzPts val="1800"/>
              <a:buNone/>
              <a:defRPr sz="1800">
                <a:solidFill>
                  <a:srgbClr val="888888"/>
                </a:solidFill>
              </a:defRPr>
            </a:lvl3pPr>
            <a:lvl4pPr indent="-228600" lvl="3" marL="1828800" algn="l">
              <a:lnSpc>
                <a:spcPct val="111000"/>
              </a:lnSpc>
              <a:spcBef>
                <a:spcPts val="930"/>
              </a:spcBef>
              <a:spcAft>
                <a:spcPts val="0"/>
              </a:spcAft>
              <a:buClr>
                <a:srgbClr val="888888"/>
              </a:buClr>
              <a:buSzPts val="1600"/>
              <a:buNone/>
              <a:defRPr sz="1600">
                <a:solidFill>
                  <a:srgbClr val="888888"/>
                </a:solidFill>
              </a:defRPr>
            </a:lvl4pPr>
            <a:lvl5pPr indent="-228600" lvl="4" marL="2286000" algn="l">
              <a:lnSpc>
                <a:spcPct val="111000"/>
              </a:lnSpc>
              <a:spcBef>
                <a:spcPts val="930"/>
              </a:spcBef>
              <a:spcAft>
                <a:spcPts val="0"/>
              </a:spcAft>
              <a:buClr>
                <a:srgbClr val="888888"/>
              </a:buClr>
              <a:buSzPts val="1600"/>
              <a:buNone/>
              <a:defRPr sz="1600">
                <a:solidFill>
                  <a:srgbClr val="888888"/>
                </a:solidFill>
              </a:defRPr>
            </a:lvl5pPr>
            <a:lvl6pPr indent="-228600" lvl="5" marL="2743200" algn="l">
              <a:lnSpc>
                <a:spcPct val="111000"/>
              </a:lnSpc>
              <a:spcBef>
                <a:spcPts val="930"/>
              </a:spcBef>
              <a:spcAft>
                <a:spcPts val="0"/>
              </a:spcAft>
              <a:buClr>
                <a:srgbClr val="888888"/>
              </a:buClr>
              <a:buSzPts val="1600"/>
              <a:buNone/>
              <a:defRPr sz="1600">
                <a:solidFill>
                  <a:srgbClr val="888888"/>
                </a:solidFill>
              </a:defRPr>
            </a:lvl6pPr>
            <a:lvl7pPr indent="-228600" lvl="6" marL="3200400" algn="l">
              <a:lnSpc>
                <a:spcPct val="111000"/>
              </a:lnSpc>
              <a:spcBef>
                <a:spcPts val="930"/>
              </a:spcBef>
              <a:spcAft>
                <a:spcPts val="0"/>
              </a:spcAft>
              <a:buClr>
                <a:srgbClr val="888888"/>
              </a:buClr>
              <a:buSzPts val="1600"/>
              <a:buNone/>
              <a:defRPr sz="1600">
                <a:solidFill>
                  <a:srgbClr val="888888"/>
                </a:solidFill>
              </a:defRPr>
            </a:lvl7pPr>
            <a:lvl8pPr indent="-228600" lvl="7" marL="3657600" algn="l">
              <a:lnSpc>
                <a:spcPct val="111000"/>
              </a:lnSpc>
              <a:spcBef>
                <a:spcPts val="930"/>
              </a:spcBef>
              <a:spcAft>
                <a:spcPts val="0"/>
              </a:spcAft>
              <a:buClr>
                <a:srgbClr val="888888"/>
              </a:buClr>
              <a:buSzPts val="1600"/>
              <a:buNone/>
              <a:defRPr sz="1600">
                <a:solidFill>
                  <a:srgbClr val="888888"/>
                </a:solidFill>
              </a:defRPr>
            </a:lvl8pPr>
            <a:lvl9pPr indent="-228600" lvl="8" marL="4114800" algn="l">
              <a:lnSpc>
                <a:spcPct val="111000"/>
              </a:lnSpc>
              <a:spcBef>
                <a:spcPts val="93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body"/>
          </p:nvPr>
        </p:nvSpPr>
        <p:spPr>
          <a:xfrm>
            <a:off x="2933699" y="2438399"/>
            <a:ext cx="4160520" cy="365760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7" name="Google Shape;57;p6"/>
          <p:cNvSpPr txBox="1"/>
          <p:nvPr>
            <p:ph idx="2" type="body"/>
          </p:nvPr>
        </p:nvSpPr>
        <p:spPr>
          <a:xfrm>
            <a:off x="7543751" y="2438399"/>
            <a:ext cx="4160520" cy="365760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8" name="Google Shape;58;p6"/>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7"/>
          <p:cNvSpPr txBox="1"/>
          <p:nvPr>
            <p:ph type="title"/>
          </p:nvPr>
        </p:nvSpPr>
        <p:spPr>
          <a:xfrm>
            <a:off x="2933698" y="566928"/>
            <a:ext cx="8770573" cy="1563624"/>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 type="body"/>
          </p:nvPr>
        </p:nvSpPr>
        <p:spPr>
          <a:xfrm>
            <a:off x="2933699" y="2456408"/>
            <a:ext cx="41605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64" name="Google Shape;64;p7"/>
          <p:cNvSpPr txBox="1"/>
          <p:nvPr>
            <p:ph idx="2" type="body"/>
          </p:nvPr>
        </p:nvSpPr>
        <p:spPr>
          <a:xfrm>
            <a:off x="2933699" y="3316639"/>
            <a:ext cx="4160520" cy="277936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5" name="Google Shape;65;p7"/>
          <p:cNvSpPr txBox="1"/>
          <p:nvPr>
            <p:ph idx="3" type="body"/>
          </p:nvPr>
        </p:nvSpPr>
        <p:spPr>
          <a:xfrm>
            <a:off x="7543751" y="2456408"/>
            <a:ext cx="41605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66" name="Google Shape;66;p7"/>
          <p:cNvSpPr txBox="1"/>
          <p:nvPr>
            <p:ph idx="4" type="body"/>
          </p:nvPr>
        </p:nvSpPr>
        <p:spPr>
          <a:xfrm>
            <a:off x="7543751" y="3316639"/>
            <a:ext cx="4160520" cy="277936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7" name="Google Shape;67;p7"/>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8"/>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9"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8476488" y="1503907"/>
            <a:ext cx="3227715" cy="1687924"/>
          </a:xfrm>
          <a:prstGeom prst="rect">
            <a:avLst/>
          </a:prstGeom>
          <a:noFill/>
          <a:ln>
            <a:noFill/>
          </a:ln>
        </p:spPr>
        <p:txBody>
          <a:bodyPr anchorCtr="0" anchor="b" bIns="45700" lIns="91425" spcFirstLastPara="1" rIns="91425" wrap="square" tIns="45700">
            <a:norm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9"/>
          <p:cNvSpPr txBox="1"/>
          <p:nvPr>
            <p:ph idx="1" type="body"/>
          </p:nvPr>
        </p:nvSpPr>
        <p:spPr>
          <a:xfrm>
            <a:off x="487730" y="441414"/>
            <a:ext cx="7597040" cy="5654586"/>
          </a:xfrm>
          <a:prstGeom prst="rect">
            <a:avLst/>
          </a:prstGeom>
          <a:noFill/>
          <a:ln>
            <a:noFill/>
          </a:ln>
        </p:spPr>
        <p:txBody>
          <a:bodyPr anchorCtr="0" anchor="t" bIns="45700" lIns="91425" spcFirstLastPara="1" rIns="91425" wrap="square" tIns="45700">
            <a:normAutofit/>
          </a:bodyPr>
          <a:lstStyle>
            <a:lvl1pPr indent="-355600" lvl="0" marL="457200" algn="l">
              <a:lnSpc>
                <a:spcPct val="111000"/>
              </a:lnSpc>
              <a:spcBef>
                <a:spcPts val="930"/>
              </a:spcBef>
              <a:spcAft>
                <a:spcPts val="0"/>
              </a:spcAft>
              <a:buClr>
                <a:srgbClr val="464B56"/>
              </a:buClr>
              <a:buSzPts val="2000"/>
              <a:buChar char="–"/>
              <a:defRPr sz="2000"/>
            </a:lvl1pPr>
            <a:lvl2pPr indent="-342900" lvl="1" marL="914400" algn="l">
              <a:lnSpc>
                <a:spcPct val="111000"/>
              </a:lnSpc>
              <a:spcBef>
                <a:spcPts val="930"/>
              </a:spcBef>
              <a:spcAft>
                <a:spcPts val="0"/>
              </a:spcAft>
              <a:buClr>
                <a:srgbClr val="464B56"/>
              </a:buClr>
              <a:buSzPts val="1800"/>
              <a:buChar char="–"/>
              <a:defRPr sz="1800"/>
            </a:lvl2pPr>
            <a:lvl3pPr indent="-330200" lvl="2" marL="1371600" algn="l">
              <a:lnSpc>
                <a:spcPct val="111000"/>
              </a:lnSpc>
              <a:spcBef>
                <a:spcPts val="930"/>
              </a:spcBef>
              <a:spcAft>
                <a:spcPts val="0"/>
              </a:spcAft>
              <a:buClr>
                <a:srgbClr val="464B56"/>
              </a:buClr>
              <a:buSzPts val="1600"/>
              <a:buChar char="–"/>
              <a:defRPr sz="1600"/>
            </a:lvl3pPr>
            <a:lvl4pPr indent="-317500" lvl="3" marL="1828800" algn="l">
              <a:lnSpc>
                <a:spcPct val="111000"/>
              </a:lnSpc>
              <a:spcBef>
                <a:spcPts val="930"/>
              </a:spcBef>
              <a:spcAft>
                <a:spcPts val="0"/>
              </a:spcAft>
              <a:buClr>
                <a:srgbClr val="464B56"/>
              </a:buClr>
              <a:buSzPts val="1400"/>
              <a:buChar char="–"/>
              <a:defRPr sz="1400"/>
            </a:lvl4pPr>
            <a:lvl5pPr indent="-317500" lvl="4" marL="2286000" algn="l">
              <a:lnSpc>
                <a:spcPct val="111000"/>
              </a:lnSpc>
              <a:spcBef>
                <a:spcPts val="930"/>
              </a:spcBef>
              <a:spcAft>
                <a:spcPts val="0"/>
              </a:spcAft>
              <a:buClr>
                <a:srgbClr val="464B56"/>
              </a:buClr>
              <a:buSzPts val="1400"/>
              <a:buChar char="–"/>
              <a:defRPr sz="1400"/>
            </a:lvl5pPr>
            <a:lvl6pPr indent="-317500" lvl="5" marL="2743200" algn="l">
              <a:lnSpc>
                <a:spcPct val="111000"/>
              </a:lnSpc>
              <a:spcBef>
                <a:spcPts val="930"/>
              </a:spcBef>
              <a:spcAft>
                <a:spcPts val="0"/>
              </a:spcAft>
              <a:buClr>
                <a:srgbClr val="474A55"/>
              </a:buClr>
              <a:buSzPts val="1400"/>
              <a:buChar char="–"/>
              <a:defRPr sz="1400"/>
            </a:lvl6pPr>
            <a:lvl7pPr indent="-317500" lvl="6" marL="3200400" algn="l">
              <a:lnSpc>
                <a:spcPct val="111000"/>
              </a:lnSpc>
              <a:spcBef>
                <a:spcPts val="930"/>
              </a:spcBef>
              <a:spcAft>
                <a:spcPts val="0"/>
              </a:spcAft>
              <a:buClr>
                <a:srgbClr val="474A55"/>
              </a:buClr>
              <a:buSzPts val="1400"/>
              <a:buChar char="–"/>
              <a:defRPr sz="1400"/>
            </a:lvl7pPr>
            <a:lvl8pPr indent="-317500" lvl="7" marL="3657600" algn="l">
              <a:lnSpc>
                <a:spcPct val="111000"/>
              </a:lnSpc>
              <a:spcBef>
                <a:spcPts val="930"/>
              </a:spcBef>
              <a:spcAft>
                <a:spcPts val="0"/>
              </a:spcAft>
              <a:buClr>
                <a:srgbClr val="474A55"/>
              </a:buClr>
              <a:buSzPts val="1400"/>
              <a:buChar char="–"/>
              <a:defRPr sz="1400"/>
            </a:lvl8pPr>
            <a:lvl9pPr indent="-317500" lvl="8" marL="4114800" algn="l">
              <a:lnSpc>
                <a:spcPct val="111000"/>
              </a:lnSpc>
              <a:spcBef>
                <a:spcPts val="930"/>
              </a:spcBef>
              <a:spcAft>
                <a:spcPts val="0"/>
              </a:spcAft>
              <a:buClr>
                <a:srgbClr val="474A55"/>
              </a:buClr>
              <a:buSzPts val="1400"/>
              <a:buChar char="–"/>
              <a:defRPr sz="1400"/>
            </a:lvl9pPr>
          </a:lstStyle>
          <a:p/>
        </p:txBody>
      </p:sp>
      <p:sp>
        <p:nvSpPr>
          <p:cNvPr id="79" name="Google Shape;79;p9"/>
          <p:cNvSpPr txBox="1"/>
          <p:nvPr>
            <p:ph idx="2" type="body"/>
          </p:nvPr>
        </p:nvSpPr>
        <p:spPr>
          <a:xfrm>
            <a:off x="8476488" y="3223803"/>
            <a:ext cx="3227715" cy="2872197"/>
          </a:xfrm>
          <a:prstGeom prst="rect">
            <a:avLst/>
          </a:prstGeom>
          <a:noFill/>
          <a:ln>
            <a:noFill/>
          </a:ln>
        </p:spPr>
        <p:txBody>
          <a:bodyPr anchorCtr="0" anchor="t" bIns="45700" lIns="91425" spcFirstLastPara="1" rIns="91425" wrap="square" tIns="45700">
            <a:norm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0" name="Google Shape;80;p9"/>
          <p:cNvSpPr txBox="1"/>
          <p:nvPr>
            <p:ph idx="10" type="dt"/>
          </p:nvPr>
        </p:nvSpPr>
        <p:spPr>
          <a:xfrm>
            <a:off x="8476555" y="6286500"/>
            <a:ext cx="322771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487730" y="6286500"/>
            <a:ext cx="75970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476488" y="373604"/>
            <a:ext cx="3227715" cy="816481"/>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0"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a:off x="8476488" y="1503910"/>
            <a:ext cx="3230625"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0"/>
          <p:cNvSpPr/>
          <p:nvPr>
            <p:ph idx="2" type="pic"/>
          </p:nvPr>
        </p:nvSpPr>
        <p:spPr>
          <a:xfrm>
            <a:off x="0" y="0"/>
            <a:ext cx="8102651" cy="6857999"/>
          </a:xfrm>
          <a:prstGeom prst="rect">
            <a:avLst/>
          </a:prstGeom>
          <a:noFill/>
          <a:ln>
            <a:noFill/>
          </a:ln>
        </p:spPr>
      </p:sp>
      <p:sp>
        <p:nvSpPr>
          <p:cNvPr id="87" name="Google Shape;87;p10"/>
          <p:cNvSpPr txBox="1"/>
          <p:nvPr>
            <p:ph idx="1" type="body"/>
          </p:nvPr>
        </p:nvSpPr>
        <p:spPr>
          <a:xfrm>
            <a:off x="8476488" y="3223806"/>
            <a:ext cx="3227832" cy="2872194"/>
          </a:xfrm>
          <a:prstGeom prst="rect">
            <a:avLst/>
          </a:prstGeom>
          <a:noFill/>
          <a:ln>
            <a:noFill/>
          </a:ln>
        </p:spPr>
        <p:txBody>
          <a:bodyPr anchorCtr="0" anchor="t" bIns="45700" lIns="91425" spcFirstLastPara="1" rIns="91425" wrap="square" tIns="45700">
            <a:norm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8" name="Google Shape;88;p10"/>
          <p:cNvSpPr txBox="1"/>
          <p:nvPr>
            <p:ph idx="10" type="dt"/>
          </p:nvPr>
        </p:nvSpPr>
        <p:spPr>
          <a:xfrm>
            <a:off x="8476488" y="6291072"/>
            <a:ext cx="322783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1" type="ftr"/>
          </p:nvPr>
        </p:nvSpPr>
        <p:spPr>
          <a:xfrm>
            <a:off x="487731" y="6291072"/>
            <a:ext cx="759866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2" type="sldNum"/>
          </p:nvPr>
        </p:nvSpPr>
        <p:spPr>
          <a:xfrm>
            <a:off x="8476488" y="373607"/>
            <a:ext cx="3227832" cy="816482"/>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4400">
                <a:solidFill>
                  <a:srgbClr val="464B56"/>
                </a:solidFill>
                <a:latin typeface="Century Schoolbook"/>
                <a:ea typeface="Century Schoolbook"/>
                <a:cs typeface="Century Schoolbook"/>
                <a:sym typeface="Century Schoolbook"/>
              </a:defRPr>
            </a:lvl1pPr>
            <a:lvl2pPr indent="0" lvl="1" marL="0" algn="l">
              <a:spcBef>
                <a:spcPts val="0"/>
              </a:spcBef>
              <a:buNone/>
              <a:defRPr sz="4400">
                <a:solidFill>
                  <a:srgbClr val="464B56"/>
                </a:solidFill>
                <a:latin typeface="Century Schoolbook"/>
                <a:ea typeface="Century Schoolbook"/>
                <a:cs typeface="Century Schoolbook"/>
                <a:sym typeface="Century Schoolbook"/>
              </a:defRPr>
            </a:lvl2pPr>
            <a:lvl3pPr indent="0" lvl="2" marL="0" algn="l">
              <a:spcBef>
                <a:spcPts val="0"/>
              </a:spcBef>
              <a:buNone/>
              <a:defRPr sz="4400">
                <a:solidFill>
                  <a:srgbClr val="464B56"/>
                </a:solidFill>
                <a:latin typeface="Century Schoolbook"/>
                <a:ea typeface="Century Schoolbook"/>
                <a:cs typeface="Century Schoolbook"/>
                <a:sym typeface="Century Schoolbook"/>
              </a:defRPr>
            </a:lvl3pPr>
            <a:lvl4pPr indent="0" lvl="3" marL="0" algn="l">
              <a:spcBef>
                <a:spcPts val="0"/>
              </a:spcBef>
              <a:buNone/>
              <a:defRPr sz="4400">
                <a:solidFill>
                  <a:srgbClr val="464B56"/>
                </a:solidFill>
                <a:latin typeface="Century Schoolbook"/>
                <a:ea typeface="Century Schoolbook"/>
                <a:cs typeface="Century Schoolbook"/>
                <a:sym typeface="Century Schoolbook"/>
              </a:defRPr>
            </a:lvl4pPr>
            <a:lvl5pPr indent="0" lvl="4" marL="0" algn="l">
              <a:spcBef>
                <a:spcPts val="0"/>
              </a:spcBef>
              <a:buNone/>
              <a:defRPr sz="4400">
                <a:solidFill>
                  <a:srgbClr val="464B56"/>
                </a:solidFill>
                <a:latin typeface="Century Schoolbook"/>
                <a:ea typeface="Century Schoolbook"/>
                <a:cs typeface="Century Schoolbook"/>
                <a:sym typeface="Century Schoolbook"/>
              </a:defRPr>
            </a:lvl5pPr>
            <a:lvl6pPr indent="0" lvl="5" marL="0" algn="l">
              <a:spcBef>
                <a:spcPts val="0"/>
              </a:spcBef>
              <a:buNone/>
              <a:defRPr sz="4400">
                <a:solidFill>
                  <a:srgbClr val="464B56"/>
                </a:solidFill>
                <a:latin typeface="Century Schoolbook"/>
                <a:ea typeface="Century Schoolbook"/>
                <a:cs typeface="Century Schoolbook"/>
                <a:sym typeface="Century Schoolbook"/>
              </a:defRPr>
            </a:lvl6pPr>
            <a:lvl7pPr indent="0" lvl="6" marL="0" algn="l">
              <a:spcBef>
                <a:spcPts val="0"/>
              </a:spcBef>
              <a:buNone/>
              <a:defRPr sz="4400">
                <a:solidFill>
                  <a:srgbClr val="464B56"/>
                </a:solidFill>
                <a:latin typeface="Century Schoolbook"/>
                <a:ea typeface="Century Schoolbook"/>
                <a:cs typeface="Century Schoolbook"/>
                <a:sym typeface="Century Schoolbook"/>
              </a:defRPr>
            </a:lvl7pPr>
            <a:lvl8pPr indent="0" lvl="7" marL="0" algn="l">
              <a:spcBef>
                <a:spcPts val="0"/>
              </a:spcBef>
              <a:buNone/>
              <a:defRPr sz="4400">
                <a:solidFill>
                  <a:srgbClr val="464B56"/>
                </a:solidFill>
                <a:latin typeface="Century Schoolbook"/>
                <a:ea typeface="Century Schoolbook"/>
                <a:cs typeface="Century Schoolbook"/>
                <a:sym typeface="Century Schoolbook"/>
              </a:defRPr>
            </a:lvl8pPr>
            <a:lvl9pPr indent="0" lvl="8" marL="0" algn="l">
              <a:spcBef>
                <a:spcPts val="0"/>
              </a:spcBef>
              <a:buNone/>
              <a:defRPr sz="4400">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grpSp>
        <p:nvGrpSpPr>
          <p:cNvPr id="6" name="Google Shape;6;p1" title="Feathers"/>
          <p:cNvGrpSpPr/>
          <p:nvPr/>
        </p:nvGrpSpPr>
        <p:grpSpPr>
          <a:xfrm>
            <a:off x="400714" y="362425"/>
            <a:ext cx="3495979" cy="6204388"/>
            <a:chOff x="400714" y="362425"/>
            <a:chExt cx="3495979" cy="6204388"/>
          </a:xfrm>
        </p:grpSpPr>
        <p:sp>
          <p:nvSpPr>
            <p:cNvPr id="7" name="Google Shape;7;p1"/>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 name="Google Shape;9;p1"/>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11" name="Google Shape;11;p1"/>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1pPr>
            <a:lvl2pPr indent="0" lvl="1"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2pPr>
            <a:lvl3pPr indent="0" lvl="2"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3pPr>
            <a:lvl4pPr indent="0" lvl="3"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4pPr>
            <a:lvl5pPr indent="0" lvl="4"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5pPr>
            <a:lvl6pPr indent="0" lvl="5"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6pPr>
            <a:lvl7pPr indent="0" lvl="6"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7pPr>
            <a:lvl8pPr indent="0" lvl="7"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8pPr>
            <a:lvl9pPr indent="0" lvl="8"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 title="Rule Line"/>
          <p:cNvCxnSpPr/>
          <p:nvPr/>
        </p:nvCxnSpPr>
        <p:spPr>
          <a:xfrm>
            <a:off x="2933700" y="2176009"/>
            <a:ext cx="8770571"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7971552" y="1034027"/>
            <a:ext cx="3793678" cy="2633733"/>
          </a:xfrm>
          <a:prstGeom prst="rect">
            <a:avLst/>
          </a:prstGeom>
          <a:noFill/>
          <a:ln>
            <a:noFill/>
          </a:ln>
        </p:spPr>
        <p:txBody>
          <a:bodyPr anchorCtr="0" anchor="t" bIns="45700" lIns="91425" spcFirstLastPara="1" rIns="91425" wrap="square" tIns="45700">
            <a:normAutofit/>
          </a:bodyPr>
          <a:lstStyle/>
          <a:p>
            <a:pPr indent="0" lvl="0" marL="0" rtl="0" algn="ctr">
              <a:lnSpc>
                <a:spcPct val="105000"/>
              </a:lnSpc>
              <a:spcBef>
                <a:spcPts val="0"/>
              </a:spcBef>
              <a:spcAft>
                <a:spcPts val="0"/>
              </a:spcAft>
              <a:buClr>
                <a:schemeClr val="lt2"/>
              </a:buClr>
              <a:buSzPts val="3900"/>
              <a:buFont typeface="Century Schoolbook"/>
              <a:buNone/>
            </a:pPr>
            <a:br>
              <a:rPr lang="en-US"/>
            </a:br>
            <a:r>
              <a:rPr lang="en-US"/>
              <a:t>Project</a:t>
            </a:r>
            <a:br>
              <a:rPr lang="en-US"/>
            </a:br>
            <a:r>
              <a:rPr lang="en-US"/>
              <a:t>Weekly Report</a:t>
            </a:r>
            <a:endParaRPr/>
          </a:p>
        </p:txBody>
      </p:sp>
      <p:sp>
        <p:nvSpPr>
          <p:cNvPr id="112" name="Google Shape;112;p13"/>
          <p:cNvSpPr txBox="1"/>
          <p:nvPr>
            <p:ph idx="1" type="subTitle"/>
          </p:nvPr>
        </p:nvSpPr>
        <p:spPr>
          <a:xfrm>
            <a:off x="8042722" y="3170772"/>
            <a:ext cx="3793678" cy="1309787"/>
          </a:xfrm>
          <a:prstGeom prst="rect">
            <a:avLst/>
          </a:prstGeom>
          <a:noFill/>
          <a:ln>
            <a:noFill/>
          </a:ln>
        </p:spPr>
        <p:txBody>
          <a:bodyPr anchorCtr="0" anchor="t" bIns="45700" lIns="91425" spcFirstLastPara="1" rIns="91425" wrap="square" tIns="45700">
            <a:normAutofit/>
          </a:bodyPr>
          <a:lstStyle/>
          <a:p>
            <a:pPr indent="0" lvl="0" marL="0" rtl="0" algn="ctr">
              <a:lnSpc>
                <a:spcPct val="130000"/>
              </a:lnSpc>
              <a:spcBef>
                <a:spcPts val="0"/>
              </a:spcBef>
              <a:spcAft>
                <a:spcPts val="0"/>
              </a:spcAft>
              <a:buClr>
                <a:schemeClr val="lt2"/>
              </a:buClr>
              <a:buSzPts val="2000"/>
              <a:buNone/>
            </a:pPr>
            <a:r>
              <a:rPr lang="en-US"/>
              <a:t>The Satellite Image Analysis</a:t>
            </a:r>
            <a:endParaRPr/>
          </a:p>
        </p:txBody>
      </p:sp>
      <p:sp>
        <p:nvSpPr>
          <p:cNvPr id="113" name="Google Shape;113;p13"/>
          <p:cNvSpPr txBox="1"/>
          <p:nvPr/>
        </p:nvSpPr>
        <p:spPr>
          <a:xfrm>
            <a:off x="7701280" y="4886960"/>
            <a:ext cx="4490720" cy="9233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alibri"/>
              <a:buAutoNum type="arabicPeriod"/>
            </a:pPr>
            <a:r>
              <a:rPr b="0" i="0" lang="en-US" sz="1800" u="none" cap="none" strike="noStrike">
                <a:solidFill>
                  <a:schemeClr val="lt1"/>
                </a:solidFill>
                <a:latin typeface="Calibri"/>
                <a:ea typeface="Calibri"/>
                <a:cs typeface="Calibri"/>
                <a:sym typeface="Calibri"/>
              </a:rPr>
              <a:t>Allu Vamsi Pavan Kumar   CSE/19010/437</a:t>
            </a:r>
            <a:endParaRPr/>
          </a:p>
          <a:p>
            <a:pPr indent="-342900" lvl="0" marL="342900" marR="0" rtl="0" algn="l">
              <a:spcBef>
                <a:spcPts val="0"/>
              </a:spcBef>
              <a:spcAft>
                <a:spcPts val="0"/>
              </a:spcAft>
              <a:buClr>
                <a:schemeClr val="lt1"/>
              </a:buClr>
              <a:buSzPts val="1800"/>
              <a:buFont typeface="Calibri"/>
              <a:buAutoNum type="arabicPeriod"/>
            </a:pPr>
            <a:r>
              <a:rPr b="0" i="0" lang="en-US" sz="1800" u="none" cap="none" strike="noStrike">
                <a:solidFill>
                  <a:schemeClr val="lt1"/>
                </a:solidFill>
                <a:latin typeface="Calibri"/>
                <a:ea typeface="Calibri"/>
                <a:cs typeface="Calibri"/>
                <a:sym typeface="Calibri"/>
              </a:rPr>
              <a:t>Vineel Sai                             CSE/190</a:t>
            </a:r>
            <a:r>
              <a:rPr lang="en-US" sz="1800">
                <a:solidFill>
                  <a:schemeClr val="lt1"/>
                </a:solidFill>
                <a:latin typeface="Calibri"/>
                <a:ea typeface="Calibri"/>
                <a:cs typeface="Calibri"/>
                <a:sym typeface="Calibri"/>
              </a:rPr>
              <a:t>71</a:t>
            </a:r>
            <a:r>
              <a:rPr b="0" i="0" lang="en-US" sz="1800" u="none" cap="none" strike="noStrike">
                <a:solidFill>
                  <a:schemeClr val="lt1"/>
                </a:solidFill>
                <a:latin typeface="Calibri"/>
                <a:ea typeface="Calibri"/>
                <a:cs typeface="Calibri"/>
                <a:sym typeface="Calibri"/>
              </a:rPr>
              <a:t>/</a:t>
            </a:r>
            <a:r>
              <a:rPr lang="en-US" sz="1800">
                <a:solidFill>
                  <a:schemeClr val="lt1"/>
                </a:solidFill>
                <a:latin typeface="Calibri"/>
                <a:ea typeface="Calibri"/>
                <a:cs typeface="Calibri"/>
                <a:sym typeface="Calibri"/>
              </a:rPr>
              <a:t>498</a:t>
            </a:r>
            <a:endParaRPr/>
          </a:p>
          <a:p>
            <a:pPr indent="-342900" lvl="0" marL="342900" marR="0" rtl="0" algn="l">
              <a:spcBef>
                <a:spcPts val="0"/>
              </a:spcBef>
              <a:spcAft>
                <a:spcPts val="0"/>
              </a:spcAft>
              <a:buClr>
                <a:schemeClr val="lt1"/>
              </a:buClr>
              <a:buSzPts val="1800"/>
              <a:buFont typeface="Calibri"/>
              <a:buAutoNum type="arabicPeriod"/>
            </a:pPr>
            <a:r>
              <a:rPr b="0" i="0" lang="en-US" sz="1800" u="none" cap="none" strike="noStrike">
                <a:solidFill>
                  <a:schemeClr val="lt1"/>
                </a:solidFill>
                <a:latin typeface="Calibri"/>
                <a:ea typeface="Calibri"/>
                <a:cs typeface="Calibri"/>
                <a:sym typeface="Calibri"/>
              </a:rPr>
              <a:t>Vedant Gupta                      CSE/190__/4__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nvSpPr>
        <p:spPr>
          <a:xfrm>
            <a:off x="3358613" y="163286"/>
            <a:ext cx="9037467"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chemeClr val="dk1"/>
                </a:solidFill>
                <a:latin typeface="Arial"/>
                <a:ea typeface="Arial"/>
                <a:cs typeface="Arial"/>
                <a:sym typeface="Arial"/>
              </a:rPr>
              <a:t>Paper – 2 : Detecting Waterbodies in Landsat8 OLI image using Deep Learning</a:t>
            </a:r>
            <a:endParaRPr/>
          </a:p>
        </p:txBody>
      </p:sp>
      <p:sp>
        <p:nvSpPr>
          <p:cNvPr id="178" name="Google Shape;178;p22"/>
          <p:cNvSpPr txBox="1"/>
          <p:nvPr/>
        </p:nvSpPr>
        <p:spPr>
          <a:xfrm>
            <a:off x="3358613" y="1526724"/>
            <a:ext cx="6098720" cy="55598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800">
                <a:solidFill>
                  <a:schemeClr val="dk1"/>
                </a:solidFill>
                <a:latin typeface="Arial"/>
                <a:ea typeface="Arial"/>
                <a:cs typeface="Arial"/>
                <a:sym typeface="Arial"/>
              </a:rPr>
              <a:t>PARAMETERS</a:t>
            </a:r>
            <a:endParaRPr b="1" sz="2800">
              <a:solidFill>
                <a:schemeClr val="dk1"/>
              </a:solidFill>
              <a:latin typeface="Arial"/>
              <a:ea typeface="Arial"/>
              <a:cs typeface="Arial"/>
              <a:sym typeface="Arial"/>
            </a:endParaRPr>
          </a:p>
        </p:txBody>
      </p:sp>
      <p:sp>
        <p:nvSpPr>
          <p:cNvPr id="179" name="Google Shape;179;p22"/>
          <p:cNvSpPr txBox="1"/>
          <p:nvPr/>
        </p:nvSpPr>
        <p:spPr>
          <a:xfrm>
            <a:off x="3746377" y="2842268"/>
            <a:ext cx="6196612" cy="117346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Calibri"/>
                <a:ea typeface="Calibri"/>
                <a:cs typeface="Calibri"/>
                <a:sym typeface="Calibri"/>
              </a:rPr>
              <a:t>Hidden Layers  </a:t>
            </a:r>
            <a:r>
              <a:rPr lang="en-US" sz="1800">
                <a:solidFill>
                  <a:schemeClr val="dk1"/>
                </a:solidFill>
                <a:latin typeface="Calibri"/>
                <a:ea typeface="Calibri"/>
                <a:cs typeface="Calibri"/>
                <a:sym typeface="Calibri"/>
              </a:rPr>
              <a:t>:  4</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Calibri"/>
                <a:ea typeface="Calibri"/>
                <a:cs typeface="Calibri"/>
                <a:sym typeface="Calibri"/>
              </a:rPr>
              <a:t>Batch size  </a:t>
            </a:r>
            <a:r>
              <a:rPr lang="en-US" sz="1800">
                <a:solidFill>
                  <a:schemeClr val="dk1"/>
                </a:solidFill>
                <a:latin typeface="Calibri"/>
                <a:ea typeface="Calibri"/>
                <a:cs typeface="Calibri"/>
                <a:sym typeface="Calibri"/>
              </a:rPr>
              <a:t>:  2 </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Calibri"/>
                <a:ea typeface="Calibri"/>
                <a:cs typeface="Calibri"/>
                <a:sym typeface="Calibri"/>
              </a:rPr>
              <a:t>Epochs</a:t>
            </a:r>
            <a:r>
              <a:rPr lang="en-US" sz="1800">
                <a:solidFill>
                  <a:schemeClr val="dk1"/>
                </a:solidFill>
                <a:latin typeface="Calibri"/>
                <a:ea typeface="Calibri"/>
                <a:cs typeface="Calibri"/>
                <a:sym typeface="Calibri"/>
              </a:rPr>
              <a:t> : 200</a:t>
            </a:r>
            <a:endParaRPr sz="1800">
              <a:solidFill>
                <a:schemeClr val="dk1"/>
              </a:solidFill>
              <a:latin typeface="Calibri"/>
              <a:ea typeface="Calibri"/>
              <a:cs typeface="Calibri"/>
              <a:sym typeface="Calibri"/>
            </a:endParaRPr>
          </a:p>
        </p:txBody>
      </p:sp>
      <p:pic>
        <p:nvPicPr>
          <p:cNvPr id="180" name="Google Shape;180;p22"/>
          <p:cNvPicPr preferRelativeResize="0"/>
          <p:nvPr/>
        </p:nvPicPr>
        <p:blipFill rotWithShape="1">
          <a:blip r:embed="rId3">
            <a:alphaModFix/>
          </a:blip>
          <a:srcRect b="0" l="0" r="0" t="0"/>
          <a:stretch/>
        </p:blipFill>
        <p:spPr>
          <a:xfrm>
            <a:off x="5036911" y="4339765"/>
            <a:ext cx="1508891" cy="1501270"/>
          </a:xfrm>
          <a:prstGeom prst="rect">
            <a:avLst/>
          </a:prstGeom>
          <a:noFill/>
          <a:ln>
            <a:noFill/>
          </a:ln>
        </p:spPr>
      </p:pic>
      <p:pic>
        <p:nvPicPr>
          <p:cNvPr id="181" name="Google Shape;181;p22"/>
          <p:cNvPicPr preferRelativeResize="0"/>
          <p:nvPr/>
        </p:nvPicPr>
        <p:blipFill rotWithShape="1">
          <a:blip r:embed="rId4">
            <a:alphaModFix/>
          </a:blip>
          <a:srcRect b="0" l="0" r="0" t="0"/>
          <a:stretch/>
        </p:blipFill>
        <p:spPr>
          <a:xfrm>
            <a:off x="6917969" y="4339765"/>
            <a:ext cx="1516511" cy="1432684"/>
          </a:xfrm>
          <a:prstGeom prst="rect">
            <a:avLst/>
          </a:prstGeom>
          <a:noFill/>
          <a:ln>
            <a:noFill/>
          </a:ln>
        </p:spPr>
      </p:pic>
      <p:pic>
        <p:nvPicPr>
          <p:cNvPr id="182" name="Google Shape;182;p22"/>
          <p:cNvPicPr preferRelativeResize="0"/>
          <p:nvPr/>
        </p:nvPicPr>
        <p:blipFill rotWithShape="1">
          <a:blip r:embed="rId5">
            <a:alphaModFix/>
          </a:blip>
          <a:srcRect b="0" l="0" r="0" t="0"/>
          <a:stretch/>
        </p:blipFill>
        <p:spPr>
          <a:xfrm>
            <a:off x="3446880" y="4377869"/>
            <a:ext cx="1409822" cy="1425063"/>
          </a:xfrm>
          <a:prstGeom prst="rect">
            <a:avLst/>
          </a:prstGeom>
          <a:noFill/>
          <a:ln>
            <a:noFill/>
          </a:ln>
        </p:spPr>
      </p:pic>
      <p:pic>
        <p:nvPicPr>
          <p:cNvPr id="183" name="Google Shape;183;p22"/>
          <p:cNvPicPr preferRelativeResize="0"/>
          <p:nvPr/>
        </p:nvPicPr>
        <p:blipFill rotWithShape="1">
          <a:blip r:embed="rId6">
            <a:alphaModFix/>
          </a:blip>
          <a:srcRect b="0" l="0" r="0" t="0"/>
          <a:stretch/>
        </p:blipFill>
        <p:spPr>
          <a:xfrm>
            <a:off x="8733370" y="4339765"/>
            <a:ext cx="1447925" cy="13107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nvSpPr>
        <p:spPr>
          <a:xfrm>
            <a:off x="7519386" y="115410"/>
            <a:ext cx="30239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chemeClr val="dk1"/>
                </a:solidFill>
                <a:latin typeface="Arial"/>
                <a:ea typeface="Arial"/>
                <a:cs typeface="Arial"/>
                <a:sym typeface="Arial"/>
              </a:rPr>
              <a:t>Convolutional Neural Network</a:t>
            </a:r>
            <a:endParaRPr b="1" sz="1800">
              <a:solidFill>
                <a:schemeClr val="dk1"/>
              </a:solidFill>
              <a:latin typeface="Arial"/>
              <a:ea typeface="Arial"/>
              <a:cs typeface="Arial"/>
              <a:sym typeface="Arial"/>
            </a:endParaRPr>
          </a:p>
        </p:txBody>
      </p:sp>
      <p:sp>
        <p:nvSpPr>
          <p:cNvPr id="189" name="Google Shape;189;p23"/>
          <p:cNvSpPr txBox="1"/>
          <p:nvPr/>
        </p:nvSpPr>
        <p:spPr>
          <a:xfrm>
            <a:off x="3046640" y="1546162"/>
            <a:ext cx="6098720" cy="54572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800">
                <a:solidFill>
                  <a:schemeClr val="dk1"/>
                </a:solidFill>
                <a:latin typeface="Arial"/>
                <a:ea typeface="Arial"/>
                <a:cs typeface="Arial"/>
                <a:sym typeface="Arial"/>
              </a:rPr>
              <a:t>What is convolution </a:t>
            </a:r>
            <a:endParaRPr b="1" sz="2800">
              <a:solidFill>
                <a:schemeClr val="dk1"/>
              </a:solidFill>
              <a:latin typeface="Arial"/>
              <a:ea typeface="Arial"/>
              <a:cs typeface="Arial"/>
              <a:sym typeface="Arial"/>
            </a:endParaRPr>
          </a:p>
        </p:txBody>
      </p:sp>
      <p:sp>
        <p:nvSpPr>
          <p:cNvPr id="190" name="Google Shape;190;p23"/>
          <p:cNvSpPr txBox="1"/>
          <p:nvPr/>
        </p:nvSpPr>
        <p:spPr>
          <a:xfrm>
            <a:off x="3294288" y="2635843"/>
            <a:ext cx="8152039" cy="37555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chemeClr val="dk1"/>
                </a:solidFill>
                <a:latin typeface="Calibri"/>
                <a:ea typeface="Calibri"/>
                <a:cs typeface="Calibri"/>
                <a:sym typeface="Calibri"/>
              </a:rPr>
              <a:t>Measure the overlap between f and g when one function is “flipped” and shifted by x. </a:t>
            </a:r>
            <a:endParaRPr/>
          </a:p>
        </p:txBody>
      </p:sp>
      <p:sp>
        <p:nvSpPr>
          <p:cNvPr id="191" name="Google Shape;191;p23"/>
          <p:cNvSpPr txBox="1"/>
          <p:nvPr/>
        </p:nvSpPr>
        <p:spPr>
          <a:xfrm>
            <a:off x="3287485" y="3429000"/>
            <a:ext cx="8373833" cy="107087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chemeClr val="dk1"/>
                </a:solidFill>
                <a:latin typeface="Calibri"/>
                <a:ea typeface="Calibri"/>
                <a:cs typeface="Calibri"/>
                <a:sym typeface="Calibri"/>
              </a:rPr>
              <a:t>The input is a two-dimensional tensor with a height of X and width of Y.</a:t>
            </a:r>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The shape of the kernel window (or convolution window) is given by the height and width of the kernel (here it is 3 ×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Matrix animation" id="196" name="Google Shape;196;p24"/>
          <p:cNvPicPr preferRelativeResize="0"/>
          <p:nvPr/>
        </p:nvPicPr>
        <p:blipFill rotWithShape="1">
          <a:blip r:embed="rId3">
            <a:alphaModFix/>
          </a:blip>
          <a:srcRect b="0" l="0" r="0" t="0"/>
          <a:stretch/>
        </p:blipFill>
        <p:spPr>
          <a:xfrm>
            <a:off x="1328692" y="1100832"/>
            <a:ext cx="9534616" cy="5273335"/>
          </a:xfrm>
          <a:prstGeom prst="rect">
            <a:avLst/>
          </a:prstGeom>
          <a:noFill/>
          <a:ln>
            <a:noFill/>
          </a:ln>
        </p:spPr>
      </p:pic>
      <p:sp>
        <p:nvSpPr>
          <p:cNvPr id="197" name="Google Shape;197;p24"/>
          <p:cNvSpPr txBox="1"/>
          <p:nvPr/>
        </p:nvSpPr>
        <p:spPr>
          <a:xfrm>
            <a:off x="7519386" y="115410"/>
            <a:ext cx="3480440"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chemeClr val="dk1"/>
                </a:solidFill>
                <a:latin typeface="Arial"/>
                <a:ea typeface="Arial"/>
                <a:cs typeface="Arial"/>
                <a:sym typeface="Arial"/>
              </a:rPr>
              <a:t>Convolutional Neural Network</a:t>
            </a:r>
            <a:endParaRPr b="1"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Sensors | Free Full-Text | A Convolutional Neural Network for Impact  Detection and Characterization of Complex Composite Structures | HTML" id="202" name="Google Shape;202;p25"/>
          <p:cNvPicPr preferRelativeResize="0"/>
          <p:nvPr/>
        </p:nvPicPr>
        <p:blipFill rotWithShape="1">
          <a:blip r:embed="rId3">
            <a:alphaModFix/>
          </a:blip>
          <a:srcRect b="0" l="0" r="0" t="0"/>
          <a:stretch/>
        </p:blipFill>
        <p:spPr>
          <a:xfrm>
            <a:off x="751113" y="2254294"/>
            <a:ext cx="11119757" cy="3721962"/>
          </a:xfrm>
          <a:prstGeom prst="rect">
            <a:avLst/>
          </a:prstGeom>
          <a:noFill/>
          <a:ln>
            <a:noFill/>
          </a:ln>
        </p:spPr>
      </p:pic>
      <p:sp>
        <p:nvSpPr>
          <p:cNvPr id="203" name="Google Shape;203;p25"/>
          <p:cNvSpPr txBox="1"/>
          <p:nvPr/>
        </p:nvSpPr>
        <p:spPr>
          <a:xfrm>
            <a:off x="7519386" y="115410"/>
            <a:ext cx="3480440"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chemeClr val="dk1"/>
                </a:solidFill>
                <a:latin typeface="Arial"/>
                <a:ea typeface="Arial"/>
                <a:cs typeface="Arial"/>
                <a:sym typeface="Arial"/>
              </a:rPr>
              <a:t>Convolutional Neural Network</a:t>
            </a:r>
            <a:endParaRPr b="1"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nvSpPr>
        <p:spPr>
          <a:xfrm>
            <a:off x="3779520" y="2743200"/>
            <a:ext cx="7762240" cy="22621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Paper - 1: Learning a River Network Extractor Using an Adaptive Loss Function</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Paper – 2 : Detecting Waterbodies in Landsat8 OLI image using Deep Learning</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Convolutional Neural Networks</a:t>
            </a:r>
            <a:endParaRPr/>
          </a:p>
          <a:p>
            <a:pPr indent="-184150" lvl="0" marL="285750" marR="0" rtl="0" algn="l">
              <a:lnSpc>
                <a:spcPct val="15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nvSpPr>
        <p:spPr>
          <a:xfrm>
            <a:off x="3322320" y="0"/>
            <a:ext cx="9052560"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Paper - 1: Learning a River Network Extractor Using an Adaptive Loss Function</a:t>
            </a:r>
            <a:endParaRPr b="0" i="0" sz="1400" u="none" cap="none" strike="noStrike">
              <a:solidFill>
                <a:schemeClr val="dk1"/>
              </a:solidFill>
              <a:latin typeface="Arial"/>
              <a:ea typeface="Arial"/>
              <a:cs typeface="Arial"/>
              <a:sym typeface="Arial"/>
            </a:endParaRPr>
          </a:p>
        </p:txBody>
      </p:sp>
      <p:sp>
        <p:nvSpPr>
          <p:cNvPr id="124" name="Google Shape;124;p15"/>
          <p:cNvSpPr txBox="1"/>
          <p:nvPr/>
        </p:nvSpPr>
        <p:spPr>
          <a:xfrm>
            <a:off x="3850640" y="2564816"/>
            <a:ext cx="6797040" cy="8785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chemeClr val="dk1"/>
                </a:solidFill>
                <a:latin typeface="Arial"/>
                <a:ea typeface="Arial"/>
                <a:cs typeface="Arial"/>
                <a:sym typeface="Arial"/>
              </a:rPr>
              <a:t>Data used to train models is randomly generated synthetic data which is basically white lines on black background.</a:t>
            </a:r>
            <a:endParaRPr b="0" i="0" sz="1800" u="none" cap="none" strike="noStrike">
              <a:solidFill>
                <a:schemeClr val="dk1"/>
              </a:solidFill>
              <a:latin typeface="Calibri"/>
              <a:ea typeface="Calibri"/>
              <a:cs typeface="Calibri"/>
              <a:sym typeface="Calibri"/>
            </a:endParaRPr>
          </a:p>
        </p:txBody>
      </p:sp>
      <p:pic>
        <p:nvPicPr>
          <p:cNvPr id="125" name="Google Shape;125;p15"/>
          <p:cNvPicPr preferRelativeResize="0"/>
          <p:nvPr/>
        </p:nvPicPr>
        <p:blipFill rotWithShape="1">
          <a:blip r:embed="rId3">
            <a:alphaModFix/>
          </a:blip>
          <a:srcRect b="0" l="0" r="0" t="0"/>
          <a:stretch/>
        </p:blipFill>
        <p:spPr>
          <a:xfrm>
            <a:off x="4329430" y="4390072"/>
            <a:ext cx="1868170" cy="1777048"/>
          </a:xfrm>
          <a:prstGeom prst="rect">
            <a:avLst/>
          </a:prstGeom>
          <a:noFill/>
          <a:ln>
            <a:noFill/>
          </a:ln>
        </p:spPr>
      </p:pic>
      <p:pic>
        <p:nvPicPr>
          <p:cNvPr id="126" name="Google Shape;126;p15"/>
          <p:cNvPicPr preferRelativeResize="0"/>
          <p:nvPr/>
        </p:nvPicPr>
        <p:blipFill rotWithShape="1">
          <a:blip r:embed="rId4">
            <a:alphaModFix/>
          </a:blip>
          <a:srcRect b="0" l="0" r="0" t="0"/>
          <a:stretch/>
        </p:blipFill>
        <p:spPr>
          <a:xfrm>
            <a:off x="7322502" y="4390072"/>
            <a:ext cx="1868170" cy="1777048"/>
          </a:xfrm>
          <a:prstGeom prst="rect">
            <a:avLst/>
          </a:prstGeom>
          <a:noFill/>
          <a:ln>
            <a:noFill/>
          </a:ln>
        </p:spPr>
      </p:pic>
      <p:sp>
        <p:nvSpPr>
          <p:cNvPr id="127" name="Google Shape;127;p15"/>
          <p:cNvSpPr txBox="1"/>
          <p:nvPr/>
        </p:nvSpPr>
        <p:spPr>
          <a:xfrm>
            <a:off x="3003232" y="1618134"/>
            <a:ext cx="6187440" cy="54572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800" u="none" cap="none" strike="noStrike">
                <a:solidFill>
                  <a:schemeClr val="dk1"/>
                </a:solidFill>
                <a:latin typeface="Arial"/>
                <a:ea typeface="Arial"/>
                <a:cs typeface="Arial"/>
                <a:sym typeface="Arial"/>
              </a:rPr>
              <a:t>DATA GENERATION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3058160" y="1572675"/>
            <a:ext cx="9052560" cy="54572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800" u="none" cap="none" strike="noStrike">
                <a:solidFill>
                  <a:schemeClr val="dk1"/>
                </a:solidFill>
                <a:latin typeface="Arial"/>
                <a:ea typeface="Arial"/>
                <a:cs typeface="Arial"/>
                <a:sym typeface="Arial"/>
              </a:rPr>
              <a:t>TRAINING</a:t>
            </a:r>
            <a:endParaRPr b="0" i="0" sz="2800" u="none" cap="none" strike="noStrike">
              <a:solidFill>
                <a:schemeClr val="dk1"/>
              </a:solidFill>
              <a:latin typeface="Arial"/>
              <a:ea typeface="Arial"/>
              <a:cs typeface="Arial"/>
              <a:sym typeface="Arial"/>
            </a:endParaRPr>
          </a:p>
        </p:txBody>
      </p:sp>
      <p:sp>
        <p:nvSpPr>
          <p:cNvPr id="133" name="Google Shape;133;p16"/>
          <p:cNvSpPr txBox="1"/>
          <p:nvPr/>
        </p:nvSpPr>
        <p:spPr>
          <a:xfrm>
            <a:off x="3048000" y="2266509"/>
            <a:ext cx="8950960" cy="102092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1800" u="none" cap="none" strike="noStrike">
                <a:solidFill>
                  <a:schemeClr val="dk1"/>
                </a:solidFill>
                <a:latin typeface="Arial"/>
                <a:ea typeface="Arial"/>
                <a:cs typeface="Arial"/>
                <a:sym typeface="Arial"/>
              </a:rPr>
              <a:t>Random blur effects, distorsions, contrast shifts, noise, brightness shifts are applied on the synthetic data and the data is trained againest the base image until the model is accurate enough to identify the intersections and differentiate between seas and rivers</a:t>
            </a:r>
            <a:endParaRPr/>
          </a:p>
        </p:txBody>
      </p:sp>
      <p:pic>
        <p:nvPicPr>
          <p:cNvPr id="134" name="Google Shape;134;p16"/>
          <p:cNvPicPr preferRelativeResize="0"/>
          <p:nvPr/>
        </p:nvPicPr>
        <p:blipFill rotWithShape="1">
          <a:blip r:embed="rId3">
            <a:alphaModFix/>
          </a:blip>
          <a:srcRect b="-6250" l="0" r="0" t="6250"/>
          <a:stretch/>
        </p:blipFill>
        <p:spPr>
          <a:xfrm>
            <a:off x="4693920" y="3708400"/>
            <a:ext cx="4094480" cy="3149600"/>
          </a:xfrm>
          <a:prstGeom prst="rect">
            <a:avLst/>
          </a:prstGeom>
          <a:noFill/>
          <a:ln>
            <a:noFill/>
          </a:ln>
        </p:spPr>
      </p:pic>
      <p:sp>
        <p:nvSpPr>
          <p:cNvPr id="135" name="Google Shape;135;p16"/>
          <p:cNvSpPr txBox="1"/>
          <p:nvPr/>
        </p:nvSpPr>
        <p:spPr>
          <a:xfrm>
            <a:off x="3322320" y="0"/>
            <a:ext cx="9052560"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Paper - 1: Learning a River Network Extractor Using an Adaptive Loss Function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nvSpPr>
        <p:spPr>
          <a:xfrm>
            <a:off x="3322320" y="179614"/>
            <a:ext cx="9052560"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Paper - 1: Learning a River Network Extractor Using an Adaptive Loss Function</a:t>
            </a:r>
            <a:endParaRPr b="0" i="0" sz="1400" u="none" cap="none" strike="noStrike">
              <a:solidFill>
                <a:schemeClr val="dk1"/>
              </a:solidFill>
              <a:latin typeface="Arial"/>
              <a:ea typeface="Arial"/>
              <a:cs typeface="Arial"/>
              <a:sym typeface="Arial"/>
            </a:endParaRPr>
          </a:p>
        </p:txBody>
      </p:sp>
      <p:sp>
        <p:nvSpPr>
          <p:cNvPr id="141" name="Google Shape;141;p17"/>
          <p:cNvSpPr txBox="1"/>
          <p:nvPr/>
        </p:nvSpPr>
        <p:spPr>
          <a:xfrm>
            <a:off x="3068320" y="1574800"/>
            <a:ext cx="3698240" cy="54572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800" u="none" cap="none" strike="noStrike">
                <a:solidFill>
                  <a:schemeClr val="dk1"/>
                </a:solidFill>
                <a:latin typeface="Arial"/>
                <a:ea typeface="Arial"/>
                <a:cs typeface="Arial"/>
                <a:sym typeface="Arial"/>
              </a:rPr>
              <a:t>DETECTION</a:t>
            </a:r>
            <a:endParaRPr b="1" i="0" sz="2800" u="none" cap="none" strike="noStrike">
              <a:solidFill>
                <a:schemeClr val="dk1"/>
              </a:solidFill>
              <a:latin typeface="Arial"/>
              <a:ea typeface="Arial"/>
              <a:cs typeface="Arial"/>
              <a:sym typeface="Arial"/>
            </a:endParaRPr>
          </a:p>
        </p:txBody>
      </p:sp>
      <p:sp>
        <p:nvSpPr>
          <p:cNvPr id="142" name="Google Shape;142;p17"/>
          <p:cNvSpPr txBox="1"/>
          <p:nvPr/>
        </p:nvSpPr>
        <p:spPr>
          <a:xfrm>
            <a:off x="3068320" y="2376471"/>
            <a:ext cx="8707120" cy="133946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1800" u="none" cap="none" strike="noStrike">
                <a:solidFill>
                  <a:schemeClr val="dk1"/>
                </a:solidFill>
                <a:latin typeface="Arial"/>
                <a:ea typeface="Arial"/>
                <a:cs typeface="Arial"/>
                <a:sym typeface="Arial"/>
              </a:rPr>
              <a:t>After training the model on synthetic data the algorithm is applied on real natural images to get the river outlines. The outcome is extremely resistant to noise because its already trained with noise added to the synthetic data.</a:t>
            </a:r>
            <a:endParaRPr/>
          </a:p>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43" name="Google Shape;143;p17"/>
          <p:cNvPicPr preferRelativeResize="0"/>
          <p:nvPr/>
        </p:nvPicPr>
        <p:blipFill rotWithShape="1">
          <a:blip r:embed="rId3">
            <a:alphaModFix/>
          </a:blip>
          <a:srcRect b="0" l="0" r="0" t="0"/>
          <a:stretch/>
        </p:blipFill>
        <p:spPr>
          <a:xfrm>
            <a:off x="4775200" y="3616960"/>
            <a:ext cx="4267200" cy="294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nvSpPr>
        <p:spPr>
          <a:xfrm>
            <a:off x="3322320" y="179614"/>
            <a:ext cx="9052560"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Paper - 1: Learning a River Network Extractor Using an Adaptive Loss Function</a:t>
            </a:r>
            <a:endParaRPr b="0" i="0" sz="1400" u="none" cap="none" strike="noStrike">
              <a:solidFill>
                <a:schemeClr val="dk1"/>
              </a:solidFill>
              <a:latin typeface="Arial"/>
              <a:ea typeface="Arial"/>
              <a:cs typeface="Arial"/>
              <a:sym typeface="Arial"/>
            </a:endParaRPr>
          </a:p>
        </p:txBody>
      </p:sp>
      <p:sp>
        <p:nvSpPr>
          <p:cNvPr id="149" name="Google Shape;149;p18"/>
          <p:cNvSpPr txBox="1"/>
          <p:nvPr/>
        </p:nvSpPr>
        <p:spPr>
          <a:xfrm>
            <a:off x="3191691" y="1522589"/>
            <a:ext cx="6188528" cy="54572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800" u="none" cap="none" strike="noStrike">
                <a:solidFill>
                  <a:schemeClr val="dk1"/>
                </a:solidFill>
                <a:latin typeface="Arial"/>
                <a:ea typeface="Arial"/>
                <a:cs typeface="Arial"/>
                <a:sym typeface="Arial"/>
              </a:rPr>
              <a:t>PROBLEMS TO OVER COME</a:t>
            </a:r>
            <a:endParaRPr/>
          </a:p>
        </p:txBody>
      </p:sp>
      <p:sp>
        <p:nvSpPr>
          <p:cNvPr id="150" name="Google Shape;150;p18"/>
          <p:cNvSpPr txBox="1"/>
          <p:nvPr/>
        </p:nvSpPr>
        <p:spPr>
          <a:xfrm>
            <a:off x="3191691" y="2778068"/>
            <a:ext cx="8254093" cy="165801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1800" u="none" cap="none" strike="noStrike">
                <a:solidFill>
                  <a:schemeClr val="dk1"/>
                </a:solidFill>
                <a:latin typeface="Arial"/>
                <a:ea typeface="Arial"/>
                <a:cs typeface="Arial"/>
                <a:sym typeface="Arial"/>
              </a:rPr>
              <a:t>Since the major part of the image is black pixels and the training is done per pixel the algorithm assumes that black is dominent but to countract that a adaptive loss function is used to calculate the pixels with highest loss function and pooling images based on loss function rather than average and taking the pool size (8x8).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3358613" y="163286"/>
            <a:ext cx="9037467"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Paper – 2 : Detecting Waterbodies in Landsat8 OLI image using Deep Learning</a:t>
            </a:r>
            <a:endParaRPr/>
          </a:p>
        </p:txBody>
      </p:sp>
      <p:sp>
        <p:nvSpPr>
          <p:cNvPr id="156" name="Google Shape;156;p19"/>
          <p:cNvSpPr txBox="1"/>
          <p:nvPr/>
        </p:nvSpPr>
        <p:spPr>
          <a:xfrm>
            <a:off x="3000374" y="2520318"/>
            <a:ext cx="8445953" cy="67191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Water body identifying in critical climate change, water resources, ecosystem service and hydrological cycle using Multi-layer Perceptron(MLP).</a:t>
            </a:r>
            <a:endParaRPr b="0" i="0" sz="1800" u="none" cap="none" strike="noStrike">
              <a:solidFill>
                <a:schemeClr val="dk1"/>
              </a:solidFill>
              <a:latin typeface="Calibri"/>
              <a:ea typeface="Calibri"/>
              <a:cs typeface="Calibri"/>
              <a:sym typeface="Calibri"/>
            </a:endParaRPr>
          </a:p>
        </p:txBody>
      </p:sp>
      <p:sp>
        <p:nvSpPr>
          <p:cNvPr id="157" name="Google Shape;157;p19"/>
          <p:cNvSpPr txBox="1"/>
          <p:nvPr/>
        </p:nvSpPr>
        <p:spPr>
          <a:xfrm>
            <a:off x="3000374" y="3192233"/>
            <a:ext cx="9037466" cy="37555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Four regions ranging from coastal to inland in China are selected as the study area.</a:t>
            </a:r>
            <a:endParaRPr b="0" i="0" sz="1800" u="none" cap="none" strike="noStrike">
              <a:solidFill>
                <a:schemeClr val="dk1"/>
              </a:solidFill>
              <a:latin typeface="Calibri"/>
              <a:ea typeface="Calibri"/>
              <a:cs typeface="Calibri"/>
              <a:sym typeface="Calibri"/>
            </a:endParaRPr>
          </a:p>
        </p:txBody>
      </p:sp>
      <p:sp>
        <p:nvSpPr>
          <p:cNvPr id="158" name="Google Shape;158;p19"/>
          <p:cNvSpPr txBox="1"/>
          <p:nvPr/>
        </p:nvSpPr>
        <p:spPr>
          <a:xfrm>
            <a:off x="3185803" y="1575539"/>
            <a:ext cx="6196692" cy="54572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800" u="none" cap="none" strike="noStrike">
                <a:solidFill>
                  <a:schemeClr val="dk1"/>
                </a:solidFill>
                <a:latin typeface="Arial"/>
                <a:ea typeface="Arial"/>
                <a:cs typeface="Arial"/>
                <a:sym typeface="Arial"/>
              </a:rPr>
              <a:t>Dataset </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nvSpPr>
        <p:spPr>
          <a:xfrm>
            <a:off x="3159578" y="1611477"/>
            <a:ext cx="6188528" cy="54572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800" u="none" cap="none" strike="noStrike">
                <a:solidFill>
                  <a:schemeClr val="dk1"/>
                </a:solidFill>
                <a:latin typeface="Arial"/>
                <a:ea typeface="Arial"/>
                <a:cs typeface="Arial"/>
                <a:sym typeface="Arial"/>
              </a:rPr>
              <a:t>IMAGE PREPROCESSING</a:t>
            </a:r>
            <a:endParaRPr b="1" i="0" sz="2800" u="none" cap="none" strike="noStrike">
              <a:solidFill>
                <a:schemeClr val="dk1"/>
              </a:solidFill>
              <a:latin typeface="Arial"/>
              <a:ea typeface="Arial"/>
              <a:cs typeface="Arial"/>
              <a:sym typeface="Arial"/>
            </a:endParaRPr>
          </a:p>
        </p:txBody>
      </p:sp>
      <p:sp>
        <p:nvSpPr>
          <p:cNvPr id="164" name="Google Shape;164;p20"/>
          <p:cNvSpPr txBox="1"/>
          <p:nvPr/>
        </p:nvSpPr>
        <p:spPr>
          <a:xfrm>
            <a:off x="2975103" y="2377892"/>
            <a:ext cx="8548113" cy="37637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1800" u="none" cap="none" strike="noStrike">
                <a:solidFill>
                  <a:schemeClr val="dk1"/>
                </a:solidFill>
                <a:latin typeface="Arial"/>
                <a:ea typeface="Arial"/>
                <a:cs typeface="Arial"/>
                <a:sym typeface="Arial"/>
              </a:rPr>
              <a:t>The images should be pre-processed to obtain a consistent data. It involves Radiometric calibration and atmospheric Correction.</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b="0" i="0" lang="en-US" sz="1800" u="none" cap="none" strike="noStrike">
                <a:solidFill>
                  <a:schemeClr val="dk1"/>
                </a:solidFill>
                <a:latin typeface="Arial"/>
                <a:ea typeface="Arial"/>
                <a:cs typeface="Arial"/>
                <a:sym typeface="Arial"/>
              </a:rPr>
              <a:t>(</a:t>
            </a:r>
            <a:r>
              <a:rPr b="1" i="0" lang="en-US" sz="1800" u="none" cap="none" strike="noStrike">
                <a:solidFill>
                  <a:schemeClr val="dk1"/>
                </a:solidFill>
                <a:latin typeface="Arial"/>
                <a:ea typeface="Arial"/>
                <a:cs typeface="Arial"/>
                <a:sym typeface="Arial"/>
              </a:rPr>
              <a:t>Radiometric Calibration </a:t>
            </a:r>
            <a:r>
              <a:rPr b="0" i="0" lang="en-US" sz="1800" u="none" cap="none" strike="noStrike">
                <a:solidFill>
                  <a:schemeClr val="dk1"/>
                </a:solidFill>
                <a:latin typeface="Arial"/>
                <a:ea typeface="Arial"/>
                <a:cs typeface="Arial"/>
                <a:sym typeface="Arial"/>
              </a:rPr>
              <a:t>to calibrate image data to radiance, reflectance, or brightness temperatures.)</a:t>
            </a:r>
            <a:endParaRPr/>
          </a:p>
          <a:p>
            <a:pPr indent="0" lvl="0" marL="0" marR="0" rtl="0" algn="l">
              <a:lnSpc>
                <a:spcPct val="115000"/>
              </a:lnSpc>
              <a:spcBef>
                <a:spcPts val="800"/>
              </a:spcBef>
              <a:spcAft>
                <a:spcPts val="0"/>
              </a:spcAft>
              <a:buNone/>
            </a:pPr>
            <a:r>
              <a:rPr b="0" i="0" lang="en-US" sz="1800" u="none" cap="none" strike="noStrike">
                <a:solidFill>
                  <a:schemeClr val="dk1"/>
                </a:solidFill>
                <a:latin typeface="Arial"/>
                <a:ea typeface="Arial"/>
                <a:cs typeface="Arial"/>
                <a:sym typeface="Arial"/>
              </a:rPr>
              <a:t>1 . top of atmosphere (TOA) radiance   rTOA  =  a·DN+b</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b="0" i="0" lang="en-US" sz="1800" u="none" cap="none" strike="noStrike">
                <a:solidFill>
                  <a:schemeClr val="dk1"/>
                </a:solidFill>
                <a:latin typeface="Arial"/>
                <a:ea typeface="Arial"/>
                <a:cs typeface="Arial"/>
                <a:sym typeface="Arial"/>
              </a:rPr>
              <a:t>DN donates the original digital number (DN) values. The a and b represent the gain factor and the offset, repressively.</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b="0" i="0" lang="en-US" sz="1800" u="none" cap="none" strike="noStrike">
                <a:solidFill>
                  <a:schemeClr val="dk1"/>
                </a:solidFill>
                <a:latin typeface="Arial"/>
                <a:ea typeface="Arial"/>
                <a:cs typeface="Arial"/>
                <a:sym typeface="Arial"/>
              </a:rPr>
              <a:t>2 . TOA reflectance RTOA =(π·rTOA·d2)/(E0·cosθ)</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800"/>
              </a:spcBef>
              <a:spcAft>
                <a:spcPts val="0"/>
              </a:spcAft>
              <a:buNone/>
            </a:pPr>
            <a:r>
              <a:rPr b="0" i="0" lang="en-US" sz="1800" u="none" cap="none" strike="noStrike">
                <a:solidFill>
                  <a:schemeClr val="dk1"/>
                </a:solidFill>
                <a:latin typeface="Arial"/>
                <a:ea typeface="Arial"/>
                <a:cs typeface="Arial"/>
                <a:sym typeface="Arial"/>
              </a:rPr>
              <a:t>d represents Earth-to-Sun distance, E0 donates mean exo- atmospheric solar irradiance, θ is the solar zenith angle and π=3.1415926.</a:t>
            </a:r>
            <a:endParaRPr b="0" i="0" sz="1800" u="none" cap="none" strike="noStrike">
              <a:solidFill>
                <a:schemeClr val="dk1"/>
              </a:solidFill>
              <a:latin typeface="Arial"/>
              <a:ea typeface="Arial"/>
              <a:cs typeface="Arial"/>
              <a:sym typeface="Arial"/>
            </a:endParaRPr>
          </a:p>
        </p:txBody>
      </p:sp>
      <p:sp>
        <p:nvSpPr>
          <p:cNvPr id="165" name="Google Shape;165;p20"/>
          <p:cNvSpPr txBox="1"/>
          <p:nvPr/>
        </p:nvSpPr>
        <p:spPr>
          <a:xfrm>
            <a:off x="3425936" y="173624"/>
            <a:ext cx="8766064"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Paper – 2 : Detecting Waterbodies in Landsat8 OLI image using Deep Learning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nvSpPr>
        <p:spPr>
          <a:xfrm>
            <a:off x="3358613" y="1526724"/>
            <a:ext cx="6098720" cy="55598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2800" u="none" cap="none" strike="noStrike">
                <a:solidFill>
                  <a:schemeClr val="dk1"/>
                </a:solidFill>
                <a:latin typeface="Arial"/>
                <a:ea typeface="Arial"/>
                <a:cs typeface="Arial"/>
                <a:sym typeface="Arial"/>
              </a:rPr>
              <a:t>WATER EXTRACTION ALGORITHM</a:t>
            </a:r>
            <a:endParaRPr b="1" i="0" sz="2800" u="none" cap="none" strike="noStrike">
              <a:solidFill>
                <a:schemeClr val="dk1"/>
              </a:solidFill>
              <a:latin typeface="Arial"/>
              <a:ea typeface="Arial"/>
              <a:cs typeface="Arial"/>
              <a:sym typeface="Arial"/>
            </a:endParaRPr>
          </a:p>
        </p:txBody>
      </p:sp>
      <p:sp>
        <p:nvSpPr>
          <p:cNvPr id="171" name="Google Shape;171;p21"/>
          <p:cNvSpPr txBox="1"/>
          <p:nvPr/>
        </p:nvSpPr>
        <p:spPr>
          <a:xfrm>
            <a:off x="3358613" y="163286"/>
            <a:ext cx="9037467" cy="3838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US" sz="1800" u="none" cap="none" strike="noStrike">
                <a:solidFill>
                  <a:schemeClr val="dk1"/>
                </a:solidFill>
                <a:latin typeface="Arial"/>
                <a:ea typeface="Arial"/>
                <a:cs typeface="Arial"/>
                <a:sym typeface="Arial"/>
              </a:rPr>
              <a:t>Paper – 2 : Detecting Waterbodies in Landsat8 OLI image using Deep Learning</a:t>
            </a:r>
            <a:endParaRPr/>
          </a:p>
        </p:txBody>
      </p:sp>
      <p:sp>
        <p:nvSpPr>
          <p:cNvPr id="172" name="Google Shape;172;p21"/>
          <p:cNvSpPr txBox="1"/>
          <p:nvPr/>
        </p:nvSpPr>
        <p:spPr>
          <a:xfrm>
            <a:off x="3293655" y="2655189"/>
            <a:ext cx="798986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212529"/>
                </a:solidFill>
                <a:latin typeface="Arial"/>
                <a:ea typeface="Arial"/>
                <a:cs typeface="Arial"/>
                <a:sym typeface="Arial"/>
              </a:rPr>
              <a:t>Multi-layer Perceptron (MLP)</a:t>
            </a:r>
            <a:r>
              <a:rPr b="0" i="0" lang="en-US" sz="1800" u="none" cap="none" strike="noStrike">
                <a:solidFill>
                  <a:srgbClr val="212529"/>
                </a:solidFill>
                <a:latin typeface="Arial"/>
                <a:ea typeface="Arial"/>
                <a:cs typeface="Arial"/>
                <a:sym typeface="Arial"/>
              </a:rPr>
              <a:t> is a supervised learning algorithm that learns a function by training on a dataset, where m is the number of dimensions for input and o is the number of dimensions for output. Given a set of features X=x1,x2,...,xm and a target y, it can learn a non-linear function approximator for either classification or regression. It is different from logistic regression, in that between the input and the output layer, there can be one or more non-linear layers, called hidden layers.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