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f53836f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f53836f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f3c20d5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f3c20d5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53836f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53836f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5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NDWI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3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GREEN - NIR</a:t>
            </a:r>
            <a:endParaRPr sz="4500"/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    </a:t>
            </a:r>
            <a:r>
              <a:rPr lang="en" sz="4500"/>
              <a:t>NDWI  =</a:t>
            </a:r>
            <a:r>
              <a:rPr lang="en" sz="4500"/>
              <a:t>				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							  GREEN +</a:t>
            </a:r>
            <a:r>
              <a:rPr lang="en" sz="4500"/>
              <a:t> NIR</a:t>
            </a:r>
            <a:endParaRPr sz="4500"/>
          </a:p>
        </p:txBody>
      </p:sp>
      <p:cxnSp>
        <p:nvCxnSpPr>
          <p:cNvPr id="60" name="Google Shape;60;p14"/>
          <p:cNvCxnSpPr/>
          <p:nvPr/>
        </p:nvCxnSpPr>
        <p:spPr>
          <a:xfrm flipH="1" rot="10800000">
            <a:off x="3738775" y="2593375"/>
            <a:ext cx="4106100" cy="10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NDWI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50" y="1230813"/>
            <a:ext cx="2619175" cy="26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825" y="1281587"/>
            <a:ext cx="2508658" cy="258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275" y="1294613"/>
            <a:ext cx="2460775" cy="2554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NDWI Anomaly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											</a:t>
            </a:r>
            <a:endParaRPr sz="2800">
              <a:solidFill>
                <a:schemeClr val="dk1"/>
              </a:solidFill>
            </a:endParaRPr>
          </a:p>
          <a:p>
            <a:pPr indent="457200" lvl="0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X</a:t>
            </a:r>
            <a:r>
              <a:rPr baseline="-25000" lang="en" sz="2800">
                <a:solidFill>
                  <a:schemeClr val="dk1"/>
                </a:solidFill>
              </a:rPr>
              <a:t>t</a:t>
            </a:r>
            <a:r>
              <a:rPr lang="en" sz="2800">
                <a:solidFill>
                  <a:schemeClr val="dk1"/>
                </a:solidFill>
              </a:rPr>
              <a:t> - X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         </a:t>
            </a:r>
            <a:r>
              <a:rPr lang="en" sz="2800">
                <a:solidFill>
                  <a:schemeClr val="dk1"/>
                </a:solidFill>
              </a:rPr>
              <a:t>NDWI Anomaly   =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										    </a:t>
            </a:r>
            <a:r>
              <a:rPr b="1" lang="en" sz="2400">
                <a:solidFill>
                  <a:srgbClr val="202124"/>
                </a:solidFill>
                <a:highlight>
                  <a:srgbClr val="FFFFFF"/>
                </a:highlight>
              </a:rPr>
              <a:t>δ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75" name="Google Shape;75;p16"/>
          <p:cNvCxnSpPr/>
          <p:nvPr/>
        </p:nvCxnSpPr>
        <p:spPr>
          <a:xfrm>
            <a:off x="4635625" y="3198475"/>
            <a:ext cx="1480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