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01" r:id="rId3"/>
    <p:sldId id="302" r:id="rId4"/>
    <p:sldId id="306" r:id="rId5"/>
    <p:sldId id="303" r:id="rId6"/>
    <p:sldId id="307" r:id="rId7"/>
    <p:sldId id="30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F5971-E0A1-46BD-AB2D-8A9EF6BD3FE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20E30-8E05-4F2A-A4E8-8732146A4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2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1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8050-937D-4FAA-BE6E-2AD0393F1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67CB7-13E4-4D97-9F48-646BEB6C2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79BA3-5371-4C43-8653-F5F8BC2D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25B-EC26-40AF-B4B9-C76E91BB84C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979BD-A171-4440-9E80-6C19C5B1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194F4-5EE7-4A16-B914-B9763DAE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2EE-C3D1-4232-A8FE-9743F8F2D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3D51-AB6F-45A1-B2DF-C53D05FC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0295E-7AC3-407A-8547-1CA1F82F5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8B5B7-902F-48EB-A39F-1F632CC9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25B-EC26-40AF-B4B9-C76E91BB84C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F175F-8AEE-4FD0-9BB0-D59A2661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3D6A5-9A36-4056-BF5E-8C25D940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2EE-C3D1-4232-A8FE-9743F8F2D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3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2959DA-557C-4F6B-9270-0D95D8D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4A28E-3D90-4BAF-B075-3BE103ECE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E0EDC-12E7-4171-9D13-1A13EB2F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25B-EC26-40AF-B4B9-C76E91BB84C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24FD1-B396-4DC3-A5C7-8801DB31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86566-FEB8-4F6A-AA44-EFCC9CAD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2EE-C3D1-4232-A8FE-9743F8F2D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6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C21B-D43F-4A74-A249-EB9367BD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12E35-7EDD-4EEA-ABF3-1ECB83656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B2EFB-E9BB-4545-AE5B-C5256C17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25B-EC26-40AF-B4B9-C76E91BB84C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147E2-F66F-4EFC-B755-16872198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5FE79-2CFA-4939-AE22-F80AF0CA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2EE-C3D1-4232-A8FE-9743F8F2D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9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F59C-886D-4863-B6A5-3C578279D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4ED26-2D97-405A-862A-2588FF26B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4348F-14A3-48B0-9E4B-18770607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25B-EC26-40AF-B4B9-C76E91BB84C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08B86-000A-4C28-A5F5-40F48196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8CAE4-1359-4021-A673-E3725FBB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2EE-C3D1-4232-A8FE-9743F8F2D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7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711C-E896-40DB-B630-7F4EE07B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78B0B-EE80-4ABD-88B4-A01C0FEB1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53983-4D7A-4C30-967A-F4DE16479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438DD-AE79-45A3-B08A-6A3DE1CA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25B-EC26-40AF-B4B9-C76E91BB84C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FF907-0DA2-438C-AE06-06368460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9C34E-6F38-4F8A-9A96-58396291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2EE-C3D1-4232-A8FE-9743F8F2D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5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F1A3-A8D3-4BE8-B92C-558C90662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FCC47-74EC-4DEC-95C3-7EE8A4E85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97959-0CCC-46E2-A025-85D1E8D78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33CE2-25CE-4ED2-9744-30FDBAB78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861FB-5166-4B62-B2FE-5C85AF7BA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FDE7D-C7E6-4B13-BFB2-92FC7F28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25B-EC26-40AF-B4B9-C76E91BB84C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3222B1-FC4A-48A8-8071-A6236632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03423-BBCA-4E9A-A554-EFEC7C24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2EE-C3D1-4232-A8FE-9743F8F2D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6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7BA6-A295-4700-9F30-59D427F6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9B73A-138E-4BBA-A8BA-F576AE1F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25B-EC26-40AF-B4B9-C76E91BB84C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DF468-AD47-43B1-AB5A-DA501AD7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8879A-09EA-4ACC-AAE0-63556D72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2EE-C3D1-4232-A8FE-9743F8F2D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8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0691F-7E4F-4A9D-A106-B768E7AA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25B-EC26-40AF-B4B9-C76E91BB84C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35225-6D70-49B4-8CDB-F2B3C2F2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65E11-2829-4493-A9B1-9C9AF2FA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2EE-C3D1-4232-A8FE-9743F8F2D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6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A0C3-394D-49F6-BEAD-884F4E5E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3A7CA-726A-4125-BBAE-92F504545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95919-C486-4D45-8FF3-74B27C93A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878DD-1191-4044-AC21-7FD65E88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25B-EC26-40AF-B4B9-C76E91BB84C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5A360-EBED-433D-B2B6-20C8C668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70511-47FB-4924-AB99-E37C2E96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2EE-C3D1-4232-A8FE-9743F8F2D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4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0669-6971-488F-A134-3468D1A0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DC1AF7-7F57-46A3-A5BB-9CDCCB8AC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43C7A-CE6C-43B4-80C6-859575B5D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D24FC-517D-4EDD-9AD9-3AF7DBA7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25B-EC26-40AF-B4B9-C76E91BB84C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C1C36-FFF5-42EE-B30D-8ABA056C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BDC8E-72B8-45A3-96B7-79284C05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2EE-C3D1-4232-A8FE-9743F8F2D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B30DB-279D-46D9-AAD4-8791EEB7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A63CA-1561-468F-824E-054F46721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02430-CB3B-453F-B16B-0F9C5AE78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6325B-EC26-40AF-B4B9-C76E91BB84C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12400-4F73-42B2-B406-DF74F9D30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F7A28-5424-44C5-AA7A-B5AEE9488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3D2EE-C3D1-4232-A8FE-9743F8F2D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7751-B41B-4801-B8F8-5A6BE9A0E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Video-feed access from DJI X3 camera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188D1B-73F3-40E0-8C7B-02A70D65DB65}"/>
              </a:ext>
            </a:extLst>
          </p:cNvPr>
          <p:cNvSpPr/>
          <p:nvPr/>
        </p:nvSpPr>
        <p:spPr>
          <a:xfrm>
            <a:off x="8165432" y="5646821"/>
            <a:ext cx="3416968" cy="609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Pavan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19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  <a:ea typeface="+mn-ea"/>
                <a:cs typeface="Segoe UI" panose="020B0502040204020203" pitchFamily="34" charset="0"/>
              </a:rPr>
              <a:t>Real Time Messaging Protocol (RTMP)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64556-59F0-4D0A-A6CD-ADF8F4D7428B}"/>
              </a:ext>
            </a:extLst>
          </p:cNvPr>
          <p:cNvSpPr txBox="1"/>
          <p:nvPr/>
        </p:nvSpPr>
        <p:spPr>
          <a:xfrm>
            <a:off x="432969" y="1577432"/>
            <a:ext cx="11326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800" dirty="0">
                <a:cs typeface="Segoe UI" panose="020B0502040204020203" pitchFamily="34" charset="0"/>
              </a:rPr>
              <a:t>TCP-based streaming protocol.</a:t>
            </a:r>
          </a:p>
          <a:p>
            <a:pPr marL="342900" indent="-342900" algn="just">
              <a:buAutoNum type="arabicPeriod"/>
            </a:pPr>
            <a:r>
              <a:rPr lang="en-US" sz="2800" dirty="0">
                <a:cs typeface="Segoe UI" panose="020B0502040204020203" pitchFamily="34" charset="0"/>
              </a:rPr>
              <a:t>High-performance transmission multimedia data across network.</a:t>
            </a:r>
          </a:p>
          <a:p>
            <a:pPr algn="just"/>
            <a:endParaRPr lang="en-US" sz="2800" dirty="0">
              <a:cs typeface="Segoe UI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68AEDA-0CE7-4D33-B636-A04FF2FD7093}"/>
              </a:ext>
            </a:extLst>
          </p:cNvPr>
          <p:cNvGrpSpPr/>
          <p:nvPr/>
        </p:nvGrpSpPr>
        <p:grpSpPr>
          <a:xfrm>
            <a:off x="2421651" y="3429000"/>
            <a:ext cx="7348695" cy="1728726"/>
            <a:chOff x="1175658" y="3013501"/>
            <a:chExt cx="7348695" cy="17287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E37D1AD-D5C4-46B9-B140-430282497BF9}"/>
                </a:ext>
              </a:extLst>
            </p:cNvPr>
            <p:cNvSpPr/>
            <p:nvPr/>
          </p:nvSpPr>
          <p:spPr>
            <a:xfrm>
              <a:off x="1175658" y="3048921"/>
              <a:ext cx="2491991" cy="1693306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7EC6C8-DDEF-4996-8353-5E9ACAE51E50}"/>
                </a:ext>
              </a:extLst>
            </p:cNvPr>
            <p:cNvSpPr/>
            <p:nvPr/>
          </p:nvSpPr>
          <p:spPr>
            <a:xfrm>
              <a:off x="6032362" y="3027313"/>
              <a:ext cx="2491991" cy="1693306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Server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85E096D-DC54-457D-ACC2-52D93C6545F6}"/>
                </a:ext>
              </a:extLst>
            </p:cNvPr>
            <p:cNvGrpSpPr/>
            <p:nvPr/>
          </p:nvGrpSpPr>
          <p:grpSpPr>
            <a:xfrm>
              <a:off x="1971153" y="3013501"/>
              <a:ext cx="4039437" cy="1498869"/>
              <a:chOff x="1971153" y="3013501"/>
              <a:chExt cx="4039437" cy="1498869"/>
            </a:xfrm>
          </p:grpSpPr>
          <p:sp>
            <p:nvSpPr>
              <p:cNvPr id="4" name="Arrow: Left-Right 3">
                <a:extLst>
                  <a:ext uri="{FF2B5EF4-FFF2-40B4-BE49-F238E27FC236}">
                    <a16:creationId xmlns:a16="http://schemas.microsoft.com/office/drawing/2014/main" id="{09E405C9-68FF-4721-B971-B39630020DB5}"/>
                  </a:ext>
                </a:extLst>
              </p:cNvPr>
              <p:cNvSpPr/>
              <p:nvPr/>
            </p:nvSpPr>
            <p:spPr>
              <a:xfrm>
                <a:off x="3689421" y="3744849"/>
                <a:ext cx="2321169" cy="24116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9CCACC-9808-4E01-BD2C-FE50F5B14090}"/>
                  </a:ext>
                </a:extLst>
              </p:cNvPr>
              <p:cNvSpPr txBox="1"/>
              <p:nvPr/>
            </p:nvSpPr>
            <p:spPr>
              <a:xfrm>
                <a:off x="1971153" y="3680763"/>
                <a:ext cx="17182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Client</a:t>
                </a:r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140D12-5C3A-490B-9B5C-40A9D5EE81D4}"/>
                  </a:ext>
                </a:extLst>
              </p:cNvPr>
              <p:cNvSpPr txBox="1"/>
              <p:nvPr/>
            </p:nvSpPr>
            <p:spPr>
              <a:xfrm>
                <a:off x="4048650" y="3013501"/>
                <a:ext cx="17182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Multimedia Data</a:t>
                </a:r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091603-D930-48CA-9CBE-EEF62E18CDBA}"/>
                  </a:ext>
                </a:extLst>
              </p:cNvPr>
              <p:cNvSpPr txBox="1"/>
              <p:nvPr/>
            </p:nvSpPr>
            <p:spPr>
              <a:xfrm>
                <a:off x="4048650" y="4050705"/>
                <a:ext cx="17182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RTMP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013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DF9980C-C2F5-48FF-A18A-36590E6ACA19}"/>
              </a:ext>
            </a:extLst>
          </p:cNvPr>
          <p:cNvGrpSpPr/>
          <p:nvPr/>
        </p:nvGrpSpPr>
        <p:grpSpPr>
          <a:xfrm>
            <a:off x="2653952" y="562707"/>
            <a:ext cx="8095512" cy="5335066"/>
            <a:chOff x="2653952" y="562707"/>
            <a:chExt cx="8095512" cy="5335066"/>
          </a:xfrm>
        </p:grpSpPr>
        <p:pic>
          <p:nvPicPr>
            <p:cNvPr id="1026" name="Picture 2" descr="Image result for laptop animated images">
              <a:extLst>
                <a:ext uri="{FF2B5EF4-FFF2-40B4-BE49-F238E27FC236}">
                  <a16:creationId xmlns:a16="http://schemas.microsoft.com/office/drawing/2014/main" id="{4BEE0834-88AD-49F3-A086-87EFD7922F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2" t="15348" r="1781" b="14690"/>
            <a:stretch/>
          </p:blipFill>
          <p:spPr bwMode="auto">
            <a:xfrm>
              <a:off x="2653952" y="881515"/>
              <a:ext cx="2170677" cy="1678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E5822D1-3F35-4597-9EEB-C3C4CEFE8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198" t="4521" r="9081" b="5812"/>
            <a:stretch/>
          </p:blipFill>
          <p:spPr>
            <a:xfrm>
              <a:off x="7765012" y="685678"/>
              <a:ext cx="2984452" cy="2373580"/>
            </a:xfrm>
            <a:prstGeom prst="rect">
              <a:avLst/>
            </a:prstGeom>
          </p:spPr>
        </p:pic>
        <p:pic>
          <p:nvPicPr>
            <p:cNvPr id="5" name="Picture 8" descr="Image result for dji zenmuse x3]">
              <a:extLst>
                <a:ext uri="{FF2B5EF4-FFF2-40B4-BE49-F238E27FC236}">
                  <a16:creationId xmlns:a16="http://schemas.microsoft.com/office/drawing/2014/main" id="{6C37D60F-7B10-4C8F-B744-9D0F8C0298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56" t="6897" r="12579" b="11760"/>
            <a:stretch/>
          </p:blipFill>
          <p:spPr bwMode="auto">
            <a:xfrm>
              <a:off x="8493564" y="3059258"/>
              <a:ext cx="1039661" cy="136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039A0B90-E00D-4672-9AC1-EAA5DC903066}"/>
                </a:ext>
              </a:extLst>
            </p:cNvPr>
            <p:cNvSpPr/>
            <p:nvPr/>
          </p:nvSpPr>
          <p:spPr>
            <a:xfrm rot="21068157" flipV="1">
              <a:off x="4574178" y="1563650"/>
              <a:ext cx="3223894" cy="179218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DEADC1A-15F3-486C-893A-7EBA2625E3F6}"/>
                </a:ext>
              </a:extLst>
            </p:cNvPr>
            <p:cNvSpPr/>
            <p:nvPr/>
          </p:nvSpPr>
          <p:spPr>
            <a:xfrm>
              <a:off x="7765012" y="562707"/>
              <a:ext cx="2898755" cy="4230357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88B97A-0625-44AD-A1BC-F5750AA29FF9}"/>
                </a:ext>
              </a:extLst>
            </p:cNvPr>
            <p:cNvSpPr txBox="1"/>
            <p:nvPr/>
          </p:nvSpPr>
          <p:spPr>
            <a:xfrm>
              <a:off x="5453960" y="1191594"/>
              <a:ext cx="732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SSH</a:t>
              </a:r>
              <a:endParaRPr lang="en-US" dirty="0"/>
            </a:p>
          </p:txBody>
        </p: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C538263F-A918-4102-9181-EF1AF2C3D7F4}"/>
                </a:ext>
              </a:extLst>
            </p:cNvPr>
            <p:cNvSpPr/>
            <p:nvPr/>
          </p:nvSpPr>
          <p:spPr>
            <a:xfrm rot="21068157" flipV="1">
              <a:off x="6447218" y="4363869"/>
              <a:ext cx="2165611" cy="14261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Image result for DJI RC with tab">
              <a:extLst>
                <a:ext uri="{FF2B5EF4-FFF2-40B4-BE49-F238E27FC236}">
                  <a16:creationId xmlns:a16="http://schemas.microsoft.com/office/drawing/2014/main" id="{6842F8A9-3B7F-4253-AE9F-24250FCC59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5" t="-2505" r="6503" b="7265"/>
            <a:stretch/>
          </p:blipFill>
          <p:spPr bwMode="auto">
            <a:xfrm>
              <a:off x="4996818" y="3837861"/>
              <a:ext cx="1522326" cy="2059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40A179-C1C0-49F7-94F8-A9CEB3DEDD7F}"/>
                </a:ext>
              </a:extLst>
            </p:cNvPr>
            <p:cNvGrpSpPr/>
            <p:nvPr/>
          </p:nvGrpSpPr>
          <p:grpSpPr>
            <a:xfrm>
              <a:off x="2653952" y="3239382"/>
              <a:ext cx="1861369" cy="1916976"/>
              <a:chOff x="2653952" y="3239382"/>
              <a:chExt cx="1861369" cy="1916976"/>
            </a:xfrm>
          </p:grpSpPr>
          <p:sp>
            <p:nvSpPr>
              <p:cNvPr id="4" name="Cloud 3">
                <a:extLst>
                  <a:ext uri="{FF2B5EF4-FFF2-40B4-BE49-F238E27FC236}">
                    <a16:creationId xmlns:a16="http://schemas.microsoft.com/office/drawing/2014/main" id="{5C4D5393-88B4-4BC1-AE55-F8814A22D932}"/>
                  </a:ext>
                </a:extLst>
              </p:cNvPr>
              <p:cNvSpPr/>
              <p:nvPr/>
            </p:nvSpPr>
            <p:spPr>
              <a:xfrm>
                <a:off x="2653952" y="3239382"/>
                <a:ext cx="1861369" cy="1916976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1854F-8535-4361-87ED-02B194C0391C}"/>
                  </a:ext>
                </a:extLst>
              </p:cNvPr>
              <p:cNvSpPr txBox="1"/>
              <p:nvPr/>
            </p:nvSpPr>
            <p:spPr>
              <a:xfrm>
                <a:off x="2860055" y="3687746"/>
                <a:ext cx="15223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Broadcast Live Video</a:t>
                </a:r>
                <a:endParaRPr lang="en-US" dirty="0"/>
              </a:p>
            </p:txBody>
          </p:sp>
        </p:grpSp>
        <p:sp>
          <p:nvSpPr>
            <p:cNvPr id="14" name="Arrow: Left 13">
              <a:extLst>
                <a:ext uri="{FF2B5EF4-FFF2-40B4-BE49-F238E27FC236}">
                  <a16:creationId xmlns:a16="http://schemas.microsoft.com/office/drawing/2014/main" id="{B85A5004-451C-494D-9613-DBCE3E5FEAE6}"/>
                </a:ext>
              </a:extLst>
            </p:cNvPr>
            <p:cNvSpPr/>
            <p:nvPr/>
          </p:nvSpPr>
          <p:spPr>
            <a:xfrm>
              <a:off x="4554490" y="4009292"/>
              <a:ext cx="756053" cy="13062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9" name="Arrow: Left 18">
              <a:extLst>
                <a:ext uri="{FF2B5EF4-FFF2-40B4-BE49-F238E27FC236}">
                  <a16:creationId xmlns:a16="http://schemas.microsoft.com/office/drawing/2014/main" id="{7842BAEA-0444-49B8-AC18-AB239EFAEF19}"/>
                </a:ext>
              </a:extLst>
            </p:cNvPr>
            <p:cNvSpPr/>
            <p:nvPr/>
          </p:nvSpPr>
          <p:spPr>
            <a:xfrm rot="5653621">
              <a:off x="3206609" y="2834432"/>
              <a:ext cx="756053" cy="8875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AA2F34-321E-4642-A0A6-A2AC2F9B106B}"/>
                </a:ext>
              </a:extLst>
            </p:cNvPr>
            <p:cNvSpPr txBox="1"/>
            <p:nvPr/>
          </p:nvSpPr>
          <p:spPr>
            <a:xfrm>
              <a:off x="3737130" y="2731434"/>
              <a:ext cx="1169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RMTP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915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DF9980C-C2F5-48FF-A18A-36590E6ACA19}"/>
              </a:ext>
            </a:extLst>
          </p:cNvPr>
          <p:cNvGrpSpPr/>
          <p:nvPr/>
        </p:nvGrpSpPr>
        <p:grpSpPr>
          <a:xfrm>
            <a:off x="2653952" y="562707"/>
            <a:ext cx="8095512" cy="5335066"/>
            <a:chOff x="2653952" y="562707"/>
            <a:chExt cx="8095512" cy="5335066"/>
          </a:xfrm>
        </p:grpSpPr>
        <p:pic>
          <p:nvPicPr>
            <p:cNvPr id="1026" name="Picture 2" descr="Image result for laptop animated images">
              <a:extLst>
                <a:ext uri="{FF2B5EF4-FFF2-40B4-BE49-F238E27FC236}">
                  <a16:creationId xmlns:a16="http://schemas.microsoft.com/office/drawing/2014/main" id="{4BEE0834-88AD-49F3-A086-87EFD7922F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2" t="15348" r="1781" b="14690"/>
            <a:stretch/>
          </p:blipFill>
          <p:spPr bwMode="auto">
            <a:xfrm>
              <a:off x="2653952" y="881515"/>
              <a:ext cx="2170677" cy="1678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E5822D1-3F35-4597-9EEB-C3C4CEFE8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198" t="4521" r="9081" b="5812"/>
            <a:stretch/>
          </p:blipFill>
          <p:spPr>
            <a:xfrm>
              <a:off x="7765012" y="685678"/>
              <a:ext cx="2984452" cy="2373580"/>
            </a:xfrm>
            <a:prstGeom prst="rect">
              <a:avLst/>
            </a:prstGeom>
          </p:spPr>
        </p:pic>
        <p:pic>
          <p:nvPicPr>
            <p:cNvPr id="5" name="Picture 8" descr="Image result for dji zenmuse x3]">
              <a:extLst>
                <a:ext uri="{FF2B5EF4-FFF2-40B4-BE49-F238E27FC236}">
                  <a16:creationId xmlns:a16="http://schemas.microsoft.com/office/drawing/2014/main" id="{6C37D60F-7B10-4C8F-B744-9D0F8C0298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56" t="6897" r="12579" b="11760"/>
            <a:stretch/>
          </p:blipFill>
          <p:spPr bwMode="auto">
            <a:xfrm>
              <a:off x="8493564" y="3059258"/>
              <a:ext cx="1039661" cy="136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039A0B90-E00D-4672-9AC1-EAA5DC903066}"/>
                </a:ext>
              </a:extLst>
            </p:cNvPr>
            <p:cNvSpPr/>
            <p:nvPr/>
          </p:nvSpPr>
          <p:spPr>
            <a:xfrm rot="21068157" flipV="1">
              <a:off x="4574178" y="1563650"/>
              <a:ext cx="3223894" cy="179218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DEADC1A-15F3-486C-893A-7EBA2625E3F6}"/>
                </a:ext>
              </a:extLst>
            </p:cNvPr>
            <p:cNvSpPr/>
            <p:nvPr/>
          </p:nvSpPr>
          <p:spPr>
            <a:xfrm>
              <a:off x="7765012" y="562707"/>
              <a:ext cx="2898755" cy="4230357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88B97A-0625-44AD-A1BC-F5750AA29FF9}"/>
                </a:ext>
              </a:extLst>
            </p:cNvPr>
            <p:cNvSpPr txBox="1"/>
            <p:nvPr/>
          </p:nvSpPr>
          <p:spPr>
            <a:xfrm>
              <a:off x="5453960" y="1191594"/>
              <a:ext cx="732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SSH</a:t>
              </a:r>
              <a:endParaRPr lang="en-US" dirty="0"/>
            </a:p>
          </p:txBody>
        </p: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C538263F-A918-4102-9181-EF1AF2C3D7F4}"/>
                </a:ext>
              </a:extLst>
            </p:cNvPr>
            <p:cNvSpPr/>
            <p:nvPr/>
          </p:nvSpPr>
          <p:spPr>
            <a:xfrm rot="21068157" flipV="1">
              <a:off x="6447218" y="4363869"/>
              <a:ext cx="2165611" cy="14261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Image result for DJI RC with tab">
              <a:extLst>
                <a:ext uri="{FF2B5EF4-FFF2-40B4-BE49-F238E27FC236}">
                  <a16:creationId xmlns:a16="http://schemas.microsoft.com/office/drawing/2014/main" id="{6842F8A9-3B7F-4253-AE9F-24250FCC59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5" t="-2505" r="6503" b="7265"/>
            <a:stretch/>
          </p:blipFill>
          <p:spPr bwMode="auto">
            <a:xfrm>
              <a:off x="4996818" y="3837861"/>
              <a:ext cx="1522326" cy="2059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40A179-C1C0-49F7-94F8-A9CEB3DEDD7F}"/>
                </a:ext>
              </a:extLst>
            </p:cNvPr>
            <p:cNvGrpSpPr/>
            <p:nvPr/>
          </p:nvGrpSpPr>
          <p:grpSpPr>
            <a:xfrm>
              <a:off x="2653952" y="3239382"/>
              <a:ext cx="1861369" cy="1916976"/>
              <a:chOff x="2653952" y="3239382"/>
              <a:chExt cx="1861369" cy="1916976"/>
            </a:xfrm>
          </p:grpSpPr>
          <p:sp>
            <p:nvSpPr>
              <p:cNvPr id="4" name="Cloud 3">
                <a:extLst>
                  <a:ext uri="{FF2B5EF4-FFF2-40B4-BE49-F238E27FC236}">
                    <a16:creationId xmlns:a16="http://schemas.microsoft.com/office/drawing/2014/main" id="{5C4D5393-88B4-4BC1-AE55-F8814A22D932}"/>
                  </a:ext>
                </a:extLst>
              </p:cNvPr>
              <p:cNvSpPr/>
              <p:nvPr/>
            </p:nvSpPr>
            <p:spPr>
              <a:xfrm>
                <a:off x="2653952" y="3239382"/>
                <a:ext cx="1861369" cy="1916976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1854F-8535-4361-87ED-02B194C0391C}"/>
                  </a:ext>
                </a:extLst>
              </p:cNvPr>
              <p:cNvSpPr txBox="1"/>
              <p:nvPr/>
            </p:nvSpPr>
            <p:spPr>
              <a:xfrm>
                <a:off x="2860055" y="3687746"/>
                <a:ext cx="15223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Broadcast Live Video</a:t>
                </a:r>
                <a:endParaRPr lang="en-US" dirty="0"/>
              </a:p>
            </p:txBody>
          </p:sp>
        </p:grpSp>
        <p:sp>
          <p:nvSpPr>
            <p:cNvPr id="14" name="Arrow: Left 13">
              <a:extLst>
                <a:ext uri="{FF2B5EF4-FFF2-40B4-BE49-F238E27FC236}">
                  <a16:creationId xmlns:a16="http://schemas.microsoft.com/office/drawing/2014/main" id="{B85A5004-451C-494D-9613-DBCE3E5FEAE6}"/>
                </a:ext>
              </a:extLst>
            </p:cNvPr>
            <p:cNvSpPr/>
            <p:nvPr/>
          </p:nvSpPr>
          <p:spPr>
            <a:xfrm>
              <a:off x="4554490" y="4009292"/>
              <a:ext cx="756053" cy="13062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9" name="Arrow: Left 18">
              <a:extLst>
                <a:ext uri="{FF2B5EF4-FFF2-40B4-BE49-F238E27FC236}">
                  <a16:creationId xmlns:a16="http://schemas.microsoft.com/office/drawing/2014/main" id="{7842BAEA-0444-49B8-AC18-AB239EFAEF19}"/>
                </a:ext>
              </a:extLst>
            </p:cNvPr>
            <p:cNvSpPr/>
            <p:nvPr/>
          </p:nvSpPr>
          <p:spPr>
            <a:xfrm rot="5653621">
              <a:off x="3206609" y="2834432"/>
              <a:ext cx="756053" cy="8875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AA2F34-321E-4642-A0A6-A2AC2F9B106B}"/>
                </a:ext>
              </a:extLst>
            </p:cNvPr>
            <p:cNvSpPr txBox="1"/>
            <p:nvPr/>
          </p:nvSpPr>
          <p:spPr>
            <a:xfrm>
              <a:off x="3737130" y="2731434"/>
              <a:ext cx="1169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RMTP</a:t>
              </a:r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E9F9A561-7053-41C4-BFC4-6E5093E54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068" y="1191595"/>
            <a:ext cx="4962953" cy="393601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240CD7B-777E-433C-AA21-E28AC6D6492D}"/>
              </a:ext>
            </a:extLst>
          </p:cNvPr>
          <p:cNvCxnSpPr>
            <a:stCxn id="18" idx="2"/>
          </p:cNvCxnSpPr>
          <p:nvPr/>
        </p:nvCxnSpPr>
        <p:spPr>
          <a:xfrm flipH="1">
            <a:off x="2181726" y="5127613"/>
            <a:ext cx="572819" cy="7701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BB9025F-FC52-4815-893F-6E927A84877B}"/>
              </a:ext>
            </a:extLst>
          </p:cNvPr>
          <p:cNvSpPr/>
          <p:nvPr/>
        </p:nvSpPr>
        <p:spPr>
          <a:xfrm>
            <a:off x="556913" y="5512693"/>
            <a:ext cx="1624813" cy="960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DJI Go App</a:t>
            </a:r>
          </a:p>
        </p:txBody>
      </p:sp>
    </p:spTree>
    <p:extLst>
      <p:ext uri="{BB962C8B-B14F-4D97-AF65-F5344CB8AC3E}">
        <p14:creationId xmlns:p14="http://schemas.microsoft.com/office/powerpoint/2010/main" val="226691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B59368-64D1-4ACC-A778-9B5EBB41D123}"/>
              </a:ext>
            </a:extLst>
          </p:cNvPr>
          <p:cNvGrpSpPr/>
          <p:nvPr/>
        </p:nvGrpSpPr>
        <p:grpSpPr>
          <a:xfrm>
            <a:off x="2653952" y="562707"/>
            <a:ext cx="8095512" cy="5335066"/>
            <a:chOff x="2653952" y="562707"/>
            <a:chExt cx="8095512" cy="5335066"/>
          </a:xfrm>
        </p:grpSpPr>
        <p:pic>
          <p:nvPicPr>
            <p:cNvPr id="1026" name="Picture 2" descr="Image result for laptop animated images">
              <a:extLst>
                <a:ext uri="{FF2B5EF4-FFF2-40B4-BE49-F238E27FC236}">
                  <a16:creationId xmlns:a16="http://schemas.microsoft.com/office/drawing/2014/main" id="{4BEE0834-88AD-49F3-A086-87EFD7922F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2" t="15348" r="1781" b="14690"/>
            <a:stretch/>
          </p:blipFill>
          <p:spPr bwMode="auto">
            <a:xfrm>
              <a:off x="2653952" y="881515"/>
              <a:ext cx="2170677" cy="1678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E5822D1-3F35-4597-9EEB-C3C4CEFE8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198" t="4521" r="9081" b="5812"/>
            <a:stretch/>
          </p:blipFill>
          <p:spPr>
            <a:xfrm>
              <a:off x="7765012" y="685678"/>
              <a:ext cx="2984452" cy="2373580"/>
            </a:xfrm>
            <a:prstGeom prst="rect">
              <a:avLst/>
            </a:prstGeom>
          </p:spPr>
        </p:pic>
        <p:pic>
          <p:nvPicPr>
            <p:cNvPr id="5" name="Picture 8" descr="Image result for dji zenmuse x3]">
              <a:extLst>
                <a:ext uri="{FF2B5EF4-FFF2-40B4-BE49-F238E27FC236}">
                  <a16:creationId xmlns:a16="http://schemas.microsoft.com/office/drawing/2014/main" id="{6C37D60F-7B10-4C8F-B744-9D0F8C0298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56" t="6897" r="12579" b="11760"/>
            <a:stretch/>
          </p:blipFill>
          <p:spPr bwMode="auto">
            <a:xfrm>
              <a:off x="8493564" y="3059258"/>
              <a:ext cx="1039661" cy="136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039A0B90-E00D-4672-9AC1-EAA5DC903066}"/>
                </a:ext>
              </a:extLst>
            </p:cNvPr>
            <p:cNvSpPr/>
            <p:nvPr/>
          </p:nvSpPr>
          <p:spPr>
            <a:xfrm rot="21068157" flipV="1">
              <a:off x="4574178" y="1563650"/>
              <a:ext cx="3223894" cy="179218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DEADC1A-15F3-486C-893A-7EBA2625E3F6}"/>
                </a:ext>
              </a:extLst>
            </p:cNvPr>
            <p:cNvSpPr/>
            <p:nvPr/>
          </p:nvSpPr>
          <p:spPr>
            <a:xfrm>
              <a:off x="7765012" y="562707"/>
              <a:ext cx="2898755" cy="4230357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88B97A-0625-44AD-A1BC-F5750AA29FF9}"/>
                </a:ext>
              </a:extLst>
            </p:cNvPr>
            <p:cNvSpPr txBox="1"/>
            <p:nvPr/>
          </p:nvSpPr>
          <p:spPr>
            <a:xfrm>
              <a:off x="5453960" y="1191594"/>
              <a:ext cx="732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SSH</a:t>
              </a:r>
              <a:endParaRPr lang="en-US" dirty="0"/>
            </a:p>
          </p:txBody>
        </p: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C538263F-A918-4102-9181-EF1AF2C3D7F4}"/>
                </a:ext>
              </a:extLst>
            </p:cNvPr>
            <p:cNvSpPr/>
            <p:nvPr/>
          </p:nvSpPr>
          <p:spPr>
            <a:xfrm rot="21068157" flipV="1">
              <a:off x="6447218" y="4363869"/>
              <a:ext cx="2165611" cy="14261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Image result for DJI RC with tab">
              <a:extLst>
                <a:ext uri="{FF2B5EF4-FFF2-40B4-BE49-F238E27FC236}">
                  <a16:creationId xmlns:a16="http://schemas.microsoft.com/office/drawing/2014/main" id="{6842F8A9-3B7F-4253-AE9F-24250FCC59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5" t="-2505" r="6503" b="7265"/>
            <a:stretch/>
          </p:blipFill>
          <p:spPr bwMode="auto">
            <a:xfrm>
              <a:off x="4996818" y="3837861"/>
              <a:ext cx="1522326" cy="2059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40A179-C1C0-49F7-94F8-A9CEB3DEDD7F}"/>
                </a:ext>
              </a:extLst>
            </p:cNvPr>
            <p:cNvGrpSpPr/>
            <p:nvPr/>
          </p:nvGrpSpPr>
          <p:grpSpPr>
            <a:xfrm>
              <a:off x="2653952" y="3239382"/>
              <a:ext cx="1861369" cy="1916976"/>
              <a:chOff x="2653952" y="3239382"/>
              <a:chExt cx="1861369" cy="1916976"/>
            </a:xfrm>
          </p:grpSpPr>
          <p:sp>
            <p:nvSpPr>
              <p:cNvPr id="4" name="Cloud 3">
                <a:extLst>
                  <a:ext uri="{FF2B5EF4-FFF2-40B4-BE49-F238E27FC236}">
                    <a16:creationId xmlns:a16="http://schemas.microsoft.com/office/drawing/2014/main" id="{5C4D5393-88B4-4BC1-AE55-F8814A22D932}"/>
                  </a:ext>
                </a:extLst>
              </p:cNvPr>
              <p:cNvSpPr/>
              <p:nvPr/>
            </p:nvSpPr>
            <p:spPr>
              <a:xfrm>
                <a:off x="2653952" y="3239382"/>
                <a:ext cx="1861369" cy="1916976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1854F-8535-4361-87ED-02B194C0391C}"/>
                  </a:ext>
                </a:extLst>
              </p:cNvPr>
              <p:cNvSpPr txBox="1"/>
              <p:nvPr/>
            </p:nvSpPr>
            <p:spPr>
              <a:xfrm>
                <a:off x="2860055" y="3687746"/>
                <a:ext cx="15223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Broadcast Live Video</a:t>
                </a:r>
                <a:endParaRPr lang="en-US" dirty="0"/>
              </a:p>
            </p:txBody>
          </p:sp>
        </p:grpSp>
        <p:sp>
          <p:nvSpPr>
            <p:cNvPr id="14" name="Arrow: Left 13">
              <a:extLst>
                <a:ext uri="{FF2B5EF4-FFF2-40B4-BE49-F238E27FC236}">
                  <a16:creationId xmlns:a16="http://schemas.microsoft.com/office/drawing/2014/main" id="{B85A5004-451C-494D-9613-DBCE3E5FEAE6}"/>
                </a:ext>
              </a:extLst>
            </p:cNvPr>
            <p:cNvSpPr/>
            <p:nvPr/>
          </p:nvSpPr>
          <p:spPr>
            <a:xfrm>
              <a:off x="4554490" y="4009292"/>
              <a:ext cx="756053" cy="13062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9" name="Arrow: Left 18">
              <a:extLst>
                <a:ext uri="{FF2B5EF4-FFF2-40B4-BE49-F238E27FC236}">
                  <a16:creationId xmlns:a16="http://schemas.microsoft.com/office/drawing/2014/main" id="{7842BAEA-0444-49B8-AC18-AB239EFAEF19}"/>
                </a:ext>
              </a:extLst>
            </p:cNvPr>
            <p:cNvSpPr/>
            <p:nvPr/>
          </p:nvSpPr>
          <p:spPr>
            <a:xfrm rot="5653621">
              <a:off x="3206609" y="2834432"/>
              <a:ext cx="756053" cy="8875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AA2F34-321E-4642-A0A6-A2AC2F9B106B}"/>
                </a:ext>
              </a:extLst>
            </p:cNvPr>
            <p:cNvSpPr txBox="1"/>
            <p:nvPr/>
          </p:nvSpPr>
          <p:spPr>
            <a:xfrm>
              <a:off x="3737130" y="2731434"/>
              <a:ext cx="1169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RMTP</a:t>
              </a:r>
              <a:endParaRPr lang="en-US" dirty="0"/>
            </a:p>
          </p:txBody>
        </p:sp>
      </p:grp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6DF437DE-43DF-46C1-8D2F-E62E7BF1AB19}"/>
              </a:ext>
            </a:extLst>
          </p:cNvPr>
          <p:cNvSpPr/>
          <p:nvPr/>
        </p:nvSpPr>
        <p:spPr>
          <a:xfrm rot="16200000">
            <a:off x="1095509" y="538092"/>
            <a:ext cx="1326382" cy="2070437"/>
          </a:xfrm>
          <a:prstGeom prst="downArrowCallout">
            <a:avLst>
              <a:gd name="adj1" fmla="val 9849"/>
              <a:gd name="adj2" fmla="val 9848"/>
              <a:gd name="adj3" fmla="val 26516"/>
              <a:gd name="adj4" fmla="val 6158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D4AD4C-ABDD-461E-A504-971B19F7E5D9}"/>
              </a:ext>
            </a:extLst>
          </p:cNvPr>
          <p:cNvSpPr txBox="1"/>
          <p:nvPr/>
        </p:nvSpPr>
        <p:spPr>
          <a:xfrm>
            <a:off x="807227" y="1147241"/>
            <a:ext cx="1145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Nginx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OBS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D77C3A8-A19A-4E4B-89A8-3E1B95CF20DD}"/>
              </a:ext>
            </a:extLst>
          </p:cNvPr>
          <p:cNvSpPr/>
          <p:nvPr/>
        </p:nvSpPr>
        <p:spPr>
          <a:xfrm rot="10800000">
            <a:off x="62606" y="2876090"/>
            <a:ext cx="2422892" cy="1916974"/>
          </a:xfrm>
          <a:prstGeom prst="wedgeRectCallout">
            <a:avLst>
              <a:gd name="adj1" fmla="val -20129"/>
              <a:gd name="adj2" fmla="val 82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B8C446-20C0-488C-8F61-E4F0EDF978F2}"/>
              </a:ext>
            </a:extLst>
          </p:cNvPr>
          <p:cNvSpPr txBox="1"/>
          <p:nvPr/>
        </p:nvSpPr>
        <p:spPr>
          <a:xfrm>
            <a:off x="192041" y="2962266"/>
            <a:ext cx="21253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Nginx</a:t>
            </a:r>
            <a:r>
              <a:rPr lang="en-US" dirty="0"/>
              <a:t> -  Receives the video stream.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OBS</a:t>
            </a:r>
            <a:r>
              <a:rPr lang="en-US" dirty="0"/>
              <a:t> - Captures and encodes video on a Local Computer </a:t>
            </a:r>
          </a:p>
        </p:txBody>
      </p:sp>
    </p:spTree>
    <p:extLst>
      <p:ext uri="{BB962C8B-B14F-4D97-AF65-F5344CB8AC3E}">
        <p14:creationId xmlns:p14="http://schemas.microsoft.com/office/powerpoint/2010/main" val="252090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B59368-64D1-4ACC-A778-9B5EBB41D123}"/>
              </a:ext>
            </a:extLst>
          </p:cNvPr>
          <p:cNvGrpSpPr/>
          <p:nvPr/>
        </p:nvGrpSpPr>
        <p:grpSpPr>
          <a:xfrm>
            <a:off x="2607424" y="562707"/>
            <a:ext cx="8142040" cy="5335066"/>
            <a:chOff x="2607424" y="562707"/>
            <a:chExt cx="8142040" cy="5335066"/>
          </a:xfrm>
        </p:grpSpPr>
        <p:pic>
          <p:nvPicPr>
            <p:cNvPr id="1026" name="Picture 2" descr="Image result for laptop animated images">
              <a:extLst>
                <a:ext uri="{FF2B5EF4-FFF2-40B4-BE49-F238E27FC236}">
                  <a16:creationId xmlns:a16="http://schemas.microsoft.com/office/drawing/2014/main" id="{4BEE0834-88AD-49F3-A086-87EFD7922F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2" t="15348" r="1781" b="14690"/>
            <a:stretch/>
          </p:blipFill>
          <p:spPr bwMode="auto">
            <a:xfrm>
              <a:off x="2653952" y="881515"/>
              <a:ext cx="2170677" cy="1678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E5822D1-3F35-4597-9EEB-C3C4CEFE8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198" t="4521" r="9081" b="5812"/>
            <a:stretch/>
          </p:blipFill>
          <p:spPr>
            <a:xfrm>
              <a:off x="7765012" y="685678"/>
              <a:ext cx="2984452" cy="2373580"/>
            </a:xfrm>
            <a:prstGeom prst="rect">
              <a:avLst/>
            </a:prstGeom>
          </p:spPr>
        </p:pic>
        <p:pic>
          <p:nvPicPr>
            <p:cNvPr id="5" name="Picture 8" descr="Image result for dji zenmuse x3]">
              <a:extLst>
                <a:ext uri="{FF2B5EF4-FFF2-40B4-BE49-F238E27FC236}">
                  <a16:creationId xmlns:a16="http://schemas.microsoft.com/office/drawing/2014/main" id="{6C37D60F-7B10-4C8F-B744-9D0F8C0298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56" t="6897" r="12579" b="11760"/>
            <a:stretch/>
          </p:blipFill>
          <p:spPr bwMode="auto">
            <a:xfrm>
              <a:off x="8493564" y="3059258"/>
              <a:ext cx="1039661" cy="136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039A0B90-E00D-4672-9AC1-EAA5DC903066}"/>
                </a:ext>
              </a:extLst>
            </p:cNvPr>
            <p:cNvSpPr/>
            <p:nvPr/>
          </p:nvSpPr>
          <p:spPr>
            <a:xfrm rot="21068157" flipV="1">
              <a:off x="4572791" y="1545755"/>
              <a:ext cx="3199425" cy="199117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DEADC1A-15F3-486C-893A-7EBA2625E3F6}"/>
                </a:ext>
              </a:extLst>
            </p:cNvPr>
            <p:cNvSpPr/>
            <p:nvPr/>
          </p:nvSpPr>
          <p:spPr>
            <a:xfrm>
              <a:off x="7765013" y="562707"/>
              <a:ext cx="2862385" cy="4283436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88B97A-0625-44AD-A1BC-F5750AA29FF9}"/>
                </a:ext>
              </a:extLst>
            </p:cNvPr>
            <p:cNvSpPr txBox="1"/>
            <p:nvPr/>
          </p:nvSpPr>
          <p:spPr>
            <a:xfrm>
              <a:off x="5453960" y="1191594"/>
              <a:ext cx="732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SSH</a:t>
              </a:r>
              <a:endParaRPr lang="en-US" dirty="0"/>
            </a:p>
          </p:txBody>
        </p: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C538263F-A918-4102-9181-EF1AF2C3D7F4}"/>
                </a:ext>
              </a:extLst>
            </p:cNvPr>
            <p:cNvSpPr/>
            <p:nvPr/>
          </p:nvSpPr>
          <p:spPr>
            <a:xfrm rot="21068157" flipV="1">
              <a:off x="6447218" y="4363869"/>
              <a:ext cx="2165611" cy="14261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Image result for DJI RC with tab">
              <a:extLst>
                <a:ext uri="{FF2B5EF4-FFF2-40B4-BE49-F238E27FC236}">
                  <a16:creationId xmlns:a16="http://schemas.microsoft.com/office/drawing/2014/main" id="{6842F8A9-3B7F-4253-AE9F-24250FCC59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5" t="-2505" r="6503" b="7265"/>
            <a:stretch/>
          </p:blipFill>
          <p:spPr bwMode="auto">
            <a:xfrm>
              <a:off x="4996818" y="3837861"/>
              <a:ext cx="1522326" cy="2059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40A179-C1C0-49F7-94F8-A9CEB3DEDD7F}"/>
                </a:ext>
              </a:extLst>
            </p:cNvPr>
            <p:cNvGrpSpPr/>
            <p:nvPr/>
          </p:nvGrpSpPr>
          <p:grpSpPr>
            <a:xfrm>
              <a:off x="2607424" y="3314213"/>
              <a:ext cx="1969131" cy="1678488"/>
              <a:chOff x="2607424" y="3314213"/>
              <a:chExt cx="1969131" cy="1678488"/>
            </a:xfrm>
          </p:grpSpPr>
          <p:sp>
            <p:nvSpPr>
              <p:cNvPr id="4" name="Cloud 3">
                <a:extLst>
                  <a:ext uri="{FF2B5EF4-FFF2-40B4-BE49-F238E27FC236}">
                    <a16:creationId xmlns:a16="http://schemas.microsoft.com/office/drawing/2014/main" id="{5C4D5393-88B4-4BC1-AE55-F8814A22D932}"/>
                  </a:ext>
                </a:extLst>
              </p:cNvPr>
              <p:cNvSpPr/>
              <p:nvPr/>
            </p:nvSpPr>
            <p:spPr>
              <a:xfrm>
                <a:off x="2607424" y="3314213"/>
                <a:ext cx="1969131" cy="1678488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1854F-8535-4361-87ED-02B194C0391C}"/>
                  </a:ext>
                </a:extLst>
              </p:cNvPr>
              <p:cNvSpPr txBox="1"/>
              <p:nvPr/>
            </p:nvSpPr>
            <p:spPr>
              <a:xfrm>
                <a:off x="2860055" y="3687746"/>
                <a:ext cx="15223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Broadcast Live Video</a:t>
                </a:r>
                <a:endParaRPr lang="en-US" dirty="0"/>
              </a:p>
            </p:txBody>
          </p:sp>
        </p:grpSp>
        <p:sp>
          <p:nvSpPr>
            <p:cNvPr id="14" name="Arrow: Left 13">
              <a:extLst>
                <a:ext uri="{FF2B5EF4-FFF2-40B4-BE49-F238E27FC236}">
                  <a16:creationId xmlns:a16="http://schemas.microsoft.com/office/drawing/2014/main" id="{B85A5004-451C-494D-9613-DBCE3E5FEAE6}"/>
                </a:ext>
              </a:extLst>
            </p:cNvPr>
            <p:cNvSpPr/>
            <p:nvPr/>
          </p:nvSpPr>
          <p:spPr>
            <a:xfrm>
              <a:off x="4554490" y="4009292"/>
              <a:ext cx="756053" cy="13062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9" name="Arrow: Left 18">
              <a:extLst>
                <a:ext uri="{FF2B5EF4-FFF2-40B4-BE49-F238E27FC236}">
                  <a16:creationId xmlns:a16="http://schemas.microsoft.com/office/drawing/2014/main" id="{7842BAEA-0444-49B8-AC18-AB239EFAEF19}"/>
                </a:ext>
              </a:extLst>
            </p:cNvPr>
            <p:cNvSpPr/>
            <p:nvPr/>
          </p:nvSpPr>
          <p:spPr>
            <a:xfrm rot="5653621">
              <a:off x="3206609" y="2834432"/>
              <a:ext cx="756053" cy="8875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AA2F34-321E-4642-A0A6-A2AC2F9B106B}"/>
                </a:ext>
              </a:extLst>
            </p:cNvPr>
            <p:cNvSpPr txBox="1"/>
            <p:nvPr/>
          </p:nvSpPr>
          <p:spPr>
            <a:xfrm>
              <a:off x="3592185" y="2665781"/>
              <a:ext cx="1259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RMTP</a:t>
              </a:r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7EB54B8-7E2F-4D45-94D1-25C34154D9B6}"/>
              </a:ext>
            </a:extLst>
          </p:cNvPr>
          <p:cNvSpPr/>
          <p:nvPr/>
        </p:nvSpPr>
        <p:spPr>
          <a:xfrm>
            <a:off x="3000420" y="1071354"/>
            <a:ext cx="1381960" cy="7741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309C40-EA82-4440-9201-7EA983577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3818" y="1171651"/>
            <a:ext cx="1301056" cy="673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9BD3401-ED6A-463D-970E-F7CD7F75B1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848" r="8864"/>
          <a:stretch/>
        </p:blipFill>
        <p:spPr>
          <a:xfrm rot="762653">
            <a:off x="5331522" y="3989821"/>
            <a:ext cx="1006402" cy="75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6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59F60-6833-476D-B66F-B6188A7D9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42" y="1055604"/>
            <a:ext cx="1185511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https://www.youtube.com/watch?v=tsG93JD0YOc - Here instead of </a:t>
            </a:r>
            <a:r>
              <a:rPr lang="en-US" dirty="0" err="1"/>
              <a:t>youtube</a:t>
            </a:r>
            <a:r>
              <a:rPr lang="en-US" dirty="0"/>
              <a:t>, you need to select custom RTMP option, (something like this rtmp://192.0.0.131/live, this will be a host computer </a:t>
            </a:r>
            <a:r>
              <a:rPr lang="en-US" dirty="0" err="1"/>
              <a:t>ip</a:t>
            </a:r>
            <a:r>
              <a:rPr lang="en-US" dirty="0"/>
              <a:t> address).</a:t>
            </a:r>
          </a:p>
          <a:p>
            <a:endParaRPr lang="en-US" dirty="0"/>
          </a:p>
          <a:p>
            <a:r>
              <a:rPr lang="en-US" dirty="0"/>
              <a:t>2. Setup Nginx and Nginx-RTMP server.  (https://obsproject.com/forum/resources/how-to-set-up-your-own-private-rtmp-server-using-nginx.50/) </a:t>
            </a:r>
          </a:p>
          <a:p>
            <a:endParaRPr lang="en-US" dirty="0"/>
          </a:p>
          <a:p>
            <a:r>
              <a:rPr lang="en-US" dirty="0"/>
              <a:t>3. Use any player (ex VLC) and join to the network (rtmp://192.0.0.131/live) to see UAV video-feed.</a:t>
            </a:r>
          </a:p>
        </p:txBody>
      </p:sp>
    </p:spTree>
    <p:extLst>
      <p:ext uri="{BB962C8B-B14F-4D97-AF65-F5344CB8AC3E}">
        <p14:creationId xmlns:p14="http://schemas.microsoft.com/office/powerpoint/2010/main" val="124887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171</Words>
  <Application>Microsoft Office PowerPoint</Application>
  <PresentationFormat>Widescreen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Video-feed access from DJI X3 camera</vt:lpstr>
      <vt:lpstr>Real Time Messaging Protocol (RTMP)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Video-feed access from DJI X3 camera</dc:title>
  <dc:creator>PAVANKUMARBN</dc:creator>
  <cp:lastModifiedBy>PAVANKUMARBN</cp:lastModifiedBy>
  <cp:revision>3</cp:revision>
  <dcterms:created xsi:type="dcterms:W3CDTF">2020-02-22T01:47:16Z</dcterms:created>
  <dcterms:modified xsi:type="dcterms:W3CDTF">2020-02-26T01:58:10Z</dcterms:modified>
</cp:coreProperties>
</file>