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0" y="-6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274638"/>
            <a:ext cx="8796866" cy="4060295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Kinematics of PUMA 560 Robot Using Artificial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152"/>
            <a:ext cx="8458200" cy="2897982"/>
          </a:xfrm>
        </p:spPr>
        <p:txBody>
          <a:bodyPr>
            <a:normAutofit lnSpcReduction="10000"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robots play a crucial role in automation.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PUMA 560 is a classic 6-DOF articulated robot.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inverse kinematics (IK) is essential for motion planning.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 is challenging due to multiple solutions and non-linearity.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Inverse Kinematics?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4" y="1634067"/>
            <a:ext cx="8229600" cy="3882496"/>
          </a:xfrm>
        </p:spPr>
        <p:txBody>
          <a:bodyPr>
            <a:normAutofit lnSpcReduction="10000"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joint angles for a given end-effector pose.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Analytical, Geometric, and Numerical.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for higher DOF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real-time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initial guesses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ANNs for IK?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data and handles non-linear mappings.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ANN-based IK: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redundancy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inference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 and outliers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using PUMA 560 forward kinematics.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End-effector position and orientation.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6 joint angles.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using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 80%-20%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 Layer: 6 Neurons</a:t>
            </a:r>
          </a:p>
          <a:p>
            <a:r>
              <a:t>- Hidden Layers: Dense + ReLU</a:t>
            </a:r>
          </a:p>
          <a:p>
            <a:r>
              <a:t>- Output Layer: 6 Neurons</a:t>
            </a:r>
          </a:p>
          <a:p>
            <a:r>
              <a:t>- Regularization: Dropout + BatchNorm</a:t>
            </a:r>
          </a:p>
          <a:p>
            <a:r>
              <a:t>- Optimizer: Adam | Loss: Huber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to avoid overfitting.</a:t>
            </a: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 plotted (Train vs. Validation)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vs Actual joint angles show strong correlation.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plots: Low spread and centralized.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&gt; 0.98 for most joints.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provides efficient IK solution for PUMA 560.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real-time potential.</a:t>
            </a:r>
          </a:p>
          <a:p>
            <a:pPr marL="0" indent="0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robot implementation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other ML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264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Inverse Kinematics of PUMA 560 Robot Using Artificial Neural Networks</vt:lpstr>
      <vt:lpstr>Introduction</vt:lpstr>
      <vt:lpstr>What is Inverse Kinematics?</vt:lpstr>
      <vt:lpstr>Why Use ANNs for IK?</vt:lpstr>
      <vt:lpstr>Dataset and Preprocessing</vt:lpstr>
      <vt:lpstr>ANN Architecture</vt:lpstr>
      <vt:lpstr>Model Training and Evaluation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 M P</cp:lastModifiedBy>
  <cp:revision>2</cp:revision>
  <dcterms:created xsi:type="dcterms:W3CDTF">2013-01-27T09:14:16Z</dcterms:created>
  <dcterms:modified xsi:type="dcterms:W3CDTF">2025-06-25T14:31:38Z</dcterms:modified>
  <cp:category/>
</cp:coreProperties>
</file>