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67F1-0D68-428C-AC99-09AE125BE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6894-0DC5-407C-9168-5210E9F6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8E11-24EB-4348-BC3A-B93DD6E2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B3F8-9E5C-4FD9-830F-FCDDEFF3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E74D-BA8F-4D11-A4A9-6F5A7D89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89EF-C1AE-4112-919A-F372FEFD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29D39-13DE-4773-8EDD-A84FFAF2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EE64-F4F1-40C5-B257-BB79FB3C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E96F-5939-4057-9A51-A60FAECB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3EE4-E153-48E6-AE96-F7336D02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FAF1D-6F9E-4C77-9D8B-30A23E282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7CDF-DAC7-4493-A33F-467FC439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DA49-D9AB-4000-B70D-287838FE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2B34-4F3A-482F-A326-090FE9D9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1639-23DE-4518-B962-C8FFF62A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5D77-3203-478E-8B6E-C712A357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8503-206C-4953-815E-7BF9CA86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DDEF-B975-4B35-BF32-7CEE0105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1C41-6E5C-4B70-BD75-7487F894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2195-06D6-403D-972B-62AF8815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6BD7-E9CD-4F8A-87FE-C5AFA1D9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F05B-E26D-4D15-82A1-D1F406CE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9EC5-13D9-4B56-B73C-6D03A307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8DA9-1AEB-4511-8208-6F174C7C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43C-157D-4FEC-9118-307FBBE9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9FC2-3831-45C7-ACB4-18930FA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BBC5-F808-4264-A96C-FF3A9DC8B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56AC6-D4A1-4388-ABF4-72FF539B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C7C6A-024F-4667-B114-C9784AA6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7A61-8F29-4626-88CE-C1C4DE11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9E94-BDC1-4745-8F26-59B2858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AD6B-0FD7-4B7A-8938-5EF3A44C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8F86-2D31-4DB6-B7E2-2EC6AC73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5D021-817F-47BA-A746-B12791EBE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D8D7B-3E5C-44AD-9FF9-2CE05276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7907A-F9FE-4AF5-AF63-29B4E7159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DEFDF-4D73-4AC0-A077-245E60B8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68DD-4606-4E6D-B130-75517BF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C8FE0-2EEC-482F-A66A-565139F9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7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9436-7F27-4EEC-85BE-ED77B369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448B4-6E94-42EC-98A1-B19D3CFD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5248D-3956-4D21-A62B-5F65C446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ACEE9-5430-45F0-883E-4A02CC8F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53185-8F80-448C-BAF9-B3919690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1DFB-CDDC-46C5-A8E9-6D16D657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B1C03-B220-4B2C-9A84-30451094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6E7E-F7AD-46F1-BF84-35F6DB18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EC33-7CB7-4354-B973-100C6BC6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F25FE-463D-4D06-ADD6-0A25E93A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D80B-B36F-4DEF-9365-7AA6C8E0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7975-8E7A-4B6F-80CF-04D2816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7624C-3336-4860-969F-7E0378F1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CE8-9022-4E4B-A029-16E77931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49709-E4D0-4F77-979E-CB9DCB3AA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4E42-EB51-472D-B63A-8BF10AD8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B7BB-30BB-4DB0-A7F5-7FB5612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888E-AE9A-4E47-865A-F664CF70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FF284-6693-471B-B448-08D0ABA6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9310-1260-46B1-AB45-FCDA63FC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F275-90C0-41C8-B83D-2D64A008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22C0-83E8-4957-A6B1-1BB1CF659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78C6-1250-4B02-9EDC-5232268AB71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C064-E8BB-4458-BBB5-5F244AC6B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D437-6543-4765-87A3-E36AA222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EE72F-34B2-43D8-82BB-56E5566A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7468FA-C96C-4BCF-9EB9-BB824023427F}"/>
              </a:ext>
            </a:extLst>
          </p:cNvPr>
          <p:cNvSpPr/>
          <p:nvPr/>
        </p:nvSpPr>
        <p:spPr>
          <a:xfrm>
            <a:off x="4419596" y="825695"/>
            <a:ext cx="3081867" cy="612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0D1C1-5EA3-47A0-8913-B4E235B85D0C}"/>
              </a:ext>
            </a:extLst>
          </p:cNvPr>
          <p:cNvSpPr txBox="1"/>
          <p:nvPr/>
        </p:nvSpPr>
        <p:spPr>
          <a:xfrm>
            <a:off x="5141386" y="868066"/>
            <a:ext cx="1587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800" dirty="0"/>
              <a:t>Main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C27B-A22A-44EA-911F-733DE5A72416}"/>
              </a:ext>
            </a:extLst>
          </p:cNvPr>
          <p:cNvSpPr/>
          <p:nvPr/>
        </p:nvSpPr>
        <p:spPr>
          <a:xfrm>
            <a:off x="8346017" y="4046687"/>
            <a:ext cx="1940983" cy="626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9753C-D3F7-4257-9C13-F581C4A99140}"/>
              </a:ext>
            </a:extLst>
          </p:cNvPr>
          <p:cNvSpPr/>
          <p:nvPr/>
        </p:nvSpPr>
        <p:spPr>
          <a:xfrm>
            <a:off x="4419596" y="1837946"/>
            <a:ext cx="3081867" cy="61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298DA-0AD0-44C2-80F6-DAE9EA036777}"/>
              </a:ext>
            </a:extLst>
          </p:cNvPr>
          <p:cNvSpPr txBox="1"/>
          <p:nvPr/>
        </p:nvSpPr>
        <p:spPr>
          <a:xfrm>
            <a:off x="5228166" y="1990732"/>
            <a:ext cx="17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Menu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E3D662-4036-4D1A-9C63-BB53C7D3630D}"/>
              </a:ext>
            </a:extLst>
          </p:cNvPr>
          <p:cNvSpPr/>
          <p:nvPr/>
        </p:nvSpPr>
        <p:spPr>
          <a:xfrm>
            <a:off x="1729317" y="4280750"/>
            <a:ext cx="2116667" cy="626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19CDE2-7BC9-4212-8E23-DFE9630A55E8}"/>
              </a:ext>
            </a:extLst>
          </p:cNvPr>
          <p:cNvSpPr/>
          <p:nvPr/>
        </p:nvSpPr>
        <p:spPr>
          <a:xfrm>
            <a:off x="21166" y="5702769"/>
            <a:ext cx="1708151" cy="516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862685-D2E1-403E-83EB-31C86F9E7407}"/>
              </a:ext>
            </a:extLst>
          </p:cNvPr>
          <p:cNvSpPr txBox="1"/>
          <p:nvPr/>
        </p:nvSpPr>
        <p:spPr>
          <a:xfrm>
            <a:off x="2089150" y="4367561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BCD36E-EE67-42A8-A549-C22AF67FB0D0}"/>
              </a:ext>
            </a:extLst>
          </p:cNvPr>
          <p:cNvSpPr/>
          <p:nvPr/>
        </p:nvSpPr>
        <p:spPr>
          <a:xfrm>
            <a:off x="4436527" y="2979952"/>
            <a:ext cx="3081867" cy="61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Select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25DE5C-2C72-4E13-A6C5-75B46C645D7D}"/>
              </a:ext>
            </a:extLst>
          </p:cNvPr>
          <p:cNvCxnSpPr/>
          <p:nvPr/>
        </p:nvCxnSpPr>
        <p:spPr>
          <a:xfrm>
            <a:off x="5960529" y="1438176"/>
            <a:ext cx="0" cy="3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517A28-9406-48BC-A756-9E3389BC2053}"/>
              </a:ext>
            </a:extLst>
          </p:cNvPr>
          <p:cNvCxnSpPr>
            <a:stCxn id="13" idx="2"/>
            <a:endCxn id="50" idx="0"/>
          </p:cNvCxnSpPr>
          <p:nvPr/>
        </p:nvCxnSpPr>
        <p:spPr>
          <a:xfrm>
            <a:off x="5960530" y="2455263"/>
            <a:ext cx="16931" cy="52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4D27F9-6225-4490-8CC6-3212BCC4AEF9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977460" y="3597269"/>
            <a:ext cx="1" cy="23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FE89E7-17DC-4DE6-9B26-532BED43C73A}"/>
              </a:ext>
            </a:extLst>
          </p:cNvPr>
          <p:cNvCxnSpPr>
            <a:cxnSpLocks/>
          </p:cNvCxnSpPr>
          <p:nvPr/>
        </p:nvCxnSpPr>
        <p:spPr>
          <a:xfrm>
            <a:off x="5977462" y="3841192"/>
            <a:ext cx="3191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B923A0-D0D1-4FF0-946E-86EB1735FEB4}"/>
              </a:ext>
            </a:extLst>
          </p:cNvPr>
          <p:cNvCxnSpPr/>
          <p:nvPr/>
        </p:nvCxnSpPr>
        <p:spPr>
          <a:xfrm>
            <a:off x="9169401" y="3841192"/>
            <a:ext cx="0" cy="19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3667A7-1AA9-4FEF-BDF2-189B05D2E77C}"/>
              </a:ext>
            </a:extLst>
          </p:cNvPr>
          <p:cNvCxnSpPr>
            <a:cxnSpLocks/>
          </p:cNvCxnSpPr>
          <p:nvPr/>
        </p:nvCxnSpPr>
        <p:spPr>
          <a:xfrm flipH="1">
            <a:off x="2787651" y="3831832"/>
            <a:ext cx="3206737" cy="2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A2C4B2-D2CB-4D50-B5DB-065A691382C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787651" y="3869844"/>
            <a:ext cx="0" cy="41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1A4D888A-14F8-430E-ABE4-A2E7A6A74D05}"/>
              </a:ext>
            </a:extLst>
          </p:cNvPr>
          <p:cNvSpPr/>
          <p:nvPr/>
        </p:nvSpPr>
        <p:spPr>
          <a:xfrm>
            <a:off x="2088091" y="5710984"/>
            <a:ext cx="1708151" cy="516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570EF3-EDC6-4D4A-BAF4-B800E30E244C}"/>
              </a:ext>
            </a:extLst>
          </p:cNvPr>
          <p:cNvSpPr/>
          <p:nvPr/>
        </p:nvSpPr>
        <p:spPr>
          <a:xfrm>
            <a:off x="4144431" y="5702769"/>
            <a:ext cx="1708151" cy="516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E84A9FB-3D49-46A3-824D-119456E30658}"/>
              </a:ext>
            </a:extLst>
          </p:cNvPr>
          <p:cNvSpPr/>
          <p:nvPr/>
        </p:nvSpPr>
        <p:spPr>
          <a:xfrm>
            <a:off x="6339420" y="5702769"/>
            <a:ext cx="1708151" cy="516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E7680F-40D9-4FCB-AAE5-69B3431947F8}"/>
              </a:ext>
            </a:extLst>
          </p:cNvPr>
          <p:cNvCxnSpPr>
            <a:stCxn id="33" idx="2"/>
          </p:cNvCxnSpPr>
          <p:nvPr/>
        </p:nvCxnSpPr>
        <p:spPr>
          <a:xfrm>
            <a:off x="2787651" y="4906804"/>
            <a:ext cx="0" cy="30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FBB7D-FA36-4856-9A8D-06FF7E246B1E}"/>
              </a:ext>
            </a:extLst>
          </p:cNvPr>
          <p:cNvCxnSpPr>
            <a:cxnSpLocks/>
          </p:cNvCxnSpPr>
          <p:nvPr/>
        </p:nvCxnSpPr>
        <p:spPr>
          <a:xfrm flipV="1">
            <a:off x="2787650" y="5215195"/>
            <a:ext cx="4397379" cy="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87D11E-5D9A-424D-892A-4B416783E23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185029" y="5215194"/>
            <a:ext cx="8467" cy="48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B9184FD-E973-4941-A8B7-EE5249F482D7}"/>
              </a:ext>
            </a:extLst>
          </p:cNvPr>
          <p:cNvCxnSpPr>
            <a:stCxn id="76" idx="0"/>
          </p:cNvCxnSpPr>
          <p:nvPr/>
        </p:nvCxnSpPr>
        <p:spPr>
          <a:xfrm flipH="1" flipV="1">
            <a:off x="4998506" y="5224195"/>
            <a:ext cx="1" cy="47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157602F-40C9-42B4-96F9-5B64EBC5AC55}"/>
              </a:ext>
            </a:extLst>
          </p:cNvPr>
          <p:cNvCxnSpPr>
            <a:stCxn id="75" idx="0"/>
          </p:cNvCxnSpPr>
          <p:nvPr/>
        </p:nvCxnSpPr>
        <p:spPr>
          <a:xfrm flipH="1" flipV="1">
            <a:off x="2942166" y="5232410"/>
            <a:ext cx="1" cy="47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BF283C-0B4D-40AF-9D30-174C021FED42}"/>
              </a:ext>
            </a:extLst>
          </p:cNvPr>
          <p:cNvCxnSpPr>
            <a:cxnSpLocks/>
          </p:cNvCxnSpPr>
          <p:nvPr/>
        </p:nvCxnSpPr>
        <p:spPr>
          <a:xfrm flipH="1">
            <a:off x="875241" y="5215194"/>
            <a:ext cx="1903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ED40F4-B65B-4BFC-B0D4-E08672C00F2E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875241" y="5224195"/>
            <a:ext cx="1" cy="47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E20D53F-1C73-4054-8E64-E51908F78F09}"/>
              </a:ext>
            </a:extLst>
          </p:cNvPr>
          <p:cNvSpPr txBox="1"/>
          <p:nvPr/>
        </p:nvSpPr>
        <p:spPr>
          <a:xfrm>
            <a:off x="245535" y="5821011"/>
            <a:ext cx="133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Rename File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57E88C-C3FC-42F7-A2C8-3130C6C28A0D}"/>
              </a:ext>
            </a:extLst>
          </p:cNvPr>
          <p:cNvSpPr txBox="1"/>
          <p:nvPr/>
        </p:nvSpPr>
        <p:spPr>
          <a:xfrm>
            <a:off x="2344219" y="5784365"/>
            <a:ext cx="126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54663F3-92D6-4A65-9238-30456947F699}"/>
              </a:ext>
            </a:extLst>
          </p:cNvPr>
          <p:cNvSpPr txBox="1"/>
          <p:nvPr/>
        </p:nvSpPr>
        <p:spPr>
          <a:xfrm>
            <a:off x="4391019" y="5784365"/>
            <a:ext cx="116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File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EC0889-1782-47E8-8AE3-47E289A55E49}"/>
              </a:ext>
            </a:extLst>
          </p:cNvPr>
          <p:cNvSpPr txBox="1"/>
          <p:nvPr/>
        </p:nvSpPr>
        <p:spPr>
          <a:xfrm>
            <a:off x="6477001" y="5805268"/>
            <a:ext cx="157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to screen</a:t>
            </a:r>
          </a:p>
        </p:txBody>
      </p:sp>
    </p:spTree>
    <p:extLst>
      <p:ext uri="{BB962C8B-B14F-4D97-AF65-F5344CB8AC3E}">
        <p14:creationId xmlns:p14="http://schemas.microsoft.com/office/powerpoint/2010/main" val="318014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Mekapothula, Tharun</dc:creator>
  <cp:lastModifiedBy>Mekapothula, Tharun</cp:lastModifiedBy>
  <cp:revision>5</cp:revision>
  <dcterms:created xsi:type="dcterms:W3CDTF">2023-09-20T23:29:05Z</dcterms:created>
  <dcterms:modified xsi:type="dcterms:W3CDTF">2023-09-21T00:02:12Z</dcterms:modified>
</cp:coreProperties>
</file>