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Power BI</a:t>
            </a:r>
          </a:p>
          <a:p>
            <a:r>
              <a:t>Your Name |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provide decision-makers with an interactive dashboard for monitoring sales performance, identifying top-performing regions/products, and tracking growth trends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$2.5M (↑ 12% YoY)</a:t>
            </a:r>
          </a:p>
          <a:p>
            <a:r>
              <a:t>- Profit Margin: 24%</a:t>
            </a:r>
          </a:p>
          <a:p>
            <a:r>
              <a:t>- Top Region: West (32% of sales)</a:t>
            </a:r>
          </a:p>
          <a:p>
            <a:r>
              <a:t>- Strongest Product Category: Technology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interactive with filters (time, product, region)</a:t>
            </a:r>
          </a:p>
          <a:p>
            <a:r>
              <a:t>- Drill-down capabilities</a:t>
            </a:r>
          </a:p>
          <a:p>
            <a:r>
              <a:t>- Real-time visual insights</a:t>
            </a:r>
          </a:p>
          <a:p>
            <a:r>
              <a:t>- Consistent, professional color theme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efforts on underperforming regions</a:t>
            </a:r>
          </a:p>
          <a:p>
            <a:r>
              <a:t>- Optimize inventory for high-performing categories</a:t>
            </a:r>
          </a:p>
          <a:p>
            <a:r>
              <a:t>- Monitor profit margins in Q2</a:t>
            </a:r>
          </a:p>
          <a:p>
            <a:r>
              <a:t>- Expand successful product 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