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0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4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4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43204-D98C-44B1-905A-3CD5738CDA14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51A3-7B49-4475-9E1A-EE0FB900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9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setup-loc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d0Rpw7O48" TargetMode="External"/><Relationship Id="rId2" Type="http://schemas.openxmlformats.org/officeDocument/2006/relationships/hyperlink" Target="https://medium.com/wesionary-team/create-your-first-rest-api-with-node-js-express-and-mongodb-447fce5353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-CeWkz1MNQ&amp;list=PLIjdNHWULhPSZFDzQU6AnbVQNNo1NTRpd&amp;index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sta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9B3F-7B99-4F56-B1C8-6C8C0066B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CSC-560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64F36-694A-42A5-8EDD-319905CDB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4</a:t>
            </a:r>
          </a:p>
        </p:txBody>
      </p:sp>
    </p:spTree>
    <p:extLst>
      <p:ext uri="{BB962C8B-B14F-4D97-AF65-F5344CB8AC3E}">
        <p14:creationId xmlns:p14="http://schemas.microsoft.com/office/powerpoint/2010/main" val="7564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E6538-D534-439C-A6F8-CFBF517B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FDB71-D007-4E8A-BE08-B473E1F9C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7925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43FC-C6AF-409D-AA8F-76F531F3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B0E1-DEEC-4B9E-8086-9AC5D5D4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https://angular.io/guide/setup-local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9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ACA0-A52B-4DDC-A611-9C1C1245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B34F-787B-486E-B98F-A134988B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this tutorial first: </a:t>
            </a:r>
          </a:p>
          <a:p>
            <a:pPr lvl="1"/>
            <a:r>
              <a:rPr lang="en-US" dirty="0">
                <a:hlinkClick r:id="rId2"/>
              </a:rPr>
              <a:t>https://medium.com/wesionary-team/create-your-first-rest-api-with-node-js-express-and-mongodb-447fce535385</a:t>
            </a:r>
            <a:r>
              <a:rPr lang="en-US" dirty="0"/>
              <a:t> </a:t>
            </a:r>
          </a:p>
          <a:p>
            <a:r>
              <a:rPr lang="en-US" dirty="0"/>
              <a:t>Complete this tutorial second:</a:t>
            </a:r>
          </a:p>
          <a:p>
            <a:pPr lvl="1"/>
            <a:r>
              <a:rPr lang="en-US" dirty="0">
                <a:hlinkClick r:id="rId3"/>
              </a:rPr>
              <a:t>https://www.youtube.com/watch?v=pKd0Rpw7O48</a:t>
            </a:r>
            <a:r>
              <a:rPr lang="en-US" dirty="0"/>
              <a:t> </a:t>
            </a:r>
          </a:p>
          <a:p>
            <a:r>
              <a:rPr lang="en-US" dirty="0"/>
              <a:t>Complete this tutorial third:</a:t>
            </a:r>
          </a:p>
          <a:p>
            <a:pPr lvl="1"/>
            <a:r>
              <a:rPr lang="en-US" dirty="0">
                <a:hlinkClick r:id="rId4"/>
              </a:rPr>
              <a:t>https://www.youtube.com/watch?v=V-CeWkz1MNQ&amp;list=PLIjdNHWULhPSZFDzQU6AnbVQNNo1NTRpd&amp;index=1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7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86B9-D3BF-43AD-B890-A3D7CCE9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6D13-F78B-49A2-8153-5E073473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tutorial at: </a:t>
            </a:r>
            <a:r>
              <a:rPr lang="en-US" dirty="0">
                <a:hlinkClick r:id="rId2"/>
              </a:rPr>
              <a:t>https://angular.io/start</a:t>
            </a:r>
            <a:r>
              <a:rPr lang="en-US" dirty="0"/>
              <a:t> to get a working Angular app and introduce you to the technology.</a:t>
            </a:r>
          </a:p>
          <a:p>
            <a:r>
              <a:rPr lang="en-US" dirty="0"/>
              <a:t>Submit a link to GitHub with your working tutorial code along with the self assessment</a:t>
            </a:r>
          </a:p>
        </p:txBody>
      </p:sp>
    </p:spTree>
    <p:extLst>
      <p:ext uri="{BB962C8B-B14F-4D97-AF65-F5344CB8AC3E}">
        <p14:creationId xmlns:p14="http://schemas.microsoft.com/office/powerpoint/2010/main" val="33823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5A35-F291-47CE-89AF-6EBA1891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FFFC-F53B-4662-B27B-AC5B57AD4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angular based front end to your Unit 3 </a:t>
            </a:r>
            <a:r>
              <a:rPr lang="en-US" dirty="0" err="1"/>
              <a:t>hw</a:t>
            </a:r>
            <a:r>
              <a:rPr lang="en-US" dirty="0"/>
              <a:t> which allows you to add/update/delete Players as well as allows you to perform the 5 queries you created.</a:t>
            </a:r>
          </a:p>
          <a:p>
            <a:r>
              <a:rPr lang="en-US" dirty="0"/>
              <a:t>Note: This does not need to be a pretty user interface as that is not the point of this class (see the UX class for that).  This just needs to be functional enough to call your backend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3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C69C-4321-40FC-937A-1CC626BC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E023-D77D-436A-AD05-1400443D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you have been introduced to the 4 main tools of the MEAN stack:</a:t>
            </a:r>
          </a:p>
          <a:p>
            <a:pPr lvl="1"/>
            <a:r>
              <a:rPr lang="en-US" dirty="0"/>
              <a:t>MongoDB, Express Web Server, Angular, and Node.js</a:t>
            </a:r>
          </a:p>
          <a:p>
            <a:pPr lvl="1"/>
            <a:r>
              <a:rPr lang="en-US" dirty="0"/>
              <a:t>These tools are the current “cool kids” in the web development world and are becoming the mainstay for most new development.  I believe you will see these tools commonly used in data science and machine learning application as they transition toward API’s for 3rd party application to use.</a:t>
            </a:r>
          </a:p>
        </p:txBody>
      </p:sp>
    </p:spTree>
    <p:extLst>
      <p:ext uri="{BB962C8B-B14F-4D97-AF65-F5344CB8AC3E}">
        <p14:creationId xmlns:p14="http://schemas.microsoft.com/office/powerpoint/2010/main" val="242626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99A5-CC8A-4EBC-A09A-AC7B5223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6F85-D3FF-41CE-BBE9-DB6031C6B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MongoDB create a data set for something of your choosing.</a:t>
            </a:r>
          </a:p>
          <a:p>
            <a:pPr lvl="1"/>
            <a:r>
              <a:rPr lang="en-US" dirty="0"/>
              <a:t>Perhaps pick something related to one of your hobbies </a:t>
            </a:r>
            <a:r>
              <a:rPr lang="en-US" dirty="0" err="1"/>
              <a:t>etc</a:t>
            </a:r>
            <a:r>
              <a:rPr lang="en-US" dirty="0"/>
              <a:t>… where you can get data into json format for storage in a collection based database.</a:t>
            </a:r>
          </a:p>
          <a:p>
            <a:r>
              <a:rPr lang="en-US" dirty="0"/>
              <a:t>Using Node.js and Express create a reasonable </a:t>
            </a:r>
            <a:r>
              <a:rPr lang="en-US" dirty="0" err="1"/>
              <a:t>api</a:t>
            </a:r>
            <a:r>
              <a:rPr lang="en-US" dirty="0"/>
              <a:t> with at least 5 end points for interacting with your data.  At least 2 of these end points should be for retrieving (GET) data.</a:t>
            </a:r>
          </a:p>
          <a:p>
            <a:r>
              <a:rPr lang="en-US" dirty="0"/>
              <a:t>Using Angular, create a simple user interface (you will not be graded on how good it looks) to interact with your API.</a:t>
            </a:r>
          </a:p>
        </p:txBody>
      </p:sp>
    </p:spTree>
    <p:extLst>
      <p:ext uri="{BB962C8B-B14F-4D97-AF65-F5344CB8AC3E}">
        <p14:creationId xmlns:p14="http://schemas.microsoft.com/office/powerpoint/2010/main" val="167800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389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CSC-560</vt:lpstr>
      <vt:lpstr>Unit 4</vt:lpstr>
      <vt:lpstr>Setup your Environment</vt:lpstr>
      <vt:lpstr>Tutorial</vt:lpstr>
      <vt:lpstr>Tutorial and Assessment</vt:lpstr>
      <vt:lpstr>Unit 4 Homework</vt:lpstr>
      <vt:lpstr>Final Thoughts… 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CSC-560</dc:title>
  <dc:creator>swidc</dc:creator>
  <cp:lastModifiedBy>swidc</cp:lastModifiedBy>
  <cp:revision>2</cp:revision>
  <dcterms:created xsi:type="dcterms:W3CDTF">2020-10-27T20:02:14Z</dcterms:created>
  <dcterms:modified xsi:type="dcterms:W3CDTF">2021-01-19T18:26:01Z</dcterms:modified>
</cp:coreProperties>
</file>