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75" r:id="rId12"/>
    <p:sldId id="263" r:id="rId13"/>
    <p:sldId id="264" r:id="rId14"/>
    <p:sldId id="265" r:id="rId15"/>
    <p:sldId id="266" r:id="rId16"/>
    <p:sldId id="267" r:id="rId17"/>
    <p:sldId id="268" r:id="rId18"/>
    <p:sldId id="269" r:id="rId19"/>
    <p:sldId id="270"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1A83A-98F1-4B52-8EDB-5EFC768A2A9F}" v="1" dt="2024-07-04T10:23:35.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3" d="100"/>
          <a:sy n="83" d="100"/>
        </p:scale>
        <p:origin x="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yadav" userId="8ecd622c714dd999" providerId="LiveId" clId="{5131A83A-98F1-4B52-8EDB-5EFC768A2A9F}"/>
    <pc:docChg chg="custSel addSld modSld">
      <pc:chgData name="pavankumar yadav" userId="8ecd622c714dd999" providerId="LiveId" clId="{5131A83A-98F1-4B52-8EDB-5EFC768A2A9F}" dt="2024-07-04T10:23:37.325" v="11" actId="962"/>
      <pc:docMkLst>
        <pc:docMk/>
      </pc:docMkLst>
      <pc:sldChg chg="addSp delSp modSp new mod">
        <pc:chgData name="pavankumar yadav" userId="8ecd622c714dd999" providerId="LiveId" clId="{5131A83A-98F1-4B52-8EDB-5EFC768A2A9F}" dt="2024-07-04T10:23:37.325" v="11" actId="962"/>
        <pc:sldMkLst>
          <pc:docMk/>
          <pc:sldMk cId="4071302073" sldId="277"/>
        </pc:sldMkLst>
        <pc:spChg chg="mod">
          <ac:chgData name="pavankumar yadav" userId="8ecd622c714dd999" providerId="LiveId" clId="{5131A83A-98F1-4B52-8EDB-5EFC768A2A9F}" dt="2024-07-04T10:22:10.886" v="8" actId="5793"/>
          <ac:spMkLst>
            <pc:docMk/>
            <pc:sldMk cId="4071302073" sldId="277"/>
            <ac:spMk id="2" creationId="{3A032480-54B6-44B0-931B-79383DD0F623}"/>
          </ac:spMkLst>
        </pc:spChg>
        <pc:spChg chg="del">
          <ac:chgData name="pavankumar yadav" userId="8ecd622c714dd999" providerId="LiveId" clId="{5131A83A-98F1-4B52-8EDB-5EFC768A2A9F}" dt="2024-07-04T10:23:35.438" v="9"/>
          <ac:spMkLst>
            <pc:docMk/>
            <pc:sldMk cId="4071302073" sldId="277"/>
            <ac:spMk id="3" creationId="{B85BEC23-5F25-554C-478D-1D751CFA8F1D}"/>
          </ac:spMkLst>
        </pc:spChg>
        <pc:picChg chg="add mod">
          <ac:chgData name="pavankumar yadav" userId="8ecd622c714dd999" providerId="LiveId" clId="{5131A83A-98F1-4B52-8EDB-5EFC768A2A9F}" dt="2024-07-04T10:23:37.325" v="11" actId="962"/>
          <ac:picMkLst>
            <pc:docMk/>
            <pc:sldMk cId="4071302073" sldId="277"/>
            <ac:picMk id="5" creationId="{CA81A96F-2E37-0041-4F9E-6751F986E2A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8DA-4F29-B2C3-6975-21F6C87D2C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C89921-AE85-77A4-819F-D14E0118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28DCEF-980D-5455-04C6-8C9778373DE2}"/>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5" name="Footer Placeholder 4">
            <a:extLst>
              <a:ext uri="{FF2B5EF4-FFF2-40B4-BE49-F238E27FC236}">
                <a16:creationId xmlns:a16="http://schemas.microsoft.com/office/drawing/2014/main" id="{48BC4B51-FC5F-D2E6-6042-395AEF154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3C36B7-83F8-320D-FE2A-60C377AF7289}"/>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46785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0B3B-CBD9-A672-A69B-EFA19F9EB7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671F1-A44F-C693-E8DC-A90A6985F9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0109E-E091-3F36-DD4C-8BC73DFBE858}"/>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5" name="Footer Placeholder 4">
            <a:extLst>
              <a:ext uri="{FF2B5EF4-FFF2-40B4-BE49-F238E27FC236}">
                <a16:creationId xmlns:a16="http://schemas.microsoft.com/office/drawing/2014/main" id="{9D41434A-B32B-8486-F721-CBCA14CCE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51B61-E803-8135-382A-A9F1DB086694}"/>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373699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2E5A85-617A-68AD-22F8-0C088F845C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E9D331-6BC3-0AD1-314B-5BB7F01DBD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68802-5A07-46E8-048C-F3CEA42DAB50}"/>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5" name="Footer Placeholder 4">
            <a:extLst>
              <a:ext uri="{FF2B5EF4-FFF2-40B4-BE49-F238E27FC236}">
                <a16:creationId xmlns:a16="http://schemas.microsoft.com/office/drawing/2014/main" id="{9AA9F898-8281-D069-C74C-243B61FBC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CEBAB8-BC4F-C78C-3C23-8076BB86EEE4}"/>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108077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B00E-63A6-C5C5-ACBD-6155239302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E79BB1-014D-D804-26C0-B0576C7EB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76F89-14F6-FD11-82D6-361E3FB4FAEC}"/>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5" name="Footer Placeholder 4">
            <a:extLst>
              <a:ext uri="{FF2B5EF4-FFF2-40B4-BE49-F238E27FC236}">
                <a16:creationId xmlns:a16="http://schemas.microsoft.com/office/drawing/2014/main" id="{30270A60-6099-22AA-1B8C-8F3C435BF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18E3F-8B44-05F4-79C7-E78FD7067BEE}"/>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269278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2282-18F7-B4B8-E71A-9CC9478B6C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5261C9-84CC-EF60-30CB-432C82D340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16E43-714A-69B5-A9A5-1DB3006072DC}"/>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5" name="Footer Placeholder 4">
            <a:extLst>
              <a:ext uri="{FF2B5EF4-FFF2-40B4-BE49-F238E27FC236}">
                <a16:creationId xmlns:a16="http://schemas.microsoft.com/office/drawing/2014/main" id="{FC0F792F-9A87-2B68-55DF-CC2E76ADB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22A82-FE26-AD06-D552-945C1FFE00FB}"/>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238910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C93F-DA99-F166-69F1-10F426DDA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01AD63-3B3D-A5DB-A10E-70D70F2FD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733C8-BE5C-5451-3C6A-E323694C9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137456-B754-C481-0372-2876E42E591C}"/>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6" name="Footer Placeholder 5">
            <a:extLst>
              <a:ext uri="{FF2B5EF4-FFF2-40B4-BE49-F238E27FC236}">
                <a16:creationId xmlns:a16="http://schemas.microsoft.com/office/drawing/2014/main" id="{B683F3DE-34A0-CE11-EC8C-F081C120A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BF0959-70A9-D87E-18A9-B3BA3AA17667}"/>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227297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6BFF-19C7-0F81-3A25-1F44110360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58B94-906E-CCBA-8970-E95ADBFAF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CA04C-EB7F-4738-D84D-535547491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5CE410-B3BB-FD84-95C3-3E4B38747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4E499-68E9-86F7-5833-DD2312428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981A19-1DA7-AD04-2B84-289BB3811FE0}"/>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8" name="Footer Placeholder 7">
            <a:extLst>
              <a:ext uri="{FF2B5EF4-FFF2-40B4-BE49-F238E27FC236}">
                <a16:creationId xmlns:a16="http://schemas.microsoft.com/office/drawing/2014/main" id="{EB351016-38F4-CB1D-480D-09B6FCDE18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B811D2-822D-4D4D-76AF-AAB4D84491A9}"/>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80974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8284-ADF6-1C69-28C7-7265B08F52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7A0D68-94D4-ADF8-06F9-C4B7BC5BC080}"/>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4" name="Footer Placeholder 3">
            <a:extLst>
              <a:ext uri="{FF2B5EF4-FFF2-40B4-BE49-F238E27FC236}">
                <a16:creationId xmlns:a16="http://schemas.microsoft.com/office/drawing/2014/main" id="{A4CEFAE1-24C3-B020-2F65-633E37E1C7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6DD4A8-1B77-DBA3-C674-0B8E312C1E04}"/>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25142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60F21-BFFE-46DE-118E-5AC0A3CB8825}"/>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3" name="Footer Placeholder 2">
            <a:extLst>
              <a:ext uri="{FF2B5EF4-FFF2-40B4-BE49-F238E27FC236}">
                <a16:creationId xmlns:a16="http://schemas.microsoft.com/office/drawing/2014/main" id="{15ABA1DA-26D6-63F2-27A1-956E3B6103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1BB67E-292F-DCDD-5A45-2D24A2A83D16}"/>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158106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5C19-4A30-93E9-3341-97EFD6F62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B56374-1C08-B43B-9E1B-943EE1695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DAA8E8-64C0-63CD-B935-2CCEA8C26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C9C92-B86F-037D-01B9-E12F730E1F02}"/>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6" name="Footer Placeholder 5">
            <a:extLst>
              <a:ext uri="{FF2B5EF4-FFF2-40B4-BE49-F238E27FC236}">
                <a16:creationId xmlns:a16="http://schemas.microsoft.com/office/drawing/2014/main" id="{AE5AF7BD-1F07-E48E-B03D-3361D6093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4204A4-071B-95BC-75FC-063A82A90028}"/>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384933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7E7F-04CF-4418-6BF2-E6899DFDF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2EBD39-73F4-EF58-3FD9-20E61957F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FB5579-1041-D3F2-6552-F66DEA1DD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31F29-49D3-5133-8F5F-FEF78A8814C1}"/>
              </a:ext>
            </a:extLst>
          </p:cNvPr>
          <p:cNvSpPr>
            <a:spLocks noGrp="1"/>
          </p:cNvSpPr>
          <p:nvPr>
            <p:ph type="dt" sz="half" idx="10"/>
          </p:nvPr>
        </p:nvSpPr>
        <p:spPr/>
        <p:txBody>
          <a:bodyPr/>
          <a:lstStyle/>
          <a:p>
            <a:fld id="{589472A3-DA7D-4734-9A80-EF4E4264C9A9}" type="datetimeFigureOut">
              <a:rPr lang="en-IN" smtClean="0"/>
              <a:t>04-07-2024</a:t>
            </a:fld>
            <a:endParaRPr lang="en-IN"/>
          </a:p>
        </p:txBody>
      </p:sp>
      <p:sp>
        <p:nvSpPr>
          <p:cNvPr id="6" name="Footer Placeholder 5">
            <a:extLst>
              <a:ext uri="{FF2B5EF4-FFF2-40B4-BE49-F238E27FC236}">
                <a16:creationId xmlns:a16="http://schemas.microsoft.com/office/drawing/2014/main" id="{169502DC-0356-AAB4-0BA7-991DF26DB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E7DE0-20C9-1990-0762-5B3B93566F6F}"/>
              </a:ext>
            </a:extLst>
          </p:cNvPr>
          <p:cNvSpPr>
            <a:spLocks noGrp="1"/>
          </p:cNvSpPr>
          <p:nvPr>
            <p:ph type="sldNum" sz="quarter" idx="12"/>
          </p:nvPr>
        </p:nvSpPr>
        <p:spPr/>
        <p:txBody>
          <a:bodyPr/>
          <a:lstStyle/>
          <a:p>
            <a:fld id="{FD797426-14A8-4FAD-A15E-93B99D99BC1D}" type="slidenum">
              <a:rPr lang="en-IN" smtClean="0"/>
              <a:t>‹#›</a:t>
            </a:fld>
            <a:endParaRPr lang="en-IN"/>
          </a:p>
        </p:txBody>
      </p:sp>
    </p:spTree>
    <p:extLst>
      <p:ext uri="{BB962C8B-B14F-4D97-AF65-F5344CB8AC3E}">
        <p14:creationId xmlns:p14="http://schemas.microsoft.com/office/powerpoint/2010/main" val="86432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E8553-6326-0281-1D3D-22520607F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74B90B-1E1A-9AE7-1849-F26C46DF9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8FC6B-F8D2-2205-BB9E-754814FC5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9472A3-DA7D-4734-9A80-EF4E4264C9A9}" type="datetimeFigureOut">
              <a:rPr lang="en-IN" smtClean="0"/>
              <a:t>04-07-2024</a:t>
            </a:fld>
            <a:endParaRPr lang="en-IN"/>
          </a:p>
        </p:txBody>
      </p:sp>
      <p:sp>
        <p:nvSpPr>
          <p:cNvPr id="5" name="Footer Placeholder 4">
            <a:extLst>
              <a:ext uri="{FF2B5EF4-FFF2-40B4-BE49-F238E27FC236}">
                <a16:creationId xmlns:a16="http://schemas.microsoft.com/office/drawing/2014/main" id="{C193A845-52F5-478A-3176-76CD272A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D059583-67A8-6D88-2490-2FDC8F8B3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797426-14A8-4FAD-A15E-93B99D99BC1D}" type="slidenum">
              <a:rPr lang="en-IN" smtClean="0"/>
              <a:t>‹#›</a:t>
            </a:fld>
            <a:endParaRPr lang="en-IN"/>
          </a:p>
        </p:txBody>
      </p:sp>
    </p:spTree>
    <p:extLst>
      <p:ext uri="{BB962C8B-B14F-4D97-AF65-F5344CB8AC3E}">
        <p14:creationId xmlns:p14="http://schemas.microsoft.com/office/powerpoint/2010/main" val="3095419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841D-71A7-3A27-C743-7C67852C907D}"/>
              </a:ext>
            </a:extLst>
          </p:cNvPr>
          <p:cNvSpPr>
            <a:spLocks noGrp="1"/>
          </p:cNvSpPr>
          <p:nvPr>
            <p:ph type="ctrTitle"/>
          </p:nvPr>
        </p:nvSpPr>
        <p:spPr/>
        <p:txBody>
          <a:bodyPr/>
          <a:lstStyle/>
          <a:p>
            <a:r>
              <a:rPr lang="en-US" dirty="0"/>
              <a:t>DSA  ASSIGNMENT</a:t>
            </a:r>
            <a:endParaRPr lang="en-IN" dirty="0"/>
          </a:p>
        </p:txBody>
      </p:sp>
      <p:sp>
        <p:nvSpPr>
          <p:cNvPr id="3" name="Subtitle 2">
            <a:extLst>
              <a:ext uri="{FF2B5EF4-FFF2-40B4-BE49-F238E27FC236}">
                <a16:creationId xmlns:a16="http://schemas.microsoft.com/office/drawing/2014/main" id="{9EBB1ED1-477A-AF01-D552-60BED4EC004F}"/>
              </a:ext>
            </a:extLst>
          </p:cNvPr>
          <p:cNvSpPr>
            <a:spLocks noGrp="1"/>
          </p:cNvSpPr>
          <p:nvPr>
            <p:ph type="subTitle" idx="1"/>
          </p:nvPr>
        </p:nvSpPr>
        <p:spPr/>
        <p:txBody>
          <a:bodyPr>
            <a:normAutofit lnSpcReduction="10000"/>
          </a:bodyPr>
          <a:lstStyle/>
          <a:p>
            <a:r>
              <a:rPr lang="en-US" dirty="0"/>
              <a:t>Project </a:t>
            </a:r>
            <a:r>
              <a:rPr lang="en-US" dirty="0" err="1"/>
              <a:t>name:simple</a:t>
            </a:r>
            <a:r>
              <a:rPr lang="en-US" dirty="0"/>
              <a:t> library management system</a:t>
            </a:r>
          </a:p>
          <a:p>
            <a:endParaRPr lang="en-US" dirty="0"/>
          </a:p>
          <a:p>
            <a:r>
              <a:rPr lang="en-US" dirty="0" err="1"/>
              <a:t>Name:Pallapati</a:t>
            </a:r>
            <a:r>
              <a:rPr lang="en-US" dirty="0"/>
              <a:t> Pavankumar</a:t>
            </a:r>
          </a:p>
          <a:p>
            <a:r>
              <a:rPr lang="en-US" dirty="0"/>
              <a:t>Regno:12217293</a:t>
            </a:r>
          </a:p>
          <a:p>
            <a:endParaRPr lang="en-IN" dirty="0"/>
          </a:p>
        </p:txBody>
      </p:sp>
    </p:spTree>
    <p:extLst>
      <p:ext uri="{BB962C8B-B14F-4D97-AF65-F5344CB8AC3E}">
        <p14:creationId xmlns:p14="http://schemas.microsoft.com/office/powerpoint/2010/main" val="401849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933C-2802-605B-87C2-591D48116A78}"/>
              </a:ext>
            </a:extLst>
          </p:cNvPr>
          <p:cNvSpPr>
            <a:spLocks noGrp="1"/>
          </p:cNvSpPr>
          <p:nvPr>
            <p:ph type="title"/>
          </p:nvPr>
        </p:nvSpPr>
        <p:spPr/>
        <p:txBody>
          <a:bodyPr/>
          <a:lstStyle/>
          <a:p>
            <a:r>
              <a:rPr lang="en-IN" dirty="0" err="1"/>
              <a:t>returnBook</a:t>
            </a:r>
            <a:endParaRPr lang="en-IN" dirty="0"/>
          </a:p>
        </p:txBody>
      </p:sp>
      <p:sp>
        <p:nvSpPr>
          <p:cNvPr id="3" name="Content Placeholder 2">
            <a:extLst>
              <a:ext uri="{FF2B5EF4-FFF2-40B4-BE49-F238E27FC236}">
                <a16:creationId xmlns:a16="http://schemas.microsoft.com/office/drawing/2014/main" id="{A07B0BAC-8EBD-A76A-6503-3F79257CDAA0}"/>
              </a:ext>
            </a:extLst>
          </p:cNvPr>
          <p:cNvSpPr>
            <a:spLocks noGrp="1"/>
          </p:cNvSpPr>
          <p:nvPr>
            <p:ph idx="1"/>
          </p:nvPr>
        </p:nvSpPr>
        <p:spPr/>
        <p:txBody>
          <a:bodyPr>
            <a:normAutofit/>
          </a:bodyPr>
          <a:lstStyle/>
          <a:p>
            <a:pPr marL="0" indent="0">
              <a:buNone/>
            </a:pPr>
            <a:r>
              <a:rPr lang="en-US" dirty="0"/>
              <a:t>Changes the status of a book to available if it is issued.</a:t>
            </a:r>
            <a:endParaRPr lang="en-IN" dirty="0"/>
          </a:p>
        </p:txBody>
      </p:sp>
      <p:pic>
        <p:nvPicPr>
          <p:cNvPr id="5" name="Picture 4">
            <a:extLst>
              <a:ext uri="{FF2B5EF4-FFF2-40B4-BE49-F238E27FC236}">
                <a16:creationId xmlns:a16="http://schemas.microsoft.com/office/drawing/2014/main" id="{0DD43F7D-509C-DB62-AF76-F804BCF411D2}"/>
              </a:ext>
            </a:extLst>
          </p:cNvPr>
          <p:cNvPicPr>
            <a:picLocks noChangeAspect="1"/>
          </p:cNvPicPr>
          <p:nvPr/>
        </p:nvPicPr>
        <p:blipFill>
          <a:blip r:embed="rId2"/>
          <a:stretch>
            <a:fillRect/>
          </a:stretch>
        </p:blipFill>
        <p:spPr>
          <a:xfrm>
            <a:off x="1004236" y="2520216"/>
            <a:ext cx="8249801" cy="2829320"/>
          </a:xfrm>
          <a:prstGeom prst="rect">
            <a:avLst/>
          </a:prstGeom>
        </p:spPr>
      </p:pic>
    </p:spTree>
    <p:extLst>
      <p:ext uri="{BB962C8B-B14F-4D97-AF65-F5344CB8AC3E}">
        <p14:creationId xmlns:p14="http://schemas.microsoft.com/office/powerpoint/2010/main" val="117641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9983-9738-183D-79DA-227BA0F8C780}"/>
              </a:ext>
            </a:extLst>
          </p:cNvPr>
          <p:cNvSpPr>
            <a:spLocks noGrp="1"/>
          </p:cNvSpPr>
          <p:nvPr>
            <p:ph type="title"/>
          </p:nvPr>
        </p:nvSpPr>
        <p:spPr/>
        <p:txBody>
          <a:bodyPr/>
          <a:lstStyle/>
          <a:p>
            <a:r>
              <a:rPr lang="en-IN" dirty="0" err="1"/>
              <a:t>listAllBooks</a:t>
            </a:r>
            <a:endParaRPr lang="en-IN" dirty="0"/>
          </a:p>
        </p:txBody>
      </p:sp>
      <p:sp>
        <p:nvSpPr>
          <p:cNvPr id="3" name="Content Placeholder 2">
            <a:extLst>
              <a:ext uri="{FF2B5EF4-FFF2-40B4-BE49-F238E27FC236}">
                <a16:creationId xmlns:a16="http://schemas.microsoft.com/office/drawing/2014/main" id="{D2737ED1-6B55-4B54-5BEE-CAFE12061278}"/>
              </a:ext>
            </a:extLst>
          </p:cNvPr>
          <p:cNvSpPr>
            <a:spLocks noGrp="1"/>
          </p:cNvSpPr>
          <p:nvPr>
            <p:ph idx="1"/>
          </p:nvPr>
        </p:nvSpPr>
        <p:spPr/>
        <p:txBody>
          <a:bodyPr>
            <a:normAutofit/>
          </a:bodyPr>
          <a:lstStyle/>
          <a:p>
            <a:pPr marL="0" indent="0">
              <a:buNone/>
            </a:pPr>
            <a:r>
              <a:rPr lang="en-IN" dirty="0"/>
              <a:t> </a:t>
            </a:r>
            <a:r>
              <a:rPr lang="en-US" dirty="0"/>
              <a:t>Lists all books in the library, sorted by their IDs.</a:t>
            </a:r>
            <a:endParaRPr lang="en-IN" dirty="0"/>
          </a:p>
        </p:txBody>
      </p:sp>
      <p:pic>
        <p:nvPicPr>
          <p:cNvPr id="5" name="Picture 4">
            <a:extLst>
              <a:ext uri="{FF2B5EF4-FFF2-40B4-BE49-F238E27FC236}">
                <a16:creationId xmlns:a16="http://schemas.microsoft.com/office/drawing/2014/main" id="{295F3A2F-5184-E367-AC3E-798AD7413361}"/>
              </a:ext>
            </a:extLst>
          </p:cNvPr>
          <p:cNvPicPr>
            <a:picLocks noChangeAspect="1"/>
          </p:cNvPicPr>
          <p:nvPr/>
        </p:nvPicPr>
        <p:blipFill>
          <a:blip r:embed="rId2"/>
          <a:stretch>
            <a:fillRect/>
          </a:stretch>
        </p:blipFill>
        <p:spPr>
          <a:xfrm>
            <a:off x="1069790" y="2735646"/>
            <a:ext cx="6782747" cy="2772162"/>
          </a:xfrm>
          <a:prstGeom prst="rect">
            <a:avLst/>
          </a:prstGeom>
        </p:spPr>
      </p:pic>
    </p:spTree>
    <p:extLst>
      <p:ext uri="{BB962C8B-B14F-4D97-AF65-F5344CB8AC3E}">
        <p14:creationId xmlns:p14="http://schemas.microsoft.com/office/powerpoint/2010/main" val="9302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F4D8-9026-B470-59DE-68FEB896EBDF}"/>
              </a:ext>
            </a:extLst>
          </p:cNvPr>
          <p:cNvSpPr>
            <a:spLocks noGrp="1"/>
          </p:cNvSpPr>
          <p:nvPr>
            <p:ph type="title"/>
          </p:nvPr>
        </p:nvSpPr>
        <p:spPr/>
        <p:txBody>
          <a:bodyPr/>
          <a:lstStyle/>
          <a:p>
            <a:r>
              <a:rPr lang="en-IN" dirty="0"/>
              <a:t>Main Function</a:t>
            </a:r>
          </a:p>
        </p:txBody>
      </p:sp>
      <p:sp>
        <p:nvSpPr>
          <p:cNvPr id="7" name="Content Placeholder 6">
            <a:extLst>
              <a:ext uri="{FF2B5EF4-FFF2-40B4-BE49-F238E27FC236}">
                <a16:creationId xmlns:a16="http://schemas.microsoft.com/office/drawing/2014/main" id="{DBCA484D-3865-5823-671E-09C60AA12612}"/>
              </a:ext>
            </a:extLst>
          </p:cNvPr>
          <p:cNvSpPr>
            <a:spLocks noGrp="1"/>
          </p:cNvSpPr>
          <p:nvPr>
            <p:ph idx="1"/>
          </p:nvPr>
        </p:nvSpPr>
        <p:spPr/>
        <p:txBody>
          <a:bodyPr/>
          <a:lstStyle/>
          <a:p>
            <a:r>
              <a:rPr lang="en-US" b="1" dirty="0"/>
              <a:t>Main Menu:</a:t>
            </a:r>
            <a:r>
              <a:rPr lang="en-US" dirty="0"/>
              <a:t> Displays a menu for the user to choose an action.</a:t>
            </a:r>
          </a:p>
          <a:p>
            <a:r>
              <a:rPr lang="en-US" b="1" dirty="0"/>
              <a:t>Switch Case:</a:t>
            </a:r>
            <a:r>
              <a:rPr lang="en-US" dirty="0"/>
              <a:t> Handles the user's choice and performs the corresponding action (adding, searching, issuing, returning, listing, or deleting books).</a:t>
            </a:r>
          </a:p>
          <a:p>
            <a:r>
              <a:rPr lang="en-US" b="1" dirty="0"/>
              <a:t>Loop:</a:t>
            </a:r>
            <a:r>
              <a:rPr lang="en-US" dirty="0"/>
              <a:t> The menu continues to be displayed until the user chooses to exit.</a:t>
            </a:r>
            <a:endParaRPr lang="en-IN" dirty="0"/>
          </a:p>
        </p:txBody>
      </p:sp>
    </p:spTree>
    <p:extLst>
      <p:ext uri="{BB962C8B-B14F-4D97-AF65-F5344CB8AC3E}">
        <p14:creationId xmlns:p14="http://schemas.microsoft.com/office/powerpoint/2010/main" val="306105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6D99-E278-6B7C-BAA8-80FB0CE7D2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1D16ABB-2CBA-A530-D7E2-35E3C9F857F1}"/>
              </a:ext>
            </a:extLst>
          </p:cNvPr>
          <p:cNvPicPr>
            <a:picLocks noGrp="1" noChangeAspect="1"/>
          </p:cNvPicPr>
          <p:nvPr>
            <p:ph idx="1"/>
          </p:nvPr>
        </p:nvPicPr>
        <p:blipFill>
          <a:blip r:embed="rId2"/>
          <a:stretch>
            <a:fillRect/>
          </a:stretch>
        </p:blipFill>
        <p:spPr>
          <a:xfrm>
            <a:off x="3278845" y="1825625"/>
            <a:ext cx="5634309" cy="4351338"/>
          </a:xfrm>
        </p:spPr>
      </p:pic>
    </p:spTree>
    <p:extLst>
      <p:ext uri="{BB962C8B-B14F-4D97-AF65-F5344CB8AC3E}">
        <p14:creationId xmlns:p14="http://schemas.microsoft.com/office/powerpoint/2010/main" val="185622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F0A8-3BF7-E14E-027A-1EE15C767F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D810B7D-217F-1CF4-3553-0AF562ECACD8}"/>
              </a:ext>
            </a:extLst>
          </p:cNvPr>
          <p:cNvPicPr>
            <a:picLocks noGrp="1" noChangeAspect="1"/>
          </p:cNvPicPr>
          <p:nvPr>
            <p:ph idx="1"/>
          </p:nvPr>
        </p:nvPicPr>
        <p:blipFill>
          <a:blip r:embed="rId2"/>
          <a:stretch>
            <a:fillRect/>
          </a:stretch>
        </p:blipFill>
        <p:spPr>
          <a:xfrm>
            <a:off x="3665523" y="1825625"/>
            <a:ext cx="4860953" cy="4351338"/>
          </a:xfrm>
        </p:spPr>
      </p:pic>
    </p:spTree>
    <p:extLst>
      <p:ext uri="{BB962C8B-B14F-4D97-AF65-F5344CB8AC3E}">
        <p14:creationId xmlns:p14="http://schemas.microsoft.com/office/powerpoint/2010/main" val="335326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ADCC-430B-D599-F865-C072FDC8A1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E66B81E-C9CA-79B4-45A3-E5652479DA43}"/>
              </a:ext>
            </a:extLst>
          </p:cNvPr>
          <p:cNvPicPr>
            <a:picLocks noGrp="1" noChangeAspect="1"/>
          </p:cNvPicPr>
          <p:nvPr>
            <p:ph idx="1"/>
          </p:nvPr>
        </p:nvPicPr>
        <p:blipFill>
          <a:blip r:embed="rId2"/>
          <a:stretch>
            <a:fillRect/>
          </a:stretch>
        </p:blipFill>
        <p:spPr>
          <a:xfrm>
            <a:off x="3661216" y="1825625"/>
            <a:ext cx="4869568" cy="4351338"/>
          </a:xfrm>
        </p:spPr>
      </p:pic>
    </p:spTree>
    <p:extLst>
      <p:ext uri="{BB962C8B-B14F-4D97-AF65-F5344CB8AC3E}">
        <p14:creationId xmlns:p14="http://schemas.microsoft.com/office/powerpoint/2010/main" val="3830978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8320-DB79-B707-D4CC-C8E5573B57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30D94D-D92F-60B3-16F5-2723E99D6608}"/>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F3FDCBE2-0FA0-E74D-5DBC-6C37732A036E}"/>
              </a:ext>
            </a:extLst>
          </p:cNvPr>
          <p:cNvPicPr>
            <a:picLocks noChangeAspect="1"/>
          </p:cNvPicPr>
          <p:nvPr/>
        </p:nvPicPr>
        <p:blipFill>
          <a:blip r:embed="rId2"/>
          <a:stretch>
            <a:fillRect/>
          </a:stretch>
        </p:blipFill>
        <p:spPr>
          <a:xfrm>
            <a:off x="2606715" y="1963374"/>
            <a:ext cx="5630061" cy="4213589"/>
          </a:xfrm>
          <a:prstGeom prst="rect">
            <a:avLst/>
          </a:prstGeom>
        </p:spPr>
      </p:pic>
    </p:spTree>
    <p:extLst>
      <p:ext uri="{BB962C8B-B14F-4D97-AF65-F5344CB8AC3E}">
        <p14:creationId xmlns:p14="http://schemas.microsoft.com/office/powerpoint/2010/main" val="418207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FBA2-19EB-1611-C993-7443694760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A43A7F-83CF-9539-B4A8-5A3271C14FB6}"/>
              </a:ext>
            </a:extLst>
          </p:cNvPr>
          <p:cNvSpPr>
            <a:spLocks noGrp="1"/>
          </p:cNvSpPr>
          <p:nvPr>
            <p:ph idx="1"/>
          </p:nvPr>
        </p:nvSpPr>
        <p:spPr/>
        <p:txBody>
          <a:bodyPr/>
          <a:lstStyle/>
          <a:p>
            <a:r>
              <a:rPr lang="en-US" b="1" dirty="0"/>
              <a:t>Summary</a:t>
            </a:r>
          </a:p>
          <a:p>
            <a:pPr>
              <a:buFont typeface="Arial" panose="020B0604020202020204" pitchFamily="34" charset="0"/>
              <a:buChar char="•"/>
            </a:pPr>
            <a:r>
              <a:rPr lang="en-US" b="1" dirty="0"/>
              <a:t>Book Class:</a:t>
            </a:r>
            <a:r>
              <a:rPr lang="en-US" dirty="0"/>
              <a:t> Represents individual books.</a:t>
            </a:r>
          </a:p>
          <a:p>
            <a:pPr>
              <a:buFont typeface="Arial" panose="020B0604020202020204" pitchFamily="34" charset="0"/>
              <a:buChar char="•"/>
            </a:pPr>
            <a:r>
              <a:rPr lang="en-US" b="1" dirty="0"/>
              <a:t>Library Class:</a:t>
            </a:r>
            <a:r>
              <a:rPr lang="en-US" dirty="0"/>
              <a:t> Manages a collection of books and implements the required operations.</a:t>
            </a:r>
          </a:p>
          <a:p>
            <a:pPr>
              <a:buFont typeface="Arial" panose="020B0604020202020204" pitchFamily="34" charset="0"/>
              <a:buChar char="•"/>
            </a:pPr>
            <a:r>
              <a:rPr lang="en-US" b="1" dirty="0"/>
              <a:t>Main Function:</a:t>
            </a:r>
            <a:r>
              <a:rPr lang="en-US" dirty="0"/>
              <a:t> Provides a user interface to interact with the library system.</a:t>
            </a:r>
          </a:p>
          <a:p>
            <a:r>
              <a:rPr lang="en-US" dirty="0"/>
              <a:t>This should give you a clear understanding of how the code works and how it implements the features of the library management system.</a:t>
            </a:r>
          </a:p>
          <a:p>
            <a:endParaRPr lang="en-IN" dirty="0"/>
          </a:p>
        </p:txBody>
      </p:sp>
    </p:spTree>
    <p:extLst>
      <p:ext uri="{BB962C8B-B14F-4D97-AF65-F5344CB8AC3E}">
        <p14:creationId xmlns:p14="http://schemas.microsoft.com/office/powerpoint/2010/main" val="215247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2480-54B6-44B0-931B-79383DD0F623}"/>
              </a:ext>
            </a:extLst>
          </p:cNvPr>
          <p:cNvSpPr>
            <a:spLocks noGrp="1"/>
          </p:cNvSpPr>
          <p:nvPr>
            <p:ph type="title"/>
          </p:nvPr>
        </p:nvSpPr>
        <p:spPr/>
        <p:txBody>
          <a:bodyPr/>
          <a:lstStyle/>
          <a:p>
            <a:r>
              <a:rPr lang="en-US" dirty="0"/>
              <a:t>Output:</a:t>
            </a:r>
            <a:endParaRPr lang="en-IN" dirty="0"/>
          </a:p>
        </p:txBody>
      </p:sp>
      <p:pic>
        <p:nvPicPr>
          <p:cNvPr id="5" name="Content Placeholder 4" descr="A black screen with a white border&#10;&#10;Description automatically generated">
            <a:extLst>
              <a:ext uri="{FF2B5EF4-FFF2-40B4-BE49-F238E27FC236}">
                <a16:creationId xmlns:a16="http://schemas.microsoft.com/office/drawing/2014/main" id="{CA81A96F-2E37-0041-4F9E-6751F986E2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6528"/>
            <a:ext cx="10515600" cy="3769532"/>
          </a:xfrm>
        </p:spPr>
      </p:pic>
    </p:spTree>
    <p:extLst>
      <p:ext uri="{BB962C8B-B14F-4D97-AF65-F5344CB8AC3E}">
        <p14:creationId xmlns:p14="http://schemas.microsoft.com/office/powerpoint/2010/main" val="407130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570A-E0FF-7D10-EC70-EB4F5842BF15}"/>
              </a:ext>
            </a:extLst>
          </p:cNvPr>
          <p:cNvSpPr>
            <a:spLocks noGrp="1"/>
          </p:cNvSpPr>
          <p:nvPr>
            <p:ph type="title"/>
          </p:nvPr>
        </p:nvSpPr>
        <p:spPr/>
        <p:txBody>
          <a:bodyPr/>
          <a:lstStyle/>
          <a:p>
            <a:r>
              <a:rPr lang="en-US" dirty="0"/>
              <a:t>Class definition </a:t>
            </a:r>
            <a:endParaRPr lang="en-IN" dirty="0"/>
          </a:p>
        </p:txBody>
      </p:sp>
      <p:sp>
        <p:nvSpPr>
          <p:cNvPr id="3" name="Content Placeholder 2">
            <a:extLst>
              <a:ext uri="{FF2B5EF4-FFF2-40B4-BE49-F238E27FC236}">
                <a16:creationId xmlns:a16="http://schemas.microsoft.com/office/drawing/2014/main" id="{C4B94F5F-BA12-79DB-FD7C-58EAE3882823}"/>
              </a:ext>
            </a:extLst>
          </p:cNvPr>
          <p:cNvSpPr>
            <a:spLocks noGrp="1"/>
          </p:cNvSpPr>
          <p:nvPr>
            <p:ph idx="1"/>
          </p:nvPr>
        </p:nvSpPr>
        <p:spPr/>
        <p:txBody>
          <a:bodyPr>
            <a:normAutofit/>
          </a:bodyPr>
          <a:lstStyle/>
          <a:p>
            <a:pPr marL="0" indent="0">
              <a:buNone/>
            </a:pPr>
            <a:r>
              <a:rPr lang="en-US" dirty="0"/>
              <a:t>The book class represents a book in the library </a:t>
            </a:r>
            <a:endParaRPr lang="en-IN" dirty="0"/>
          </a:p>
        </p:txBody>
      </p:sp>
      <p:pic>
        <p:nvPicPr>
          <p:cNvPr id="8" name="Picture 7">
            <a:extLst>
              <a:ext uri="{FF2B5EF4-FFF2-40B4-BE49-F238E27FC236}">
                <a16:creationId xmlns:a16="http://schemas.microsoft.com/office/drawing/2014/main" id="{4752CEA5-F050-58FB-48F1-5436893D833B}"/>
              </a:ext>
            </a:extLst>
          </p:cNvPr>
          <p:cNvPicPr>
            <a:picLocks noChangeAspect="1"/>
          </p:cNvPicPr>
          <p:nvPr/>
        </p:nvPicPr>
        <p:blipFill>
          <a:blip r:embed="rId2"/>
          <a:stretch>
            <a:fillRect/>
          </a:stretch>
        </p:blipFill>
        <p:spPr>
          <a:xfrm>
            <a:off x="902573" y="2558949"/>
            <a:ext cx="8411749" cy="3258005"/>
          </a:xfrm>
          <a:prstGeom prst="rect">
            <a:avLst/>
          </a:prstGeom>
        </p:spPr>
      </p:pic>
    </p:spTree>
    <p:extLst>
      <p:ext uri="{BB962C8B-B14F-4D97-AF65-F5344CB8AC3E}">
        <p14:creationId xmlns:p14="http://schemas.microsoft.com/office/powerpoint/2010/main" val="419897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9C57-0F43-2664-BE83-6A5F3E649831}"/>
              </a:ext>
            </a:extLst>
          </p:cNvPr>
          <p:cNvSpPr>
            <a:spLocks noGrp="1"/>
          </p:cNvSpPr>
          <p:nvPr>
            <p:ph type="title"/>
          </p:nvPr>
        </p:nvSpPr>
        <p:spPr/>
        <p:txBody>
          <a:bodyPr/>
          <a:lstStyle/>
          <a:p>
            <a:r>
              <a:rPr lang="en-US" dirty="0"/>
              <a:t>Library class</a:t>
            </a:r>
            <a:endParaRPr lang="en-IN" dirty="0"/>
          </a:p>
        </p:txBody>
      </p:sp>
      <p:sp>
        <p:nvSpPr>
          <p:cNvPr id="3" name="Content Placeholder 2">
            <a:extLst>
              <a:ext uri="{FF2B5EF4-FFF2-40B4-BE49-F238E27FC236}">
                <a16:creationId xmlns:a16="http://schemas.microsoft.com/office/drawing/2014/main" id="{C3231BB7-49A2-8DA6-4DF6-47A3B80EB653}"/>
              </a:ext>
            </a:extLst>
          </p:cNvPr>
          <p:cNvSpPr>
            <a:spLocks noGrp="1"/>
          </p:cNvSpPr>
          <p:nvPr>
            <p:ph idx="1"/>
          </p:nvPr>
        </p:nvSpPr>
        <p:spPr/>
        <p:txBody>
          <a:bodyPr>
            <a:normAutofit/>
          </a:bodyPr>
          <a:lstStyle/>
          <a:p>
            <a:r>
              <a:rPr lang="en-US" sz="2000" b="0" i="0" dirty="0">
                <a:solidFill>
                  <a:srgbClr val="040C28"/>
                </a:solidFill>
                <a:effectLst/>
                <a:latin typeface="Google Sans"/>
              </a:rPr>
              <a:t>A C++ library consists of one or more header files and an object library</a:t>
            </a:r>
            <a:r>
              <a:rPr lang="en-US" sz="2000" b="0" i="0" dirty="0">
                <a:solidFill>
                  <a:srgbClr val="202124"/>
                </a:solidFill>
                <a:effectLst/>
                <a:highlight>
                  <a:srgbClr val="FFFFFF"/>
                </a:highlight>
                <a:latin typeface="Google Sans"/>
              </a:rPr>
              <a:t>. The header files provide class and other definitions needed to access the library functions. The object library provides compiled functions and data that are linked with your program to produce an executable program.</a:t>
            </a:r>
          </a:p>
          <a:p>
            <a:endParaRPr lang="en-IN" sz="2000" dirty="0"/>
          </a:p>
        </p:txBody>
      </p:sp>
      <p:pic>
        <p:nvPicPr>
          <p:cNvPr id="5" name="Picture 4">
            <a:extLst>
              <a:ext uri="{FF2B5EF4-FFF2-40B4-BE49-F238E27FC236}">
                <a16:creationId xmlns:a16="http://schemas.microsoft.com/office/drawing/2014/main" id="{83F77593-77B8-4C44-1017-2F0AD891E3DB}"/>
              </a:ext>
            </a:extLst>
          </p:cNvPr>
          <p:cNvPicPr>
            <a:picLocks noChangeAspect="1"/>
          </p:cNvPicPr>
          <p:nvPr/>
        </p:nvPicPr>
        <p:blipFill>
          <a:blip r:embed="rId2"/>
          <a:stretch>
            <a:fillRect/>
          </a:stretch>
        </p:blipFill>
        <p:spPr>
          <a:xfrm>
            <a:off x="1196238" y="3612482"/>
            <a:ext cx="8487960" cy="1295581"/>
          </a:xfrm>
          <a:prstGeom prst="rect">
            <a:avLst/>
          </a:prstGeom>
        </p:spPr>
      </p:pic>
    </p:spTree>
    <p:extLst>
      <p:ext uri="{BB962C8B-B14F-4D97-AF65-F5344CB8AC3E}">
        <p14:creationId xmlns:p14="http://schemas.microsoft.com/office/powerpoint/2010/main" val="153998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6A4C-3970-A846-177D-5234EE86F2FB}"/>
              </a:ext>
            </a:extLst>
          </p:cNvPr>
          <p:cNvSpPr>
            <a:spLocks noGrp="1"/>
          </p:cNvSpPr>
          <p:nvPr>
            <p:ph type="title"/>
          </p:nvPr>
        </p:nvSpPr>
        <p:spPr/>
        <p:txBody>
          <a:bodyPr/>
          <a:lstStyle/>
          <a:p>
            <a:r>
              <a:rPr lang="en-US" dirty="0"/>
              <a:t>Private methods </a:t>
            </a:r>
            <a:endParaRPr lang="en-IN" dirty="0"/>
          </a:p>
        </p:txBody>
      </p:sp>
      <p:sp>
        <p:nvSpPr>
          <p:cNvPr id="3" name="Content Placeholder 2">
            <a:extLst>
              <a:ext uri="{FF2B5EF4-FFF2-40B4-BE49-F238E27FC236}">
                <a16:creationId xmlns:a16="http://schemas.microsoft.com/office/drawing/2014/main" id="{748B4B57-517F-CB0C-A00B-BE46FBBEBA95}"/>
              </a:ext>
            </a:extLst>
          </p:cNvPr>
          <p:cNvSpPr>
            <a:spLocks noGrp="1"/>
          </p:cNvSpPr>
          <p:nvPr>
            <p:ph idx="1"/>
          </p:nvPr>
        </p:nvSpPr>
        <p:spPr/>
        <p:txBody>
          <a:bodyPr>
            <a:normAutofit/>
          </a:bodyPr>
          <a:lstStyle/>
          <a:p>
            <a:pPr marL="0" indent="0">
              <a:buNone/>
            </a:pPr>
            <a:r>
              <a:rPr lang="en-IN" sz="2000" dirty="0"/>
              <a:t> </a:t>
            </a:r>
            <a:r>
              <a:rPr lang="en-US" sz="2000" b="0" i="0" dirty="0">
                <a:solidFill>
                  <a:srgbClr val="474747"/>
                </a:solidFill>
                <a:effectLst/>
                <a:highlight>
                  <a:srgbClr val="FFFFFF"/>
                </a:highlight>
                <a:latin typeface="Google Sans"/>
              </a:rPr>
              <a:t>When preceding the name of a base class, </a:t>
            </a:r>
            <a:r>
              <a:rPr lang="en-US" sz="2000" b="0" i="0" dirty="0">
                <a:solidFill>
                  <a:srgbClr val="040C28"/>
                </a:solidFill>
                <a:effectLst/>
                <a:highlight>
                  <a:srgbClr val="D3E3FD"/>
                </a:highlight>
                <a:latin typeface="Google Sans"/>
              </a:rPr>
              <a:t>the private keyword specifies that the public and protected members of the base class are private members of the derived class</a:t>
            </a:r>
            <a:r>
              <a:rPr lang="en-US" sz="2000" b="0" i="0" dirty="0">
                <a:solidFill>
                  <a:srgbClr val="474747"/>
                </a:solidFill>
                <a:effectLst/>
                <a:highlight>
                  <a:srgbClr val="FFFFFF"/>
                </a:highlight>
                <a:latin typeface="Google Sans"/>
              </a:rPr>
              <a:t>. Default access of members in a class is private. Default access of members in a structure or union is public</a:t>
            </a:r>
            <a:endParaRPr lang="en-IN" sz="2000" dirty="0"/>
          </a:p>
        </p:txBody>
      </p:sp>
      <p:pic>
        <p:nvPicPr>
          <p:cNvPr id="5" name="Picture 4">
            <a:extLst>
              <a:ext uri="{FF2B5EF4-FFF2-40B4-BE49-F238E27FC236}">
                <a16:creationId xmlns:a16="http://schemas.microsoft.com/office/drawing/2014/main" id="{B39B0536-8398-942B-DB35-5286E08CA4B1}"/>
              </a:ext>
            </a:extLst>
          </p:cNvPr>
          <p:cNvPicPr>
            <a:picLocks noChangeAspect="1"/>
          </p:cNvPicPr>
          <p:nvPr/>
        </p:nvPicPr>
        <p:blipFill>
          <a:blip r:embed="rId2"/>
          <a:stretch>
            <a:fillRect/>
          </a:stretch>
        </p:blipFill>
        <p:spPr>
          <a:xfrm>
            <a:off x="1986606" y="2748979"/>
            <a:ext cx="6897063" cy="3886742"/>
          </a:xfrm>
          <a:prstGeom prst="rect">
            <a:avLst/>
          </a:prstGeom>
        </p:spPr>
      </p:pic>
    </p:spTree>
    <p:extLst>
      <p:ext uri="{BB962C8B-B14F-4D97-AF65-F5344CB8AC3E}">
        <p14:creationId xmlns:p14="http://schemas.microsoft.com/office/powerpoint/2010/main" val="17362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5676-7DAD-F9ED-E96F-16DEC3940756}"/>
              </a:ext>
            </a:extLst>
          </p:cNvPr>
          <p:cNvSpPr>
            <a:spLocks noGrp="1"/>
          </p:cNvSpPr>
          <p:nvPr>
            <p:ph type="title"/>
          </p:nvPr>
        </p:nvSpPr>
        <p:spPr/>
        <p:txBody>
          <a:bodyPr/>
          <a:lstStyle/>
          <a:p>
            <a:r>
              <a:rPr lang="en-US" dirty="0"/>
              <a:t>Public methods </a:t>
            </a:r>
            <a:endParaRPr lang="en-IN" dirty="0"/>
          </a:p>
        </p:txBody>
      </p:sp>
      <p:sp>
        <p:nvSpPr>
          <p:cNvPr id="3" name="Content Placeholder 2">
            <a:extLst>
              <a:ext uri="{FF2B5EF4-FFF2-40B4-BE49-F238E27FC236}">
                <a16:creationId xmlns:a16="http://schemas.microsoft.com/office/drawing/2014/main" id="{AAF7CA89-EFD6-5079-75DD-99C0043B69D3}"/>
              </a:ext>
            </a:extLst>
          </p:cNvPr>
          <p:cNvSpPr>
            <a:spLocks noGrp="1"/>
          </p:cNvSpPr>
          <p:nvPr>
            <p:ph idx="1"/>
          </p:nvPr>
        </p:nvSpPr>
        <p:spPr/>
        <p:txBody>
          <a:bodyPr>
            <a:normAutofit/>
          </a:bodyPr>
          <a:lstStyle/>
          <a:p>
            <a:r>
              <a:rPr lang="en-US" sz="2400" b="0" i="0" dirty="0">
                <a:solidFill>
                  <a:srgbClr val="474747"/>
                </a:solidFill>
                <a:effectLst/>
                <a:highlight>
                  <a:srgbClr val="FFFFFF"/>
                </a:highlight>
                <a:latin typeface="Google Sans"/>
              </a:rPr>
              <a:t>When preceding a list of class members, the public keyword </a:t>
            </a:r>
            <a:r>
              <a:rPr lang="en-US" sz="2400" b="0" i="0" dirty="0">
                <a:solidFill>
                  <a:srgbClr val="040C28"/>
                </a:solidFill>
                <a:effectLst/>
                <a:highlight>
                  <a:srgbClr val="D3E3FD"/>
                </a:highlight>
                <a:latin typeface="Google Sans"/>
              </a:rPr>
              <a:t>specifies that those members are accessible from any function</a:t>
            </a:r>
            <a:r>
              <a:rPr lang="en-US" sz="2400" b="0" i="0" dirty="0">
                <a:solidFill>
                  <a:srgbClr val="474747"/>
                </a:solidFill>
                <a:effectLst/>
                <a:highlight>
                  <a:srgbClr val="FFFFFF"/>
                </a:highlight>
                <a:latin typeface="Google Sans"/>
              </a:rPr>
              <a:t>. This applies to all members declared up to the next access specifier or the end of the class</a:t>
            </a:r>
            <a:endParaRPr lang="en-IN" sz="2400" dirty="0"/>
          </a:p>
        </p:txBody>
      </p:sp>
      <p:pic>
        <p:nvPicPr>
          <p:cNvPr id="5" name="Picture 4">
            <a:extLst>
              <a:ext uri="{FF2B5EF4-FFF2-40B4-BE49-F238E27FC236}">
                <a16:creationId xmlns:a16="http://schemas.microsoft.com/office/drawing/2014/main" id="{C10706FF-0D20-2063-6AAD-EA240DD38C36}"/>
              </a:ext>
            </a:extLst>
          </p:cNvPr>
          <p:cNvPicPr>
            <a:picLocks noChangeAspect="1"/>
          </p:cNvPicPr>
          <p:nvPr/>
        </p:nvPicPr>
        <p:blipFill>
          <a:blip r:embed="rId2"/>
          <a:stretch>
            <a:fillRect/>
          </a:stretch>
        </p:blipFill>
        <p:spPr>
          <a:xfrm>
            <a:off x="1634658" y="3429000"/>
            <a:ext cx="6687483" cy="1590897"/>
          </a:xfrm>
          <a:prstGeom prst="rect">
            <a:avLst/>
          </a:prstGeom>
        </p:spPr>
      </p:pic>
    </p:spTree>
    <p:extLst>
      <p:ext uri="{BB962C8B-B14F-4D97-AF65-F5344CB8AC3E}">
        <p14:creationId xmlns:p14="http://schemas.microsoft.com/office/powerpoint/2010/main" val="351058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45F3-EA89-02EF-8322-FD15C5E161C4}"/>
              </a:ext>
            </a:extLst>
          </p:cNvPr>
          <p:cNvSpPr>
            <a:spLocks noGrp="1"/>
          </p:cNvSpPr>
          <p:nvPr>
            <p:ph type="title"/>
          </p:nvPr>
        </p:nvSpPr>
        <p:spPr/>
        <p:txBody>
          <a:bodyPr/>
          <a:lstStyle/>
          <a:p>
            <a:r>
              <a:rPr lang="en-US" dirty="0"/>
              <a:t>Add books</a:t>
            </a:r>
            <a:endParaRPr lang="en-IN" dirty="0"/>
          </a:p>
        </p:txBody>
      </p:sp>
      <p:sp>
        <p:nvSpPr>
          <p:cNvPr id="3" name="Content Placeholder 2">
            <a:extLst>
              <a:ext uri="{FF2B5EF4-FFF2-40B4-BE49-F238E27FC236}">
                <a16:creationId xmlns:a16="http://schemas.microsoft.com/office/drawing/2014/main" id="{B3FDCE55-7B19-2DBD-4549-EF4F50042F43}"/>
              </a:ext>
            </a:extLst>
          </p:cNvPr>
          <p:cNvSpPr>
            <a:spLocks noGrp="1"/>
          </p:cNvSpPr>
          <p:nvPr>
            <p:ph idx="1"/>
          </p:nvPr>
        </p:nvSpPr>
        <p:spPr/>
        <p:txBody>
          <a:bodyPr>
            <a:normAutofit/>
          </a:bodyPr>
          <a:lstStyle/>
          <a:p>
            <a:pPr marL="0" indent="0">
              <a:buNone/>
            </a:pPr>
            <a:r>
              <a:rPr lang="en-US" dirty="0"/>
              <a:t>Adds a new book to the library.</a:t>
            </a:r>
            <a:endParaRPr lang="en-IN" dirty="0"/>
          </a:p>
        </p:txBody>
      </p:sp>
      <p:pic>
        <p:nvPicPr>
          <p:cNvPr id="5" name="Picture 4">
            <a:extLst>
              <a:ext uri="{FF2B5EF4-FFF2-40B4-BE49-F238E27FC236}">
                <a16:creationId xmlns:a16="http://schemas.microsoft.com/office/drawing/2014/main" id="{BF7CCDCF-730A-2193-F9B4-1B43771CEF51}"/>
              </a:ext>
            </a:extLst>
          </p:cNvPr>
          <p:cNvPicPr>
            <a:picLocks noChangeAspect="1"/>
          </p:cNvPicPr>
          <p:nvPr/>
        </p:nvPicPr>
        <p:blipFill>
          <a:blip r:embed="rId2"/>
          <a:stretch>
            <a:fillRect/>
          </a:stretch>
        </p:blipFill>
        <p:spPr>
          <a:xfrm>
            <a:off x="838200" y="2617637"/>
            <a:ext cx="8135485" cy="3143689"/>
          </a:xfrm>
          <a:prstGeom prst="rect">
            <a:avLst/>
          </a:prstGeom>
        </p:spPr>
      </p:pic>
    </p:spTree>
    <p:extLst>
      <p:ext uri="{BB962C8B-B14F-4D97-AF65-F5344CB8AC3E}">
        <p14:creationId xmlns:p14="http://schemas.microsoft.com/office/powerpoint/2010/main" val="268385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C7B7-A9AE-83F4-D782-E64BD8588922}"/>
              </a:ext>
            </a:extLst>
          </p:cNvPr>
          <p:cNvSpPr>
            <a:spLocks noGrp="1"/>
          </p:cNvSpPr>
          <p:nvPr>
            <p:ph type="title"/>
          </p:nvPr>
        </p:nvSpPr>
        <p:spPr/>
        <p:txBody>
          <a:bodyPr/>
          <a:lstStyle/>
          <a:p>
            <a:r>
              <a:rPr lang="en-IN" dirty="0" err="1"/>
              <a:t>searchBookById</a:t>
            </a:r>
            <a:endParaRPr lang="en-IN" dirty="0"/>
          </a:p>
        </p:txBody>
      </p:sp>
      <p:sp>
        <p:nvSpPr>
          <p:cNvPr id="3" name="Content Placeholder 2">
            <a:extLst>
              <a:ext uri="{FF2B5EF4-FFF2-40B4-BE49-F238E27FC236}">
                <a16:creationId xmlns:a16="http://schemas.microsoft.com/office/drawing/2014/main" id="{3D444247-5339-B9AE-23BA-7D1D474E1A19}"/>
              </a:ext>
            </a:extLst>
          </p:cNvPr>
          <p:cNvSpPr>
            <a:spLocks noGrp="1"/>
          </p:cNvSpPr>
          <p:nvPr>
            <p:ph idx="1"/>
          </p:nvPr>
        </p:nvSpPr>
        <p:spPr/>
        <p:txBody>
          <a:bodyPr>
            <a:normAutofit/>
          </a:bodyPr>
          <a:lstStyle/>
          <a:p>
            <a:r>
              <a:rPr lang="en-US" dirty="0"/>
              <a:t>Searches for a book by its ID and displays its details.</a:t>
            </a:r>
            <a:endParaRPr lang="en-IN" dirty="0"/>
          </a:p>
        </p:txBody>
      </p:sp>
      <p:pic>
        <p:nvPicPr>
          <p:cNvPr id="7" name="Picture 6">
            <a:extLst>
              <a:ext uri="{FF2B5EF4-FFF2-40B4-BE49-F238E27FC236}">
                <a16:creationId xmlns:a16="http://schemas.microsoft.com/office/drawing/2014/main" id="{4082EDF0-AEC5-6DF9-862E-27FE44B40CC1}"/>
              </a:ext>
            </a:extLst>
          </p:cNvPr>
          <p:cNvPicPr>
            <a:picLocks noChangeAspect="1"/>
          </p:cNvPicPr>
          <p:nvPr/>
        </p:nvPicPr>
        <p:blipFill>
          <a:blip r:embed="rId2"/>
          <a:stretch>
            <a:fillRect/>
          </a:stretch>
        </p:blipFill>
        <p:spPr>
          <a:xfrm>
            <a:off x="1303347" y="2731586"/>
            <a:ext cx="8125959" cy="3038899"/>
          </a:xfrm>
          <a:prstGeom prst="rect">
            <a:avLst/>
          </a:prstGeom>
        </p:spPr>
      </p:pic>
    </p:spTree>
    <p:extLst>
      <p:ext uri="{BB962C8B-B14F-4D97-AF65-F5344CB8AC3E}">
        <p14:creationId xmlns:p14="http://schemas.microsoft.com/office/powerpoint/2010/main" val="297897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A67D-DC48-6B01-E84D-A9D4F25D09DA}"/>
              </a:ext>
            </a:extLst>
          </p:cNvPr>
          <p:cNvSpPr>
            <a:spLocks noGrp="1"/>
          </p:cNvSpPr>
          <p:nvPr>
            <p:ph type="title"/>
          </p:nvPr>
        </p:nvSpPr>
        <p:spPr/>
        <p:txBody>
          <a:bodyPr/>
          <a:lstStyle/>
          <a:p>
            <a:r>
              <a:rPr lang="en-IN" dirty="0" err="1"/>
              <a:t>searchBookByTitle</a:t>
            </a:r>
            <a:endParaRPr lang="en-IN" dirty="0"/>
          </a:p>
        </p:txBody>
      </p:sp>
      <p:sp>
        <p:nvSpPr>
          <p:cNvPr id="7" name="Content Placeholder 6">
            <a:extLst>
              <a:ext uri="{FF2B5EF4-FFF2-40B4-BE49-F238E27FC236}">
                <a16:creationId xmlns:a16="http://schemas.microsoft.com/office/drawing/2014/main" id="{D626847E-99FB-8DAA-C14A-157B642482D2}"/>
              </a:ext>
            </a:extLst>
          </p:cNvPr>
          <p:cNvSpPr>
            <a:spLocks noGrp="1"/>
          </p:cNvSpPr>
          <p:nvPr>
            <p:ph idx="1"/>
          </p:nvPr>
        </p:nvSpPr>
        <p:spPr/>
        <p:txBody>
          <a:bodyPr/>
          <a:lstStyle/>
          <a:p>
            <a:r>
              <a:rPr lang="en-US" dirty="0"/>
              <a:t>Searches for a book by its title and displays its details.</a:t>
            </a:r>
            <a:endParaRPr lang="en-IN" dirty="0"/>
          </a:p>
        </p:txBody>
      </p:sp>
      <p:pic>
        <p:nvPicPr>
          <p:cNvPr id="9" name="Picture 8">
            <a:extLst>
              <a:ext uri="{FF2B5EF4-FFF2-40B4-BE49-F238E27FC236}">
                <a16:creationId xmlns:a16="http://schemas.microsoft.com/office/drawing/2014/main" id="{AD567F44-E943-A81F-D8B8-56EEA91D43AE}"/>
              </a:ext>
            </a:extLst>
          </p:cNvPr>
          <p:cNvPicPr>
            <a:picLocks noChangeAspect="1"/>
          </p:cNvPicPr>
          <p:nvPr/>
        </p:nvPicPr>
        <p:blipFill>
          <a:blip r:embed="rId2"/>
          <a:stretch>
            <a:fillRect/>
          </a:stretch>
        </p:blipFill>
        <p:spPr>
          <a:xfrm>
            <a:off x="1594587" y="2763344"/>
            <a:ext cx="7554379" cy="2924583"/>
          </a:xfrm>
          <a:prstGeom prst="rect">
            <a:avLst/>
          </a:prstGeom>
        </p:spPr>
      </p:pic>
    </p:spTree>
    <p:extLst>
      <p:ext uri="{BB962C8B-B14F-4D97-AF65-F5344CB8AC3E}">
        <p14:creationId xmlns:p14="http://schemas.microsoft.com/office/powerpoint/2010/main" val="36183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EEAC-79DE-15B7-0186-4B8E4F42F566}"/>
              </a:ext>
            </a:extLst>
          </p:cNvPr>
          <p:cNvSpPr>
            <a:spLocks noGrp="1"/>
          </p:cNvSpPr>
          <p:nvPr>
            <p:ph type="title"/>
          </p:nvPr>
        </p:nvSpPr>
        <p:spPr/>
        <p:txBody>
          <a:bodyPr/>
          <a:lstStyle/>
          <a:p>
            <a:r>
              <a:rPr lang="en-IN" dirty="0" err="1"/>
              <a:t>issueBook</a:t>
            </a:r>
            <a:r>
              <a:rPr lang="en-IN" dirty="0"/>
              <a:t>:</a:t>
            </a:r>
          </a:p>
        </p:txBody>
      </p:sp>
      <p:sp>
        <p:nvSpPr>
          <p:cNvPr id="3" name="Content Placeholder 2">
            <a:extLst>
              <a:ext uri="{FF2B5EF4-FFF2-40B4-BE49-F238E27FC236}">
                <a16:creationId xmlns:a16="http://schemas.microsoft.com/office/drawing/2014/main" id="{7F9776BC-364E-7489-03C6-1D160D0AA3A7}"/>
              </a:ext>
            </a:extLst>
          </p:cNvPr>
          <p:cNvSpPr>
            <a:spLocks noGrp="1"/>
          </p:cNvSpPr>
          <p:nvPr>
            <p:ph idx="1"/>
          </p:nvPr>
        </p:nvSpPr>
        <p:spPr/>
        <p:txBody>
          <a:bodyPr>
            <a:normAutofit/>
          </a:bodyPr>
          <a:lstStyle/>
          <a:p>
            <a:pPr marL="0" indent="0">
              <a:buNone/>
            </a:pPr>
            <a:r>
              <a:rPr lang="en-US" dirty="0"/>
              <a:t>Changes the status of a book to issued if it is available.</a:t>
            </a:r>
            <a:endParaRPr lang="en-IN" dirty="0"/>
          </a:p>
        </p:txBody>
      </p:sp>
      <p:pic>
        <p:nvPicPr>
          <p:cNvPr id="5" name="Picture 4">
            <a:extLst>
              <a:ext uri="{FF2B5EF4-FFF2-40B4-BE49-F238E27FC236}">
                <a16:creationId xmlns:a16="http://schemas.microsoft.com/office/drawing/2014/main" id="{86B803A2-8DFA-28DC-AEE3-CCF5935B772F}"/>
              </a:ext>
            </a:extLst>
          </p:cNvPr>
          <p:cNvPicPr>
            <a:picLocks noChangeAspect="1"/>
          </p:cNvPicPr>
          <p:nvPr/>
        </p:nvPicPr>
        <p:blipFill>
          <a:blip r:embed="rId2"/>
          <a:stretch>
            <a:fillRect/>
          </a:stretch>
        </p:blipFill>
        <p:spPr>
          <a:xfrm>
            <a:off x="1080557" y="2860431"/>
            <a:ext cx="7525800" cy="2838846"/>
          </a:xfrm>
          <a:prstGeom prst="rect">
            <a:avLst/>
          </a:prstGeom>
        </p:spPr>
      </p:pic>
    </p:spTree>
    <p:extLst>
      <p:ext uri="{BB962C8B-B14F-4D97-AF65-F5344CB8AC3E}">
        <p14:creationId xmlns:p14="http://schemas.microsoft.com/office/powerpoint/2010/main" val="2556985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98B5D764BD614582522E867F577A7A" ma:contentTypeVersion="4" ma:contentTypeDescription="Create a new document." ma:contentTypeScope="" ma:versionID="48f101845138ac1b907fb55d3e0c31be">
  <xsd:schema xmlns:xsd="http://www.w3.org/2001/XMLSchema" xmlns:xs="http://www.w3.org/2001/XMLSchema" xmlns:p="http://schemas.microsoft.com/office/2006/metadata/properties" xmlns:ns3="d7d08854-daaf-48d9-a9bc-c5d3ef5832fb" targetNamespace="http://schemas.microsoft.com/office/2006/metadata/properties" ma:root="true" ma:fieldsID="08e4f7db8d6365606f3d4355d62523e9" ns3:_="">
    <xsd:import namespace="d7d08854-daaf-48d9-a9bc-c5d3ef5832f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d08854-daaf-48d9-a9bc-c5d3ef583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67D39C-6C88-401E-A347-11944CB69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d08854-daaf-48d9-a9bc-c5d3ef5832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FE9D2C-CBEE-4ACB-B55C-30073EB582AD}">
  <ds:schemaRefs>
    <ds:schemaRef ds:uri="http://schemas.microsoft.com/sharepoint/v3/contenttype/forms"/>
  </ds:schemaRefs>
</ds:datastoreItem>
</file>

<file path=customXml/itemProps3.xml><?xml version="1.0" encoding="utf-8"?>
<ds:datastoreItem xmlns:ds="http://schemas.openxmlformats.org/officeDocument/2006/customXml" ds:itemID="{79D0ADF6-1FB5-4A50-A62F-B39A2BBBFFBF}">
  <ds:schemaRef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terms/"/>
    <ds:schemaRef ds:uri="d7d08854-daaf-48d9-a9bc-c5d3ef5832fb"/>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92</TotalTime>
  <Words>375</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Google Sans</vt:lpstr>
      <vt:lpstr>Office Theme</vt:lpstr>
      <vt:lpstr>DSA  ASSIGNMENT</vt:lpstr>
      <vt:lpstr>Class definition </vt:lpstr>
      <vt:lpstr>Library class</vt:lpstr>
      <vt:lpstr>Private methods </vt:lpstr>
      <vt:lpstr>Public methods </vt:lpstr>
      <vt:lpstr>Add books</vt:lpstr>
      <vt:lpstr>searchBookById</vt:lpstr>
      <vt:lpstr>searchBookByTitle</vt:lpstr>
      <vt:lpstr>issueBook:</vt:lpstr>
      <vt:lpstr>returnBook</vt:lpstr>
      <vt:lpstr>listAllBooks</vt:lpstr>
      <vt:lpstr>Main Function</vt:lpstr>
      <vt:lpstr>PowerPoint Presentation</vt:lpstr>
      <vt:lpstr>PowerPoint Presentation</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Pallapati Pavan Kumar</dc:creator>
  <cp:lastModifiedBy>Pallapati Pavan Kumar</cp:lastModifiedBy>
  <cp:revision>2</cp:revision>
  <dcterms:created xsi:type="dcterms:W3CDTF">2024-07-04T08:50:48Z</dcterms:created>
  <dcterms:modified xsi:type="dcterms:W3CDTF">2024-07-04T10:23:40Z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0x0101001198B5D764BD614582522E867F577A7A</vt:lpwstr>
  </property>
</Properties>
</file>