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webextensions/webextension1.xml" ContentType="application/vnd.ms-office.webextension+xml"/>
  <Override PartName="/ppt/webextensions/webextension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31"/>
  </p:notesMasterIdLst>
  <p:sldIdLst>
    <p:sldId id="283" r:id="rId5"/>
    <p:sldId id="272" r:id="rId6"/>
    <p:sldId id="258" r:id="rId7"/>
    <p:sldId id="289" r:id="rId8"/>
    <p:sldId id="284" r:id="rId9"/>
    <p:sldId id="285" r:id="rId10"/>
    <p:sldId id="275" r:id="rId11"/>
    <p:sldId id="259" r:id="rId12"/>
    <p:sldId id="260" r:id="rId13"/>
    <p:sldId id="274" r:id="rId14"/>
    <p:sldId id="261" r:id="rId15"/>
    <p:sldId id="280" r:id="rId16"/>
    <p:sldId id="278" r:id="rId17"/>
    <p:sldId id="277" r:id="rId18"/>
    <p:sldId id="276" r:id="rId19"/>
    <p:sldId id="262" r:id="rId20"/>
    <p:sldId id="263" r:id="rId21"/>
    <p:sldId id="271" r:id="rId22"/>
    <p:sldId id="266" r:id="rId23"/>
    <p:sldId id="287" r:id="rId24"/>
    <p:sldId id="265" r:id="rId25"/>
    <p:sldId id="279" r:id="rId26"/>
    <p:sldId id="269" r:id="rId27"/>
    <p:sldId id="290" r:id="rId28"/>
    <p:sldId id="291" r:id="rId29"/>
    <p:sldId id="27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F24BD4-6C3C-3D5F-19BC-E45EDEED5916}" v="5" dt="2024-08-31T21:58:29.324"/>
    <p1510:client id="{4867E2B6-2C9B-E2CA-9974-202F02DBC2C1}" v="2" dt="2024-08-31T14:15:42.109"/>
    <p1510:client id="{62905248-FDCA-AA71-F685-27A2A8322D2F}" v="12" dt="2024-08-31T14:08:40.197"/>
    <p1510:client id="{C110CCBE-7B45-8164-F9F4-2A4F54D2F959}" v="147" dt="2024-08-31T04:25:41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13" Type="http://schemas.openxmlformats.org/officeDocument/2006/relationships/image" Target="../media/image62.png"/><Relationship Id="rId18" Type="http://schemas.openxmlformats.org/officeDocument/2006/relationships/image" Target="../media/image67.svg"/><Relationship Id="rId3" Type="http://schemas.openxmlformats.org/officeDocument/2006/relationships/hyperlink" Target="https://dax.guide/" TargetMode="External"/><Relationship Id="rId7" Type="http://schemas.openxmlformats.org/officeDocument/2006/relationships/image" Target="../media/image56.png"/><Relationship Id="rId12" Type="http://schemas.openxmlformats.org/officeDocument/2006/relationships/image" Target="../media/image61.svg"/><Relationship Id="rId17" Type="http://schemas.openxmlformats.org/officeDocument/2006/relationships/image" Target="../media/image66.png"/><Relationship Id="rId2" Type="http://schemas.openxmlformats.org/officeDocument/2006/relationships/hyperlink" Target="https://www.daxformatter.com/" TargetMode="External"/><Relationship Id="rId16" Type="http://schemas.openxmlformats.org/officeDocument/2006/relationships/image" Target="../media/image65.svg"/><Relationship Id="rId1" Type="http://schemas.openxmlformats.org/officeDocument/2006/relationships/hyperlink" Target="https://daxstudio.org/downloads/" TargetMode="External"/><Relationship Id="rId6" Type="http://schemas.openxmlformats.org/officeDocument/2006/relationships/hyperlink" Target="https://www.sqlbi.com/tools/bravo-for-power-bi/" TargetMode="External"/><Relationship Id="rId11" Type="http://schemas.openxmlformats.org/officeDocument/2006/relationships/image" Target="../media/image60.png"/><Relationship Id="rId5" Type="http://schemas.openxmlformats.org/officeDocument/2006/relationships/hyperlink" Target="http://alm-toolkit.com/" TargetMode="External"/><Relationship Id="rId15" Type="http://schemas.openxmlformats.org/officeDocument/2006/relationships/image" Target="../media/image64.png"/><Relationship Id="rId10" Type="http://schemas.openxmlformats.org/officeDocument/2006/relationships/image" Target="../media/image59.svg"/><Relationship Id="rId4" Type="http://schemas.openxmlformats.org/officeDocument/2006/relationships/hyperlink" Target="https://powerbihelper.org/" TargetMode="External"/><Relationship Id="rId9" Type="http://schemas.openxmlformats.org/officeDocument/2006/relationships/image" Target="../media/image58.png"/><Relationship Id="rId14" Type="http://schemas.openxmlformats.org/officeDocument/2006/relationships/image" Target="../media/image6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13" Type="http://schemas.openxmlformats.org/officeDocument/2006/relationships/image" Target="../media/image64.png"/><Relationship Id="rId18" Type="http://schemas.openxmlformats.org/officeDocument/2006/relationships/hyperlink" Target="https://www.sqlbi.com/tools/bravo-for-power-bi/" TargetMode="External"/><Relationship Id="rId3" Type="http://schemas.openxmlformats.org/officeDocument/2006/relationships/hyperlink" Target="https://daxstudio.org/downloads/" TargetMode="External"/><Relationship Id="rId7" Type="http://schemas.openxmlformats.org/officeDocument/2006/relationships/image" Target="../media/image60.png"/><Relationship Id="rId12" Type="http://schemas.openxmlformats.org/officeDocument/2006/relationships/hyperlink" Target="https://powerbihelper.org/" TargetMode="External"/><Relationship Id="rId17" Type="http://schemas.openxmlformats.org/officeDocument/2006/relationships/image" Target="../media/image67.svg"/><Relationship Id="rId2" Type="http://schemas.openxmlformats.org/officeDocument/2006/relationships/image" Target="../media/image57.svg"/><Relationship Id="rId16" Type="http://schemas.openxmlformats.org/officeDocument/2006/relationships/image" Target="../media/image66.png"/><Relationship Id="rId1" Type="http://schemas.openxmlformats.org/officeDocument/2006/relationships/image" Target="../media/image56.png"/><Relationship Id="rId6" Type="http://schemas.openxmlformats.org/officeDocument/2006/relationships/hyperlink" Target="https://www.daxformatter.com/" TargetMode="External"/><Relationship Id="rId11" Type="http://schemas.openxmlformats.org/officeDocument/2006/relationships/image" Target="../media/image63.svg"/><Relationship Id="rId5" Type="http://schemas.openxmlformats.org/officeDocument/2006/relationships/image" Target="../media/image59.svg"/><Relationship Id="rId15" Type="http://schemas.openxmlformats.org/officeDocument/2006/relationships/hyperlink" Target="http://alm-toolkit.com/" TargetMode="External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hyperlink" Target="https://dax.guide/" TargetMode="External"/><Relationship Id="rId14" Type="http://schemas.openxmlformats.org/officeDocument/2006/relationships/image" Target="../media/image6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3A32BA-38C4-4DF6-B6B5-91527BBD367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F08DCF8-F15D-4487-B387-DA56E144F281}">
      <dgm:prSet/>
      <dgm:spPr/>
      <dgm:t>
        <a:bodyPr/>
        <a:lstStyle/>
        <a:p>
          <a:r>
            <a:rPr lang="en-SG"/>
            <a:t>Power BI desktop understanding  – To develop the reports</a:t>
          </a:r>
          <a:endParaRPr lang="en-US"/>
        </a:p>
      </dgm:t>
    </dgm:pt>
    <dgm:pt modelId="{46277FC6-F69F-45BF-95DF-875C5E588A35}" type="parTrans" cxnId="{E35CD795-9D73-43B0-A25E-A7C25B8C70CC}">
      <dgm:prSet/>
      <dgm:spPr/>
      <dgm:t>
        <a:bodyPr/>
        <a:lstStyle/>
        <a:p>
          <a:endParaRPr lang="en-US"/>
        </a:p>
      </dgm:t>
    </dgm:pt>
    <dgm:pt modelId="{F642F45A-DEFC-443D-BE3D-FD4C7D7C1F4C}" type="sibTrans" cxnId="{E35CD795-9D73-43B0-A25E-A7C25B8C70CC}">
      <dgm:prSet/>
      <dgm:spPr/>
      <dgm:t>
        <a:bodyPr/>
        <a:lstStyle/>
        <a:p>
          <a:endParaRPr lang="en-US"/>
        </a:p>
      </dgm:t>
    </dgm:pt>
    <dgm:pt modelId="{89B64442-3014-4828-8CBD-1D22C1B1200F}">
      <dgm:prSet/>
      <dgm:spPr/>
      <dgm:t>
        <a:bodyPr/>
        <a:lstStyle/>
        <a:p>
          <a:r>
            <a:rPr lang="en-SG"/>
            <a:t>License for Power BI to publish and a workspace to share reports with other users</a:t>
          </a:r>
          <a:endParaRPr lang="en-US"/>
        </a:p>
      </dgm:t>
    </dgm:pt>
    <dgm:pt modelId="{00238AFB-3A0C-45A4-934F-AEF25FAC2455}" type="parTrans" cxnId="{9B9A807D-88DD-4DF1-BE99-EF00CB87DC7C}">
      <dgm:prSet/>
      <dgm:spPr/>
      <dgm:t>
        <a:bodyPr/>
        <a:lstStyle/>
        <a:p>
          <a:endParaRPr lang="en-US"/>
        </a:p>
      </dgm:t>
    </dgm:pt>
    <dgm:pt modelId="{A9E113E0-FDFC-478F-B484-DE8551531311}" type="sibTrans" cxnId="{9B9A807D-88DD-4DF1-BE99-EF00CB87DC7C}">
      <dgm:prSet/>
      <dgm:spPr/>
      <dgm:t>
        <a:bodyPr/>
        <a:lstStyle/>
        <a:p>
          <a:endParaRPr lang="en-US"/>
        </a:p>
      </dgm:t>
    </dgm:pt>
    <dgm:pt modelId="{047FFEB7-A888-4A2B-8120-3EB6D48C63D0}">
      <dgm:prSet/>
      <dgm:spPr/>
      <dgm:t>
        <a:bodyPr/>
        <a:lstStyle/>
        <a:p>
          <a:r>
            <a:rPr lang="en-SG"/>
            <a:t>Data Analysis, Data Modelling Skill</a:t>
          </a:r>
          <a:endParaRPr lang="en-US"/>
        </a:p>
      </dgm:t>
    </dgm:pt>
    <dgm:pt modelId="{451497BF-461A-4305-B418-A943554C0EDC}" type="parTrans" cxnId="{4518564F-F138-4A7D-BDAA-4AA1A6A1C93E}">
      <dgm:prSet/>
      <dgm:spPr/>
      <dgm:t>
        <a:bodyPr/>
        <a:lstStyle/>
        <a:p>
          <a:endParaRPr lang="en-US"/>
        </a:p>
      </dgm:t>
    </dgm:pt>
    <dgm:pt modelId="{956E4648-CFDA-4F4B-99D8-C95B3B8E57C3}" type="sibTrans" cxnId="{4518564F-F138-4A7D-BDAA-4AA1A6A1C93E}">
      <dgm:prSet/>
      <dgm:spPr/>
      <dgm:t>
        <a:bodyPr/>
        <a:lstStyle/>
        <a:p>
          <a:endParaRPr lang="en-US"/>
        </a:p>
      </dgm:t>
    </dgm:pt>
    <dgm:pt modelId="{94F9E3BB-F8F9-4FF4-B7E2-0A670C8A12DF}">
      <dgm:prSet/>
      <dgm:spPr/>
      <dgm:t>
        <a:bodyPr/>
        <a:lstStyle/>
        <a:p>
          <a:r>
            <a:rPr lang="en-SG"/>
            <a:t>Business Understanding</a:t>
          </a:r>
          <a:endParaRPr lang="en-US"/>
        </a:p>
      </dgm:t>
    </dgm:pt>
    <dgm:pt modelId="{4DBB0B16-2F41-424E-BA6B-FA596C194D22}" type="parTrans" cxnId="{171598A0-8A79-42FF-9D29-52C5D0FAA27B}">
      <dgm:prSet/>
      <dgm:spPr/>
      <dgm:t>
        <a:bodyPr/>
        <a:lstStyle/>
        <a:p>
          <a:endParaRPr lang="en-US"/>
        </a:p>
      </dgm:t>
    </dgm:pt>
    <dgm:pt modelId="{22E2C960-9907-4319-B8D3-992F0EB760AD}" type="sibTrans" cxnId="{171598A0-8A79-42FF-9D29-52C5D0FAA27B}">
      <dgm:prSet/>
      <dgm:spPr/>
      <dgm:t>
        <a:bodyPr/>
        <a:lstStyle/>
        <a:p>
          <a:endParaRPr lang="en-US"/>
        </a:p>
      </dgm:t>
    </dgm:pt>
    <dgm:pt modelId="{F86D27DA-A31A-4C2F-90EA-EFF706B55877}" type="pres">
      <dgm:prSet presAssocID="{B73A32BA-38C4-4DF6-B6B5-91527BBD3678}" presName="root" presStyleCnt="0">
        <dgm:presLayoutVars>
          <dgm:dir/>
          <dgm:resizeHandles val="exact"/>
        </dgm:presLayoutVars>
      </dgm:prSet>
      <dgm:spPr/>
    </dgm:pt>
    <dgm:pt modelId="{A5052EC8-30E0-4CCD-A427-3482412774A4}" type="pres">
      <dgm:prSet presAssocID="{B73A32BA-38C4-4DF6-B6B5-91527BBD3678}" presName="container" presStyleCnt="0">
        <dgm:presLayoutVars>
          <dgm:dir/>
          <dgm:resizeHandles val="exact"/>
        </dgm:presLayoutVars>
      </dgm:prSet>
      <dgm:spPr/>
    </dgm:pt>
    <dgm:pt modelId="{96193D13-E5C3-4112-9C3D-0FA38505CD44}" type="pres">
      <dgm:prSet presAssocID="{AF08DCF8-F15D-4487-B387-DA56E144F281}" presName="compNode" presStyleCnt="0"/>
      <dgm:spPr/>
    </dgm:pt>
    <dgm:pt modelId="{F2BB3E5A-05B0-4212-B203-BB67598041F4}" type="pres">
      <dgm:prSet presAssocID="{AF08DCF8-F15D-4487-B387-DA56E144F281}" presName="iconBgRect" presStyleLbl="bgShp" presStyleIdx="0" presStyleCnt="4"/>
      <dgm:spPr/>
    </dgm:pt>
    <dgm:pt modelId="{C6BF56BD-4D54-454E-975C-60E5DC05D740}" type="pres">
      <dgm:prSet presAssocID="{AF08DCF8-F15D-4487-B387-DA56E144F28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BF19AB2C-A41B-48C0-9FE0-8AE2E717AA6F}" type="pres">
      <dgm:prSet presAssocID="{AF08DCF8-F15D-4487-B387-DA56E144F281}" presName="spaceRect" presStyleCnt="0"/>
      <dgm:spPr/>
    </dgm:pt>
    <dgm:pt modelId="{903F7B0A-971F-4437-A59F-8A8577CEDE90}" type="pres">
      <dgm:prSet presAssocID="{AF08DCF8-F15D-4487-B387-DA56E144F281}" presName="textRect" presStyleLbl="revTx" presStyleIdx="0" presStyleCnt="4">
        <dgm:presLayoutVars>
          <dgm:chMax val="1"/>
          <dgm:chPref val="1"/>
        </dgm:presLayoutVars>
      </dgm:prSet>
      <dgm:spPr/>
    </dgm:pt>
    <dgm:pt modelId="{39A52CB0-1E34-4F64-8FCD-47BF29033536}" type="pres">
      <dgm:prSet presAssocID="{F642F45A-DEFC-443D-BE3D-FD4C7D7C1F4C}" presName="sibTrans" presStyleLbl="sibTrans2D1" presStyleIdx="0" presStyleCnt="0"/>
      <dgm:spPr/>
    </dgm:pt>
    <dgm:pt modelId="{57435548-4D13-41C2-B88E-9CF71757FC3D}" type="pres">
      <dgm:prSet presAssocID="{89B64442-3014-4828-8CBD-1D22C1B1200F}" presName="compNode" presStyleCnt="0"/>
      <dgm:spPr/>
    </dgm:pt>
    <dgm:pt modelId="{DB8A7821-02F5-46CE-B72C-15079DBD410F}" type="pres">
      <dgm:prSet presAssocID="{89B64442-3014-4828-8CBD-1D22C1B1200F}" presName="iconBgRect" presStyleLbl="bgShp" presStyleIdx="1" presStyleCnt="4"/>
      <dgm:spPr/>
    </dgm:pt>
    <dgm:pt modelId="{30E4B21E-F460-4096-9B1B-67FCFB8C7F50}" type="pres">
      <dgm:prSet presAssocID="{89B64442-3014-4828-8CBD-1D22C1B1200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84B13AAE-1DC1-419F-A9CF-307FA1A5FF20}" type="pres">
      <dgm:prSet presAssocID="{89B64442-3014-4828-8CBD-1D22C1B1200F}" presName="spaceRect" presStyleCnt="0"/>
      <dgm:spPr/>
    </dgm:pt>
    <dgm:pt modelId="{2B56BCF4-810E-494C-AC4A-5481619F006A}" type="pres">
      <dgm:prSet presAssocID="{89B64442-3014-4828-8CBD-1D22C1B1200F}" presName="textRect" presStyleLbl="revTx" presStyleIdx="1" presStyleCnt="4">
        <dgm:presLayoutVars>
          <dgm:chMax val="1"/>
          <dgm:chPref val="1"/>
        </dgm:presLayoutVars>
      </dgm:prSet>
      <dgm:spPr/>
    </dgm:pt>
    <dgm:pt modelId="{07421AC1-8D5D-4830-AAA8-42F14E08DE0C}" type="pres">
      <dgm:prSet presAssocID="{A9E113E0-FDFC-478F-B484-DE8551531311}" presName="sibTrans" presStyleLbl="sibTrans2D1" presStyleIdx="0" presStyleCnt="0"/>
      <dgm:spPr/>
    </dgm:pt>
    <dgm:pt modelId="{4FBD8124-C896-4903-B15F-C81EC71AA5CB}" type="pres">
      <dgm:prSet presAssocID="{047FFEB7-A888-4A2B-8120-3EB6D48C63D0}" presName="compNode" presStyleCnt="0"/>
      <dgm:spPr/>
    </dgm:pt>
    <dgm:pt modelId="{B3978BF6-27D1-4532-96CB-1CAA2F014790}" type="pres">
      <dgm:prSet presAssocID="{047FFEB7-A888-4A2B-8120-3EB6D48C63D0}" presName="iconBgRect" presStyleLbl="bgShp" presStyleIdx="2" presStyleCnt="4"/>
      <dgm:spPr/>
    </dgm:pt>
    <dgm:pt modelId="{2BDF6DEF-C13C-46BE-B05C-380608C6EA4E}" type="pres">
      <dgm:prSet presAssocID="{047FFEB7-A888-4A2B-8120-3EB6D48C63D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497D8A5-DD88-4B9E-8D30-5A9B15BA1242}" type="pres">
      <dgm:prSet presAssocID="{047FFEB7-A888-4A2B-8120-3EB6D48C63D0}" presName="spaceRect" presStyleCnt="0"/>
      <dgm:spPr/>
    </dgm:pt>
    <dgm:pt modelId="{A05727FC-8562-480F-87BC-2B4ED80EFAD0}" type="pres">
      <dgm:prSet presAssocID="{047FFEB7-A888-4A2B-8120-3EB6D48C63D0}" presName="textRect" presStyleLbl="revTx" presStyleIdx="2" presStyleCnt="4">
        <dgm:presLayoutVars>
          <dgm:chMax val="1"/>
          <dgm:chPref val="1"/>
        </dgm:presLayoutVars>
      </dgm:prSet>
      <dgm:spPr/>
    </dgm:pt>
    <dgm:pt modelId="{13070093-18B7-4B38-A772-1924E6CDA91C}" type="pres">
      <dgm:prSet presAssocID="{956E4648-CFDA-4F4B-99D8-C95B3B8E57C3}" presName="sibTrans" presStyleLbl="sibTrans2D1" presStyleIdx="0" presStyleCnt="0"/>
      <dgm:spPr/>
    </dgm:pt>
    <dgm:pt modelId="{A9C643F4-66F5-4183-8C3C-71F2AEE8788F}" type="pres">
      <dgm:prSet presAssocID="{94F9E3BB-F8F9-4FF4-B7E2-0A670C8A12DF}" presName="compNode" presStyleCnt="0"/>
      <dgm:spPr/>
    </dgm:pt>
    <dgm:pt modelId="{2BC630C1-2C39-4301-A619-AEC9507E3FB3}" type="pres">
      <dgm:prSet presAssocID="{94F9E3BB-F8F9-4FF4-B7E2-0A670C8A12DF}" presName="iconBgRect" presStyleLbl="bgShp" presStyleIdx="3" presStyleCnt="4"/>
      <dgm:spPr/>
    </dgm:pt>
    <dgm:pt modelId="{EB1BC7D6-D97B-40D9-8928-92ACDD2E7843}" type="pres">
      <dgm:prSet presAssocID="{94F9E3BB-F8F9-4FF4-B7E2-0A670C8A12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DA16344B-BDD0-4DBC-806B-3903FE24EAB6}" type="pres">
      <dgm:prSet presAssocID="{94F9E3BB-F8F9-4FF4-B7E2-0A670C8A12DF}" presName="spaceRect" presStyleCnt="0"/>
      <dgm:spPr/>
    </dgm:pt>
    <dgm:pt modelId="{3461133A-5E4E-4080-ACE6-10922279F3DC}" type="pres">
      <dgm:prSet presAssocID="{94F9E3BB-F8F9-4FF4-B7E2-0A670C8A12D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3560A0B-9091-4F91-B8A8-AB709A93B53A}" type="presOf" srcId="{AF08DCF8-F15D-4487-B387-DA56E144F281}" destId="{903F7B0A-971F-4437-A59F-8A8577CEDE90}" srcOrd="0" destOrd="0" presId="urn:microsoft.com/office/officeart/2018/2/layout/IconCircleList"/>
    <dgm:cxn modelId="{670ADB23-BCAE-40DB-A103-FFEAC25588EB}" type="presOf" srcId="{F642F45A-DEFC-443D-BE3D-FD4C7D7C1F4C}" destId="{39A52CB0-1E34-4F64-8FCD-47BF29033536}" srcOrd="0" destOrd="0" presId="urn:microsoft.com/office/officeart/2018/2/layout/IconCircleList"/>
    <dgm:cxn modelId="{3BA40338-8346-4647-BE81-8B00FBCE8D4D}" type="presOf" srcId="{A9E113E0-FDFC-478F-B484-DE8551531311}" destId="{07421AC1-8D5D-4830-AAA8-42F14E08DE0C}" srcOrd="0" destOrd="0" presId="urn:microsoft.com/office/officeart/2018/2/layout/IconCircleList"/>
    <dgm:cxn modelId="{675D5E65-3EBA-47F9-B5F4-BC322C1C7A47}" type="presOf" srcId="{89B64442-3014-4828-8CBD-1D22C1B1200F}" destId="{2B56BCF4-810E-494C-AC4A-5481619F006A}" srcOrd="0" destOrd="0" presId="urn:microsoft.com/office/officeart/2018/2/layout/IconCircleList"/>
    <dgm:cxn modelId="{3AF5C666-9F44-45F6-A57F-15021969757C}" type="presOf" srcId="{B73A32BA-38C4-4DF6-B6B5-91527BBD3678}" destId="{F86D27DA-A31A-4C2F-90EA-EFF706B55877}" srcOrd="0" destOrd="0" presId="urn:microsoft.com/office/officeart/2018/2/layout/IconCircleList"/>
    <dgm:cxn modelId="{F0D8B449-C837-48CF-9267-B0702EC78620}" type="presOf" srcId="{94F9E3BB-F8F9-4FF4-B7E2-0A670C8A12DF}" destId="{3461133A-5E4E-4080-ACE6-10922279F3DC}" srcOrd="0" destOrd="0" presId="urn:microsoft.com/office/officeart/2018/2/layout/IconCircleList"/>
    <dgm:cxn modelId="{4518564F-F138-4A7D-BDAA-4AA1A6A1C93E}" srcId="{B73A32BA-38C4-4DF6-B6B5-91527BBD3678}" destId="{047FFEB7-A888-4A2B-8120-3EB6D48C63D0}" srcOrd="2" destOrd="0" parTransId="{451497BF-461A-4305-B418-A943554C0EDC}" sibTransId="{956E4648-CFDA-4F4B-99D8-C95B3B8E57C3}"/>
    <dgm:cxn modelId="{0975A676-BCA0-4DA9-AD9E-69DCF8A57897}" type="presOf" srcId="{047FFEB7-A888-4A2B-8120-3EB6D48C63D0}" destId="{A05727FC-8562-480F-87BC-2B4ED80EFAD0}" srcOrd="0" destOrd="0" presId="urn:microsoft.com/office/officeart/2018/2/layout/IconCircleList"/>
    <dgm:cxn modelId="{9B9A807D-88DD-4DF1-BE99-EF00CB87DC7C}" srcId="{B73A32BA-38C4-4DF6-B6B5-91527BBD3678}" destId="{89B64442-3014-4828-8CBD-1D22C1B1200F}" srcOrd="1" destOrd="0" parTransId="{00238AFB-3A0C-45A4-934F-AEF25FAC2455}" sibTransId="{A9E113E0-FDFC-478F-B484-DE8551531311}"/>
    <dgm:cxn modelId="{E35CD795-9D73-43B0-A25E-A7C25B8C70CC}" srcId="{B73A32BA-38C4-4DF6-B6B5-91527BBD3678}" destId="{AF08DCF8-F15D-4487-B387-DA56E144F281}" srcOrd="0" destOrd="0" parTransId="{46277FC6-F69F-45BF-95DF-875C5E588A35}" sibTransId="{F642F45A-DEFC-443D-BE3D-FD4C7D7C1F4C}"/>
    <dgm:cxn modelId="{171598A0-8A79-42FF-9D29-52C5D0FAA27B}" srcId="{B73A32BA-38C4-4DF6-B6B5-91527BBD3678}" destId="{94F9E3BB-F8F9-4FF4-B7E2-0A670C8A12DF}" srcOrd="3" destOrd="0" parTransId="{4DBB0B16-2F41-424E-BA6B-FA596C194D22}" sibTransId="{22E2C960-9907-4319-B8D3-992F0EB760AD}"/>
    <dgm:cxn modelId="{F483ABF4-1EAE-4F7A-B9B0-B27771D49970}" type="presOf" srcId="{956E4648-CFDA-4F4B-99D8-C95B3B8E57C3}" destId="{13070093-18B7-4B38-A772-1924E6CDA91C}" srcOrd="0" destOrd="0" presId="urn:microsoft.com/office/officeart/2018/2/layout/IconCircleList"/>
    <dgm:cxn modelId="{5812211C-A586-409F-83A8-5ADBE57920CB}" type="presParOf" srcId="{F86D27DA-A31A-4C2F-90EA-EFF706B55877}" destId="{A5052EC8-30E0-4CCD-A427-3482412774A4}" srcOrd="0" destOrd="0" presId="urn:microsoft.com/office/officeart/2018/2/layout/IconCircleList"/>
    <dgm:cxn modelId="{91919ED9-6CA9-41DE-AC62-09325568E754}" type="presParOf" srcId="{A5052EC8-30E0-4CCD-A427-3482412774A4}" destId="{96193D13-E5C3-4112-9C3D-0FA38505CD44}" srcOrd="0" destOrd="0" presId="urn:microsoft.com/office/officeart/2018/2/layout/IconCircleList"/>
    <dgm:cxn modelId="{D11CE558-BCFA-4321-B036-FC8B2D56E778}" type="presParOf" srcId="{96193D13-E5C3-4112-9C3D-0FA38505CD44}" destId="{F2BB3E5A-05B0-4212-B203-BB67598041F4}" srcOrd="0" destOrd="0" presId="urn:microsoft.com/office/officeart/2018/2/layout/IconCircleList"/>
    <dgm:cxn modelId="{F299C8C3-ECC7-44D1-A496-E80A1DBD73D3}" type="presParOf" srcId="{96193D13-E5C3-4112-9C3D-0FA38505CD44}" destId="{C6BF56BD-4D54-454E-975C-60E5DC05D740}" srcOrd="1" destOrd="0" presId="urn:microsoft.com/office/officeart/2018/2/layout/IconCircleList"/>
    <dgm:cxn modelId="{7A8E73ED-540D-4456-AFDB-0C3C0BBCC0CB}" type="presParOf" srcId="{96193D13-E5C3-4112-9C3D-0FA38505CD44}" destId="{BF19AB2C-A41B-48C0-9FE0-8AE2E717AA6F}" srcOrd="2" destOrd="0" presId="urn:microsoft.com/office/officeart/2018/2/layout/IconCircleList"/>
    <dgm:cxn modelId="{6AE10FB2-9C8C-4B21-95CF-AF583B8CB3B5}" type="presParOf" srcId="{96193D13-E5C3-4112-9C3D-0FA38505CD44}" destId="{903F7B0A-971F-4437-A59F-8A8577CEDE90}" srcOrd="3" destOrd="0" presId="urn:microsoft.com/office/officeart/2018/2/layout/IconCircleList"/>
    <dgm:cxn modelId="{439DEFC0-A7D4-4729-97EA-E0AAAC7A8A80}" type="presParOf" srcId="{A5052EC8-30E0-4CCD-A427-3482412774A4}" destId="{39A52CB0-1E34-4F64-8FCD-47BF29033536}" srcOrd="1" destOrd="0" presId="urn:microsoft.com/office/officeart/2018/2/layout/IconCircleList"/>
    <dgm:cxn modelId="{148B0C94-66D0-4859-8C59-F56FCE1DBAC7}" type="presParOf" srcId="{A5052EC8-30E0-4CCD-A427-3482412774A4}" destId="{57435548-4D13-41C2-B88E-9CF71757FC3D}" srcOrd="2" destOrd="0" presId="urn:microsoft.com/office/officeart/2018/2/layout/IconCircleList"/>
    <dgm:cxn modelId="{5D17720F-92E3-4BE5-8FA0-3C12900B034F}" type="presParOf" srcId="{57435548-4D13-41C2-B88E-9CF71757FC3D}" destId="{DB8A7821-02F5-46CE-B72C-15079DBD410F}" srcOrd="0" destOrd="0" presId="urn:microsoft.com/office/officeart/2018/2/layout/IconCircleList"/>
    <dgm:cxn modelId="{268A7677-11D6-463D-9A5D-A021278B27E1}" type="presParOf" srcId="{57435548-4D13-41C2-B88E-9CF71757FC3D}" destId="{30E4B21E-F460-4096-9B1B-67FCFB8C7F50}" srcOrd="1" destOrd="0" presId="urn:microsoft.com/office/officeart/2018/2/layout/IconCircleList"/>
    <dgm:cxn modelId="{67F6276D-906F-4CEE-8550-95F336430B40}" type="presParOf" srcId="{57435548-4D13-41C2-B88E-9CF71757FC3D}" destId="{84B13AAE-1DC1-419F-A9CF-307FA1A5FF20}" srcOrd="2" destOrd="0" presId="urn:microsoft.com/office/officeart/2018/2/layout/IconCircleList"/>
    <dgm:cxn modelId="{76E61FB7-016C-4434-9EA8-94BDA268F701}" type="presParOf" srcId="{57435548-4D13-41C2-B88E-9CF71757FC3D}" destId="{2B56BCF4-810E-494C-AC4A-5481619F006A}" srcOrd="3" destOrd="0" presId="urn:microsoft.com/office/officeart/2018/2/layout/IconCircleList"/>
    <dgm:cxn modelId="{2AE10C2D-8E3C-408D-9B55-BA5CD360814D}" type="presParOf" srcId="{A5052EC8-30E0-4CCD-A427-3482412774A4}" destId="{07421AC1-8D5D-4830-AAA8-42F14E08DE0C}" srcOrd="3" destOrd="0" presId="urn:microsoft.com/office/officeart/2018/2/layout/IconCircleList"/>
    <dgm:cxn modelId="{7EA33629-5560-4073-AEC0-24863EF3E316}" type="presParOf" srcId="{A5052EC8-30E0-4CCD-A427-3482412774A4}" destId="{4FBD8124-C896-4903-B15F-C81EC71AA5CB}" srcOrd="4" destOrd="0" presId="urn:microsoft.com/office/officeart/2018/2/layout/IconCircleList"/>
    <dgm:cxn modelId="{08DE9E29-CBCF-4027-9961-D326EA49D1A7}" type="presParOf" srcId="{4FBD8124-C896-4903-B15F-C81EC71AA5CB}" destId="{B3978BF6-27D1-4532-96CB-1CAA2F014790}" srcOrd="0" destOrd="0" presId="urn:microsoft.com/office/officeart/2018/2/layout/IconCircleList"/>
    <dgm:cxn modelId="{B94CE02F-4DA4-4DDB-AA01-A060D3171F4B}" type="presParOf" srcId="{4FBD8124-C896-4903-B15F-C81EC71AA5CB}" destId="{2BDF6DEF-C13C-46BE-B05C-380608C6EA4E}" srcOrd="1" destOrd="0" presId="urn:microsoft.com/office/officeart/2018/2/layout/IconCircleList"/>
    <dgm:cxn modelId="{D1886FCA-7852-493A-913E-6ECE3E5A2CF7}" type="presParOf" srcId="{4FBD8124-C896-4903-B15F-C81EC71AA5CB}" destId="{4497D8A5-DD88-4B9E-8D30-5A9B15BA1242}" srcOrd="2" destOrd="0" presId="urn:microsoft.com/office/officeart/2018/2/layout/IconCircleList"/>
    <dgm:cxn modelId="{66361BDF-F46D-49BE-969E-029150C71463}" type="presParOf" srcId="{4FBD8124-C896-4903-B15F-C81EC71AA5CB}" destId="{A05727FC-8562-480F-87BC-2B4ED80EFAD0}" srcOrd="3" destOrd="0" presId="urn:microsoft.com/office/officeart/2018/2/layout/IconCircleList"/>
    <dgm:cxn modelId="{21D1A0EE-1353-40E4-8CFC-BC1298C99EC1}" type="presParOf" srcId="{A5052EC8-30E0-4CCD-A427-3482412774A4}" destId="{13070093-18B7-4B38-A772-1924E6CDA91C}" srcOrd="5" destOrd="0" presId="urn:microsoft.com/office/officeart/2018/2/layout/IconCircleList"/>
    <dgm:cxn modelId="{94513071-571F-4475-80D6-5D647648805A}" type="presParOf" srcId="{A5052EC8-30E0-4CCD-A427-3482412774A4}" destId="{A9C643F4-66F5-4183-8C3C-71F2AEE8788F}" srcOrd="6" destOrd="0" presId="urn:microsoft.com/office/officeart/2018/2/layout/IconCircleList"/>
    <dgm:cxn modelId="{729E7710-B833-4103-8326-13FF8BB10D23}" type="presParOf" srcId="{A9C643F4-66F5-4183-8C3C-71F2AEE8788F}" destId="{2BC630C1-2C39-4301-A619-AEC9507E3FB3}" srcOrd="0" destOrd="0" presId="urn:microsoft.com/office/officeart/2018/2/layout/IconCircleList"/>
    <dgm:cxn modelId="{E4E03DB1-8931-4583-86DC-6C55FAC0E3D4}" type="presParOf" srcId="{A9C643F4-66F5-4183-8C3C-71F2AEE8788F}" destId="{EB1BC7D6-D97B-40D9-8928-92ACDD2E7843}" srcOrd="1" destOrd="0" presId="urn:microsoft.com/office/officeart/2018/2/layout/IconCircleList"/>
    <dgm:cxn modelId="{0615B0B4-0E2D-4E33-813B-D0DFFDE2E722}" type="presParOf" srcId="{A9C643F4-66F5-4183-8C3C-71F2AEE8788F}" destId="{DA16344B-BDD0-4DBC-806B-3903FE24EAB6}" srcOrd="2" destOrd="0" presId="urn:microsoft.com/office/officeart/2018/2/layout/IconCircleList"/>
    <dgm:cxn modelId="{D1B57D38-BF28-40CA-A018-AB4C28FE26D2}" type="presParOf" srcId="{A9C643F4-66F5-4183-8C3C-71F2AEE8788F}" destId="{3461133A-5E4E-4080-ACE6-10922279F3D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AA9881-0F9A-4B8A-8F60-5748340E8F1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6A35284-70C7-4AED-B84A-3685D2FB8EE9}">
      <dgm:prSet/>
      <dgm:spPr/>
      <dgm:t>
        <a:bodyPr/>
        <a:lstStyle/>
        <a:p>
          <a:r>
            <a:rPr lang="en-SG"/>
            <a:t>Power BI Reports</a:t>
          </a:r>
          <a:endParaRPr lang="en-US"/>
        </a:p>
      </dgm:t>
    </dgm:pt>
    <dgm:pt modelId="{C287D34E-CAC5-47F2-9FA9-F183A929ADCF}" type="parTrans" cxnId="{231093E8-8B8B-427E-BF59-031B80475798}">
      <dgm:prSet/>
      <dgm:spPr/>
      <dgm:t>
        <a:bodyPr/>
        <a:lstStyle/>
        <a:p>
          <a:endParaRPr lang="en-US"/>
        </a:p>
      </dgm:t>
    </dgm:pt>
    <dgm:pt modelId="{50AC14C0-5377-4DBC-B900-D15C2D46E382}" type="sibTrans" cxnId="{231093E8-8B8B-427E-BF59-031B80475798}">
      <dgm:prSet/>
      <dgm:spPr/>
      <dgm:t>
        <a:bodyPr/>
        <a:lstStyle/>
        <a:p>
          <a:endParaRPr lang="en-US"/>
        </a:p>
      </dgm:t>
    </dgm:pt>
    <dgm:pt modelId="{EB3C2221-522B-4C6F-881B-246C02AECA52}">
      <dgm:prSet/>
      <dgm:spPr/>
      <dgm:t>
        <a:bodyPr/>
        <a:lstStyle/>
        <a:p>
          <a:r>
            <a:rPr lang="en-SG"/>
            <a:t>Power BI Dashboards</a:t>
          </a:r>
          <a:endParaRPr lang="en-US"/>
        </a:p>
      </dgm:t>
    </dgm:pt>
    <dgm:pt modelId="{C3CE87BB-E94D-4AF6-B0EB-8CA616F951A2}" type="parTrans" cxnId="{47B2628B-2314-4F77-B988-9082DA446FF7}">
      <dgm:prSet/>
      <dgm:spPr/>
      <dgm:t>
        <a:bodyPr/>
        <a:lstStyle/>
        <a:p>
          <a:endParaRPr lang="en-US"/>
        </a:p>
      </dgm:t>
    </dgm:pt>
    <dgm:pt modelId="{88E54C7E-2D91-474F-8BAC-4DFF45D81F0D}" type="sibTrans" cxnId="{47B2628B-2314-4F77-B988-9082DA446FF7}">
      <dgm:prSet/>
      <dgm:spPr/>
      <dgm:t>
        <a:bodyPr/>
        <a:lstStyle/>
        <a:p>
          <a:endParaRPr lang="en-US"/>
        </a:p>
      </dgm:t>
    </dgm:pt>
    <dgm:pt modelId="{3BCAAE61-1E6C-43D2-83D2-0739350442BC}">
      <dgm:prSet/>
      <dgm:spPr/>
      <dgm:t>
        <a:bodyPr/>
        <a:lstStyle/>
        <a:p>
          <a:r>
            <a:rPr lang="en-SG"/>
            <a:t>Semantic Model</a:t>
          </a:r>
          <a:endParaRPr lang="en-US"/>
        </a:p>
      </dgm:t>
    </dgm:pt>
    <dgm:pt modelId="{6E8A0B7B-7742-4635-AD68-FFB89F6A6443}" type="parTrans" cxnId="{5359570D-407A-4E72-AAC9-6C63BC9457A1}">
      <dgm:prSet/>
      <dgm:spPr/>
      <dgm:t>
        <a:bodyPr/>
        <a:lstStyle/>
        <a:p>
          <a:endParaRPr lang="en-US"/>
        </a:p>
      </dgm:t>
    </dgm:pt>
    <dgm:pt modelId="{04E47E85-2613-4BE5-812B-8A5C3F05301F}" type="sibTrans" cxnId="{5359570D-407A-4E72-AAC9-6C63BC9457A1}">
      <dgm:prSet/>
      <dgm:spPr/>
      <dgm:t>
        <a:bodyPr/>
        <a:lstStyle/>
        <a:p>
          <a:endParaRPr lang="en-US"/>
        </a:p>
      </dgm:t>
    </dgm:pt>
    <dgm:pt modelId="{841469CA-B0AD-4A48-81B1-134DA9F6400D}">
      <dgm:prSet/>
      <dgm:spPr/>
      <dgm:t>
        <a:bodyPr/>
        <a:lstStyle/>
        <a:p>
          <a:r>
            <a:rPr lang="en-SG"/>
            <a:t>Power BI Dataflows</a:t>
          </a:r>
          <a:endParaRPr lang="en-US"/>
        </a:p>
      </dgm:t>
    </dgm:pt>
    <dgm:pt modelId="{F192701D-63AF-4C94-B8E6-964B16B57B02}" type="parTrans" cxnId="{4E6657E1-5ABF-40FD-9CE3-66DE36A875C2}">
      <dgm:prSet/>
      <dgm:spPr/>
      <dgm:t>
        <a:bodyPr/>
        <a:lstStyle/>
        <a:p>
          <a:endParaRPr lang="en-US"/>
        </a:p>
      </dgm:t>
    </dgm:pt>
    <dgm:pt modelId="{87E9B8DA-8A37-46C0-9231-5C7D2731C1DE}" type="sibTrans" cxnId="{4E6657E1-5ABF-40FD-9CE3-66DE36A875C2}">
      <dgm:prSet/>
      <dgm:spPr/>
      <dgm:t>
        <a:bodyPr/>
        <a:lstStyle/>
        <a:p>
          <a:endParaRPr lang="en-US"/>
        </a:p>
      </dgm:t>
    </dgm:pt>
    <dgm:pt modelId="{8C496F53-9EA9-4017-BAB9-ED1EAE5BF3F7}">
      <dgm:prSet/>
      <dgm:spPr/>
      <dgm:t>
        <a:bodyPr/>
        <a:lstStyle/>
        <a:p>
          <a:r>
            <a:rPr lang="en-SG"/>
            <a:t>Power BI Report Server</a:t>
          </a:r>
          <a:endParaRPr lang="en-US"/>
        </a:p>
      </dgm:t>
    </dgm:pt>
    <dgm:pt modelId="{8EF8CA29-3750-4ED6-826D-9B0A1E4004AF}" type="parTrans" cxnId="{98963C96-6B8F-4E54-A5AB-77A814298235}">
      <dgm:prSet/>
      <dgm:spPr/>
      <dgm:t>
        <a:bodyPr/>
        <a:lstStyle/>
        <a:p>
          <a:endParaRPr lang="en-US"/>
        </a:p>
      </dgm:t>
    </dgm:pt>
    <dgm:pt modelId="{837BC1BF-D952-46DA-8E4E-90D310E542EE}" type="sibTrans" cxnId="{98963C96-6B8F-4E54-A5AB-77A814298235}">
      <dgm:prSet/>
      <dgm:spPr/>
      <dgm:t>
        <a:bodyPr/>
        <a:lstStyle/>
        <a:p>
          <a:endParaRPr lang="en-US"/>
        </a:p>
      </dgm:t>
    </dgm:pt>
    <dgm:pt modelId="{D841C0D7-C47B-4C39-849A-F13373C7A436}" type="pres">
      <dgm:prSet presAssocID="{7AAA9881-0F9A-4B8A-8F60-5748340E8F1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F5AE3D-B7F0-4BFA-8258-17DA9068B837}" type="pres">
      <dgm:prSet presAssocID="{76A35284-70C7-4AED-B84A-3685D2FB8EE9}" presName="hierRoot1" presStyleCnt="0"/>
      <dgm:spPr/>
    </dgm:pt>
    <dgm:pt modelId="{DE216F59-A875-4E4B-89CF-C15418D0D41D}" type="pres">
      <dgm:prSet presAssocID="{76A35284-70C7-4AED-B84A-3685D2FB8EE9}" presName="composite" presStyleCnt="0"/>
      <dgm:spPr/>
    </dgm:pt>
    <dgm:pt modelId="{BC0FADF5-A520-4AC6-8FEF-4C20F36F7CD2}" type="pres">
      <dgm:prSet presAssocID="{76A35284-70C7-4AED-B84A-3685D2FB8EE9}" presName="background" presStyleLbl="node0" presStyleIdx="0" presStyleCnt="5"/>
      <dgm:spPr/>
    </dgm:pt>
    <dgm:pt modelId="{BD368734-D6F7-43B5-8184-4B726C9F560B}" type="pres">
      <dgm:prSet presAssocID="{76A35284-70C7-4AED-B84A-3685D2FB8EE9}" presName="text" presStyleLbl="fgAcc0" presStyleIdx="0" presStyleCnt="5">
        <dgm:presLayoutVars>
          <dgm:chPref val="3"/>
        </dgm:presLayoutVars>
      </dgm:prSet>
      <dgm:spPr/>
    </dgm:pt>
    <dgm:pt modelId="{A074781F-8C24-4B5F-9F7A-FEBE89E20118}" type="pres">
      <dgm:prSet presAssocID="{76A35284-70C7-4AED-B84A-3685D2FB8EE9}" presName="hierChild2" presStyleCnt="0"/>
      <dgm:spPr/>
    </dgm:pt>
    <dgm:pt modelId="{A149BAB4-2854-41DB-81FF-D41393033126}" type="pres">
      <dgm:prSet presAssocID="{EB3C2221-522B-4C6F-881B-246C02AECA52}" presName="hierRoot1" presStyleCnt="0"/>
      <dgm:spPr/>
    </dgm:pt>
    <dgm:pt modelId="{1CA5D561-DAE3-4FD0-93E2-2848CB131C7B}" type="pres">
      <dgm:prSet presAssocID="{EB3C2221-522B-4C6F-881B-246C02AECA52}" presName="composite" presStyleCnt="0"/>
      <dgm:spPr/>
    </dgm:pt>
    <dgm:pt modelId="{66EC91FC-1B36-482E-9E02-F9D7D633033A}" type="pres">
      <dgm:prSet presAssocID="{EB3C2221-522B-4C6F-881B-246C02AECA52}" presName="background" presStyleLbl="node0" presStyleIdx="1" presStyleCnt="5"/>
      <dgm:spPr/>
    </dgm:pt>
    <dgm:pt modelId="{BE828AFC-F6F3-4EF9-82BA-2FAABCE2FD06}" type="pres">
      <dgm:prSet presAssocID="{EB3C2221-522B-4C6F-881B-246C02AECA52}" presName="text" presStyleLbl="fgAcc0" presStyleIdx="1" presStyleCnt="5">
        <dgm:presLayoutVars>
          <dgm:chPref val="3"/>
        </dgm:presLayoutVars>
      </dgm:prSet>
      <dgm:spPr/>
    </dgm:pt>
    <dgm:pt modelId="{D498E7FE-8F05-409A-8106-3C6C22A60E4C}" type="pres">
      <dgm:prSet presAssocID="{EB3C2221-522B-4C6F-881B-246C02AECA52}" presName="hierChild2" presStyleCnt="0"/>
      <dgm:spPr/>
    </dgm:pt>
    <dgm:pt modelId="{07BB099B-DC60-4216-B911-77F14F58A471}" type="pres">
      <dgm:prSet presAssocID="{3BCAAE61-1E6C-43D2-83D2-0739350442BC}" presName="hierRoot1" presStyleCnt="0"/>
      <dgm:spPr/>
    </dgm:pt>
    <dgm:pt modelId="{384C8CBA-FD77-46F4-90EA-C0B996BC2791}" type="pres">
      <dgm:prSet presAssocID="{3BCAAE61-1E6C-43D2-83D2-0739350442BC}" presName="composite" presStyleCnt="0"/>
      <dgm:spPr/>
    </dgm:pt>
    <dgm:pt modelId="{62744E9D-2220-4358-ACAD-9CEA5EBEBCF6}" type="pres">
      <dgm:prSet presAssocID="{3BCAAE61-1E6C-43D2-83D2-0739350442BC}" presName="background" presStyleLbl="node0" presStyleIdx="2" presStyleCnt="5"/>
      <dgm:spPr/>
    </dgm:pt>
    <dgm:pt modelId="{2E375D2C-76AE-489B-A9FA-ABEEFEF36521}" type="pres">
      <dgm:prSet presAssocID="{3BCAAE61-1E6C-43D2-83D2-0739350442BC}" presName="text" presStyleLbl="fgAcc0" presStyleIdx="2" presStyleCnt="5">
        <dgm:presLayoutVars>
          <dgm:chPref val="3"/>
        </dgm:presLayoutVars>
      </dgm:prSet>
      <dgm:spPr/>
    </dgm:pt>
    <dgm:pt modelId="{4006132E-C282-48F5-820B-2F12B223F9D4}" type="pres">
      <dgm:prSet presAssocID="{3BCAAE61-1E6C-43D2-83D2-0739350442BC}" presName="hierChild2" presStyleCnt="0"/>
      <dgm:spPr/>
    </dgm:pt>
    <dgm:pt modelId="{738E1A56-8F9A-42CD-BD3E-1E69C09A97A0}" type="pres">
      <dgm:prSet presAssocID="{841469CA-B0AD-4A48-81B1-134DA9F6400D}" presName="hierRoot1" presStyleCnt="0"/>
      <dgm:spPr/>
    </dgm:pt>
    <dgm:pt modelId="{D4949B90-A145-4469-9301-BBF382C7D30D}" type="pres">
      <dgm:prSet presAssocID="{841469CA-B0AD-4A48-81B1-134DA9F6400D}" presName="composite" presStyleCnt="0"/>
      <dgm:spPr/>
    </dgm:pt>
    <dgm:pt modelId="{92EC466A-B923-48CD-861C-7B8000A4BA3A}" type="pres">
      <dgm:prSet presAssocID="{841469CA-B0AD-4A48-81B1-134DA9F6400D}" presName="background" presStyleLbl="node0" presStyleIdx="3" presStyleCnt="5"/>
      <dgm:spPr/>
    </dgm:pt>
    <dgm:pt modelId="{2A263D36-1ECD-4CF7-8298-522476BB52E1}" type="pres">
      <dgm:prSet presAssocID="{841469CA-B0AD-4A48-81B1-134DA9F6400D}" presName="text" presStyleLbl="fgAcc0" presStyleIdx="3" presStyleCnt="5">
        <dgm:presLayoutVars>
          <dgm:chPref val="3"/>
        </dgm:presLayoutVars>
      </dgm:prSet>
      <dgm:spPr/>
    </dgm:pt>
    <dgm:pt modelId="{DB975DF5-753F-46F5-A285-09DD12079F76}" type="pres">
      <dgm:prSet presAssocID="{841469CA-B0AD-4A48-81B1-134DA9F6400D}" presName="hierChild2" presStyleCnt="0"/>
      <dgm:spPr/>
    </dgm:pt>
    <dgm:pt modelId="{635F55A7-A9A6-41DB-9FFD-83D7A553EF66}" type="pres">
      <dgm:prSet presAssocID="{8C496F53-9EA9-4017-BAB9-ED1EAE5BF3F7}" presName="hierRoot1" presStyleCnt="0"/>
      <dgm:spPr/>
    </dgm:pt>
    <dgm:pt modelId="{41715D37-2D5E-4E56-A681-424EF08A6A2E}" type="pres">
      <dgm:prSet presAssocID="{8C496F53-9EA9-4017-BAB9-ED1EAE5BF3F7}" presName="composite" presStyleCnt="0"/>
      <dgm:spPr/>
    </dgm:pt>
    <dgm:pt modelId="{8A71B897-24FE-433B-8F8B-F206F1AC302F}" type="pres">
      <dgm:prSet presAssocID="{8C496F53-9EA9-4017-BAB9-ED1EAE5BF3F7}" presName="background" presStyleLbl="node0" presStyleIdx="4" presStyleCnt="5"/>
      <dgm:spPr/>
    </dgm:pt>
    <dgm:pt modelId="{FCE464B1-AC86-4A42-8147-1351363D594E}" type="pres">
      <dgm:prSet presAssocID="{8C496F53-9EA9-4017-BAB9-ED1EAE5BF3F7}" presName="text" presStyleLbl="fgAcc0" presStyleIdx="4" presStyleCnt="5">
        <dgm:presLayoutVars>
          <dgm:chPref val="3"/>
        </dgm:presLayoutVars>
      </dgm:prSet>
      <dgm:spPr/>
    </dgm:pt>
    <dgm:pt modelId="{62D6EEE4-478B-4250-B11C-A3EEE1A7565E}" type="pres">
      <dgm:prSet presAssocID="{8C496F53-9EA9-4017-BAB9-ED1EAE5BF3F7}" presName="hierChild2" presStyleCnt="0"/>
      <dgm:spPr/>
    </dgm:pt>
  </dgm:ptLst>
  <dgm:cxnLst>
    <dgm:cxn modelId="{11198B03-43B0-404D-9573-329511D81AB9}" type="presOf" srcId="{7AAA9881-0F9A-4B8A-8F60-5748340E8F1C}" destId="{D841C0D7-C47B-4C39-849A-F13373C7A436}" srcOrd="0" destOrd="0" presId="urn:microsoft.com/office/officeart/2005/8/layout/hierarchy1"/>
    <dgm:cxn modelId="{5359570D-407A-4E72-AAC9-6C63BC9457A1}" srcId="{7AAA9881-0F9A-4B8A-8F60-5748340E8F1C}" destId="{3BCAAE61-1E6C-43D2-83D2-0739350442BC}" srcOrd="2" destOrd="0" parTransId="{6E8A0B7B-7742-4635-AD68-FFB89F6A6443}" sibTransId="{04E47E85-2613-4BE5-812B-8A5C3F05301F}"/>
    <dgm:cxn modelId="{A143F412-6CDE-465F-8454-5A1F0840986B}" type="presOf" srcId="{8C496F53-9EA9-4017-BAB9-ED1EAE5BF3F7}" destId="{FCE464B1-AC86-4A42-8147-1351363D594E}" srcOrd="0" destOrd="0" presId="urn:microsoft.com/office/officeart/2005/8/layout/hierarchy1"/>
    <dgm:cxn modelId="{47B2628B-2314-4F77-B988-9082DA446FF7}" srcId="{7AAA9881-0F9A-4B8A-8F60-5748340E8F1C}" destId="{EB3C2221-522B-4C6F-881B-246C02AECA52}" srcOrd="1" destOrd="0" parTransId="{C3CE87BB-E94D-4AF6-B0EB-8CA616F951A2}" sibTransId="{88E54C7E-2D91-474F-8BAC-4DFF45D81F0D}"/>
    <dgm:cxn modelId="{98963C96-6B8F-4E54-A5AB-77A814298235}" srcId="{7AAA9881-0F9A-4B8A-8F60-5748340E8F1C}" destId="{8C496F53-9EA9-4017-BAB9-ED1EAE5BF3F7}" srcOrd="4" destOrd="0" parTransId="{8EF8CA29-3750-4ED6-826D-9B0A1E4004AF}" sibTransId="{837BC1BF-D952-46DA-8E4E-90D310E542EE}"/>
    <dgm:cxn modelId="{ABA42A99-A844-458F-9AC2-C792CCD8643D}" type="presOf" srcId="{EB3C2221-522B-4C6F-881B-246C02AECA52}" destId="{BE828AFC-F6F3-4EF9-82BA-2FAABCE2FD06}" srcOrd="0" destOrd="0" presId="urn:microsoft.com/office/officeart/2005/8/layout/hierarchy1"/>
    <dgm:cxn modelId="{A37584A5-E228-40D0-8CA5-B172680A41F3}" type="presOf" srcId="{3BCAAE61-1E6C-43D2-83D2-0739350442BC}" destId="{2E375D2C-76AE-489B-A9FA-ABEEFEF36521}" srcOrd="0" destOrd="0" presId="urn:microsoft.com/office/officeart/2005/8/layout/hierarchy1"/>
    <dgm:cxn modelId="{DD3616D4-69FA-4523-AFF9-018F45B37A35}" type="presOf" srcId="{76A35284-70C7-4AED-B84A-3685D2FB8EE9}" destId="{BD368734-D6F7-43B5-8184-4B726C9F560B}" srcOrd="0" destOrd="0" presId="urn:microsoft.com/office/officeart/2005/8/layout/hierarchy1"/>
    <dgm:cxn modelId="{4E6657E1-5ABF-40FD-9CE3-66DE36A875C2}" srcId="{7AAA9881-0F9A-4B8A-8F60-5748340E8F1C}" destId="{841469CA-B0AD-4A48-81B1-134DA9F6400D}" srcOrd="3" destOrd="0" parTransId="{F192701D-63AF-4C94-B8E6-964B16B57B02}" sibTransId="{87E9B8DA-8A37-46C0-9231-5C7D2731C1DE}"/>
    <dgm:cxn modelId="{231093E8-8B8B-427E-BF59-031B80475798}" srcId="{7AAA9881-0F9A-4B8A-8F60-5748340E8F1C}" destId="{76A35284-70C7-4AED-B84A-3685D2FB8EE9}" srcOrd="0" destOrd="0" parTransId="{C287D34E-CAC5-47F2-9FA9-F183A929ADCF}" sibTransId="{50AC14C0-5377-4DBC-B900-D15C2D46E382}"/>
    <dgm:cxn modelId="{1080D7F2-5CB6-4493-9018-15042983E6BE}" type="presOf" srcId="{841469CA-B0AD-4A48-81B1-134DA9F6400D}" destId="{2A263D36-1ECD-4CF7-8298-522476BB52E1}" srcOrd="0" destOrd="0" presId="urn:microsoft.com/office/officeart/2005/8/layout/hierarchy1"/>
    <dgm:cxn modelId="{9A7D3ABE-2D35-4022-B6ED-3F5CEA29B3A4}" type="presParOf" srcId="{D841C0D7-C47B-4C39-849A-F13373C7A436}" destId="{BEF5AE3D-B7F0-4BFA-8258-17DA9068B837}" srcOrd="0" destOrd="0" presId="urn:microsoft.com/office/officeart/2005/8/layout/hierarchy1"/>
    <dgm:cxn modelId="{078603B8-B34F-466A-997E-1BE910C6488B}" type="presParOf" srcId="{BEF5AE3D-B7F0-4BFA-8258-17DA9068B837}" destId="{DE216F59-A875-4E4B-89CF-C15418D0D41D}" srcOrd="0" destOrd="0" presId="urn:microsoft.com/office/officeart/2005/8/layout/hierarchy1"/>
    <dgm:cxn modelId="{6BEE37F5-9E3C-4CAE-A22C-FFACC19FA798}" type="presParOf" srcId="{DE216F59-A875-4E4B-89CF-C15418D0D41D}" destId="{BC0FADF5-A520-4AC6-8FEF-4C20F36F7CD2}" srcOrd="0" destOrd="0" presId="urn:microsoft.com/office/officeart/2005/8/layout/hierarchy1"/>
    <dgm:cxn modelId="{37B195B6-54B0-4CE4-8D78-7C059C3E066F}" type="presParOf" srcId="{DE216F59-A875-4E4B-89CF-C15418D0D41D}" destId="{BD368734-D6F7-43B5-8184-4B726C9F560B}" srcOrd="1" destOrd="0" presId="urn:microsoft.com/office/officeart/2005/8/layout/hierarchy1"/>
    <dgm:cxn modelId="{AC6F96B2-F075-4431-8862-E8E560F1B8C8}" type="presParOf" srcId="{BEF5AE3D-B7F0-4BFA-8258-17DA9068B837}" destId="{A074781F-8C24-4B5F-9F7A-FEBE89E20118}" srcOrd="1" destOrd="0" presId="urn:microsoft.com/office/officeart/2005/8/layout/hierarchy1"/>
    <dgm:cxn modelId="{844EA9B9-9EFE-45B9-A518-324F037D3EEA}" type="presParOf" srcId="{D841C0D7-C47B-4C39-849A-F13373C7A436}" destId="{A149BAB4-2854-41DB-81FF-D41393033126}" srcOrd="1" destOrd="0" presId="urn:microsoft.com/office/officeart/2005/8/layout/hierarchy1"/>
    <dgm:cxn modelId="{FD16825C-6285-4097-8649-D79F29E47F62}" type="presParOf" srcId="{A149BAB4-2854-41DB-81FF-D41393033126}" destId="{1CA5D561-DAE3-4FD0-93E2-2848CB131C7B}" srcOrd="0" destOrd="0" presId="urn:microsoft.com/office/officeart/2005/8/layout/hierarchy1"/>
    <dgm:cxn modelId="{FE6B6F6A-8BA4-4C96-87B0-5748E69781A8}" type="presParOf" srcId="{1CA5D561-DAE3-4FD0-93E2-2848CB131C7B}" destId="{66EC91FC-1B36-482E-9E02-F9D7D633033A}" srcOrd="0" destOrd="0" presId="urn:microsoft.com/office/officeart/2005/8/layout/hierarchy1"/>
    <dgm:cxn modelId="{A08F24DD-6075-4E1B-9DEE-FABFA44445CA}" type="presParOf" srcId="{1CA5D561-DAE3-4FD0-93E2-2848CB131C7B}" destId="{BE828AFC-F6F3-4EF9-82BA-2FAABCE2FD06}" srcOrd="1" destOrd="0" presId="urn:microsoft.com/office/officeart/2005/8/layout/hierarchy1"/>
    <dgm:cxn modelId="{B42BF157-18C1-4D87-ADF6-F099E898E297}" type="presParOf" srcId="{A149BAB4-2854-41DB-81FF-D41393033126}" destId="{D498E7FE-8F05-409A-8106-3C6C22A60E4C}" srcOrd="1" destOrd="0" presId="urn:microsoft.com/office/officeart/2005/8/layout/hierarchy1"/>
    <dgm:cxn modelId="{6D95477F-1998-406A-A873-6E67B3C2AC76}" type="presParOf" srcId="{D841C0D7-C47B-4C39-849A-F13373C7A436}" destId="{07BB099B-DC60-4216-B911-77F14F58A471}" srcOrd="2" destOrd="0" presId="urn:microsoft.com/office/officeart/2005/8/layout/hierarchy1"/>
    <dgm:cxn modelId="{488CBEC2-D7B2-4A7A-95ED-1CDCD7CF6F93}" type="presParOf" srcId="{07BB099B-DC60-4216-B911-77F14F58A471}" destId="{384C8CBA-FD77-46F4-90EA-C0B996BC2791}" srcOrd="0" destOrd="0" presId="urn:microsoft.com/office/officeart/2005/8/layout/hierarchy1"/>
    <dgm:cxn modelId="{4E697D3F-AFAC-452E-806D-A82DF644E0FD}" type="presParOf" srcId="{384C8CBA-FD77-46F4-90EA-C0B996BC2791}" destId="{62744E9D-2220-4358-ACAD-9CEA5EBEBCF6}" srcOrd="0" destOrd="0" presId="urn:microsoft.com/office/officeart/2005/8/layout/hierarchy1"/>
    <dgm:cxn modelId="{E35769EA-BA25-4333-8F52-BD8240EA6513}" type="presParOf" srcId="{384C8CBA-FD77-46F4-90EA-C0B996BC2791}" destId="{2E375D2C-76AE-489B-A9FA-ABEEFEF36521}" srcOrd="1" destOrd="0" presId="urn:microsoft.com/office/officeart/2005/8/layout/hierarchy1"/>
    <dgm:cxn modelId="{27BA506E-C00D-4847-9EAD-4CD7B040F51B}" type="presParOf" srcId="{07BB099B-DC60-4216-B911-77F14F58A471}" destId="{4006132E-C282-48F5-820B-2F12B223F9D4}" srcOrd="1" destOrd="0" presId="urn:microsoft.com/office/officeart/2005/8/layout/hierarchy1"/>
    <dgm:cxn modelId="{EAA96DAD-9DC8-4BAF-B27A-FB09A50B2B94}" type="presParOf" srcId="{D841C0D7-C47B-4C39-849A-F13373C7A436}" destId="{738E1A56-8F9A-42CD-BD3E-1E69C09A97A0}" srcOrd="3" destOrd="0" presId="urn:microsoft.com/office/officeart/2005/8/layout/hierarchy1"/>
    <dgm:cxn modelId="{6B26ABAC-FBA4-4074-871D-7B9708F04EF9}" type="presParOf" srcId="{738E1A56-8F9A-42CD-BD3E-1E69C09A97A0}" destId="{D4949B90-A145-4469-9301-BBF382C7D30D}" srcOrd="0" destOrd="0" presId="urn:microsoft.com/office/officeart/2005/8/layout/hierarchy1"/>
    <dgm:cxn modelId="{967142F5-9AA2-4901-B23F-A1264327AC25}" type="presParOf" srcId="{D4949B90-A145-4469-9301-BBF382C7D30D}" destId="{92EC466A-B923-48CD-861C-7B8000A4BA3A}" srcOrd="0" destOrd="0" presId="urn:microsoft.com/office/officeart/2005/8/layout/hierarchy1"/>
    <dgm:cxn modelId="{8535F8BA-F000-4BCB-B079-2C03933776FE}" type="presParOf" srcId="{D4949B90-A145-4469-9301-BBF382C7D30D}" destId="{2A263D36-1ECD-4CF7-8298-522476BB52E1}" srcOrd="1" destOrd="0" presId="urn:microsoft.com/office/officeart/2005/8/layout/hierarchy1"/>
    <dgm:cxn modelId="{188D8D8A-16D9-4BA4-98C8-88A7FF9FA807}" type="presParOf" srcId="{738E1A56-8F9A-42CD-BD3E-1E69C09A97A0}" destId="{DB975DF5-753F-46F5-A285-09DD12079F76}" srcOrd="1" destOrd="0" presId="urn:microsoft.com/office/officeart/2005/8/layout/hierarchy1"/>
    <dgm:cxn modelId="{08F1DE68-1604-4F64-8791-4BA02BB1B717}" type="presParOf" srcId="{D841C0D7-C47B-4C39-849A-F13373C7A436}" destId="{635F55A7-A9A6-41DB-9FFD-83D7A553EF66}" srcOrd="4" destOrd="0" presId="urn:microsoft.com/office/officeart/2005/8/layout/hierarchy1"/>
    <dgm:cxn modelId="{1A05F597-409C-4D8C-B836-50D578CD2535}" type="presParOf" srcId="{635F55A7-A9A6-41DB-9FFD-83D7A553EF66}" destId="{41715D37-2D5E-4E56-A681-424EF08A6A2E}" srcOrd="0" destOrd="0" presId="urn:microsoft.com/office/officeart/2005/8/layout/hierarchy1"/>
    <dgm:cxn modelId="{9EC814CD-6D3A-4A04-BD54-54A3B538B2E1}" type="presParOf" srcId="{41715D37-2D5E-4E56-A681-424EF08A6A2E}" destId="{8A71B897-24FE-433B-8F8B-F206F1AC302F}" srcOrd="0" destOrd="0" presId="urn:microsoft.com/office/officeart/2005/8/layout/hierarchy1"/>
    <dgm:cxn modelId="{721BF168-CFC6-48FA-87D4-97B9201CFC94}" type="presParOf" srcId="{41715D37-2D5E-4E56-A681-424EF08A6A2E}" destId="{FCE464B1-AC86-4A42-8147-1351363D594E}" srcOrd="1" destOrd="0" presId="urn:microsoft.com/office/officeart/2005/8/layout/hierarchy1"/>
    <dgm:cxn modelId="{FDDB9B25-FCB9-4163-85E9-65FA2786E9F1}" type="presParOf" srcId="{635F55A7-A9A6-41DB-9FFD-83D7A553EF66}" destId="{62D6EEE4-478B-4250-B11C-A3EEE1A7565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FE9675-AF1A-4080-8CB8-6CA66E93736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8AED12B-383B-44E2-B9F9-9ACDD6AC296F}">
      <dgm:prSet/>
      <dgm:spPr/>
      <dgm:t>
        <a:bodyPr/>
        <a:lstStyle/>
        <a:p>
          <a:r>
            <a:rPr lang="en-SG"/>
            <a:t>Once data is loaded in to PBI, necessary ETL transformations are performed using Power Query</a:t>
          </a:r>
          <a:endParaRPr lang="en-US"/>
        </a:p>
      </dgm:t>
    </dgm:pt>
    <dgm:pt modelId="{66B635F5-8CBC-4351-A15E-7FF8D6714072}" type="parTrans" cxnId="{436711C9-2EBF-4C11-9E1A-0848BAD7FE23}">
      <dgm:prSet/>
      <dgm:spPr/>
      <dgm:t>
        <a:bodyPr/>
        <a:lstStyle/>
        <a:p>
          <a:endParaRPr lang="en-US"/>
        </a:p>
      </dgm:t>
    </dgm:pt>
    <dgm:pt modelId="{07C6635C-6441-4E68-A2A6-88C49CCED852}" type="sibTrans" cxnId="{436711C9-2EBF-4C11-9E1A-0848BAD7FE23}">
      <dgm:prSet/>
      <dgm:spPr/>
      <dgm:t>
        <a:bodyPr/>
        <a:lstStyle/>
        <a:p>
          <a:endParaRPr lang="en-US"/>
        </a:p>
      </dgm:t>
    </dgm:pt>
    <dgm:pt modelId="{F99724FF-2A4D-4670-917A-7575E4817388}">
      <dgm:prSet/>
      <dgm:spPr/>
      <dgm:t>
        <a:bodyPr/>
        <a:lstStyle/>
        <a:p>
          <a:r>
            <a:rPr lang="en-SG"/>
            <a:t>Create relationships between tables</a:t>
          </a:r>
          <a:endParaRPr lang="en-US"/>
        </a:p>
      </dgm:t>
    </dgm:pt>
    <dgm:pt modelId="{3CBAC6DF-4F04-4401-85D3-CF28BE66A88A}" type="parTrans" cxnId="{FAF5E936-451F-4E64-BBE6-4EAF33D61735}">
      <dgm:prSet/>
      <dgm:spPr/>
      <dgm:t>
        <a:bodyPr/>
        <a:lstStyle/>
        <a:p>
          <a:endParaRPr lang="en-US"/>
        </a:p>
      </dgm:t>
    </dgm:pt>
    <dgm:pt modelId="{3E8F12F4-9922-4E7E-BE57-323E7DA99D6A}" type="sibTrans" cxnId="{FAF5E936-451F-4E64-BBE6-4EAF33D61735}">
      <dgm:prSet/>
      <dgm:spPr/>
      <dgm:t>
        <a:bodyPr/>
        <a:lstStyle/>
        <a:p>
          <a:endParaRPr lang="en-US"/>
        </a:p>
      </dgm:t>
    </dgm:pt>
    <dgm:pt modelId="{7645D1E1-DE3E-4C8A-A3A2-C9383DE45378}">
      <dgm:prSet/>
      <dgm:spPr/>
      <dgm:t>
        <a:bodyPr/>
        <a:lstStyle/>
        <a:p>
          <a:r>
            <a:rPr lang="en-SG"/>
            <a:t>Star Schema design principle</a:t>
          </a:r>
          <a:endParaRPr lang="en-US"/>
        </a:p>
      </dgm:t>
    </dgm:pt>
    <dgm:pt modelId="{47BC8505-1B8F-417F-B0E7-A310EC010531}" type="parTrans" cxnId="{AEC69892-E1FB-4DD5-9BC0-CF61BE754C9E}">
      <dgm:prSet/>
      <dgm:spPr/>
      <dgm:t>
        <a:bodyPr/>
        <a:lstStyle/>
        <a:p>
          <a:endParaRPr lang="en-US"/>
        </a:p>
      </dgm:t>
    </dgm:pt>
    <dgm:pt modelId="{5C419B3B-6F3A-46B8-B556-35ED8CCBF3B5}" type="sibTrans" cxnId="{AEC69892-E1FB-4DD5-9BC0-CF61BE754C9E}">
      <dgm:prSet/>
      <dgm:spPr/>
      <dgm:t>
        <a:bodyPr/>
        <a:lstStyle/>
        <a:p>
          <a:endParaRPr lang="en-US"/>
        </a:p>
      </dgm:t>
    </dgm:pt>
    <dgm:pt modelId="{BC221DA8-D0D6-4649-91F2-ED9755E48FCE}">
      <dgm:prSet/>
      <dgm:spPr/>
      <dgm:t>
        <a:bodyPr/>
        <a:lstStyle/>
        <a:p>
          <a:r>
            <a:rPr lang="en-SG"/>
            <a:t>Creating Measures</a:t>
          </a:r>
          <a:endParaRPr lang="en-US"/>
        </a:p>
      </dgm:t>
    </dgm:pt>
    <dgm:pt modelId="{8FF0E485-0241-4DA4-9F8E-D8D2254D2A29}" type="parTrans" cxnId="{9067454F-DE33-45AA-A5E9-528C158A86E2}">
      <dgm:prSet/>
      <dgm:spPr/>
      <dgm:t>
        <a:bodyPr/>
        <a:lstStyle/>
        <a:p>
          <a:endParaRPr lang="en-US"/>
        </a:p>
      </dgm:t>
    </dgm:pt>
    <dgm:pt modelId="{0CB1BD52-6C4E-411E-B1A2-230693C5217F}" type="sibTrans" cxnId="{9067454F-DE33-45AA-A5E9-528C158A86E2}">
      <dgm:prSet/>
      <dgm:spPr/>
      <dgm:t>
        <a:bodyPr/>
        <a:lstStyle/>
        <a:p>
          <a:endParaRPr lang="en-US"/>
        </a:p>
      </dgm:t>
    </dgm:pt>
    <dgm:pt modelId="{CAE0804A-A2BF-401E-81B3-F432026912EA}">
      <dgm:prSet/>
      <dgm:spPr/>
      <dgm:t>
        <a:bodyPr/>
        <a:lstStyle/>
        <a:p>
          <a:r>
            <a:rPr lang="en-SG"/>
            <a:t>Calculated Column</a:t>
          </a:r>
          <a:endParaRPr lang="en-US"/>
        </a:p>
      </dgm:t>
    </dgm:pt>
    <dgm:pt modelId="{41497A3E-3608-49B7-97D8-CA7FCD251183}" type="parTrans" cxnId="{93DB51A8-A9BB-48BD-A43B-CE50A04915AD}">
      <dgm:prSet/>
      <dgm:spPr/>
      <dgm:t>
        <a:bodyPr/>
        <a:lstStyle/>
        <a:p>
          <a:endParaRPr lang="en-US"/>
        </a:p>
      </dgm:t>
    </dgm:pt>
    <dgm:pt modelId="{EF3E56D0-D332-426E-B68E-6EC4C71DB612}" type="sibTrans" cxnId="{93DB51A8-A9BB-48BD-A43B-CE50A04915AD}">
      <dgm:prSet/>
      <dgm:spPr/>
      <dgm:t>
        <a:bodyPr/>
        <a:lstStyle/>
        <a:p>
          <a:endParaRPr lang="en-US"/>
        </a:p>
      </dgm:t>
    </dgm:pt>
    <dgm:pt modelId="{D4B34819-6F63-4B0B-A4C0-BA9516AB4CBD}">
      <dgm:prSet/>
      <dgm:spPr/>
      <dgm:t>
        <a:bodyPr/>
        <a:lstStyle/>
        <a:p>
          <a:r>
            <a:rPr lang="en-SG"/>
            <a:t>Calculated table</a:t>
          </a:r>
          <a:endParaRPr lang="en-US"/>
        </a:p>
      </dgm:t>
    </dgm:pt>
    <dgm:pt modelId="{324BB6E2-51E2-4322-A1A0-D0B528F3AB6C}" type="parTrans" cxnId="{ACBA4C02-49C2-45CF-A0C6-E9683729E468}">
      <dgm:prSet/>
      <dgm:spPr/>
      <dgm:t>
        <a:bodyPr/>
        <a:lstStyle/>
        <a:p>
          <a:endParaRPr lang="en-US"/>
        </a:p>
      </dgm:t>
    </dgm:pt>
    <dgm:pt modelId="{913F0429-5A19-4664-8AAB-9D3396229AAF}" type="sibTrans" cxnId="{ACBA4C02-49C2-45CF-A0C6-E9683729E468}">
      <dgm:prSet/>
      <dgm:spPr/>
      <dgm:t>
        <a:bodyPr/>
        <a:lstStyle/>
        <a:p>
          <a:endParaRPr lang="en-US"/>
        </a:p>
      </dgm:t>
    </dgm:pt>
    <dgm:pt modelId="{F1611597-B31A-4C15-90C0-C9A6A60FD8D0}" type="pres">
      <dgm:prSet presAssocID="{BFFE9675-AF1A-4080-8CB8-6CA66E93736C}" presName="root" presStyleCnt="0">
        <dgm:presLayoutVars>
          <dgm:dir/>
          <dgm:resizeHandles val="exact"/>
        </dgm:presLayoutVars>
      </dgm:prSet>
      <dgm:spPr/>
    </dgm:pt>
    <dgm:pt modelId="{F1E460FF-080D-45B1-9245-FB529983E24A}" type="pres">
      <dgm:prSet presAssocID="{E8AED12B-383B-44E2-B9F9-9ACDD6AC296F}" presName="compNode" presStyleCnt="0"/>
      <dgm:spPr/>
    </dgm:pt>
    <dgm:pt modelId="{17976A28-F4AA-480D-AC22-C50630F3EB4C}" type="pres">
      <dgm:prSet presAssocID="{E8AED12B-383B-44E2-B9F9-9ACDD6AC296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2C95408-94B4-43AB-8A8C-BD783C321C49}" type="pres">
      <dgm:prSet presAssocID="{E8AED12B-383B-44E2-B9F9-9ACDD6AC296F}" presName="spaceRect" presStyleCnt="0"/>
      <dgm:spPr/>
    </dgm:pt>
    <dgm:pt modelId="{E13921F7-BC90-499D-8444-3D9190E1DCB1}" type="pres">
      <dgm:prSet presAssocID="{E8AED12B-383B-44E2-B9F9-9ACDD6AC296F}" presName="textRect" presStyleLbl="revTx" presStyleIdx="0" presStyleCnt="6">
        <dgm:presLayoutVars>
          <dgm:chMax val="1"/>
          <dgm:chPref val="1"/>
        </dgm:presLayoutVars>
      </dgm:prSet>
      <dgm:spPr/>
    </dgm:pt>
    <dgm:pt modelId="{C02E672D-2D2F-4653-873A-5D159120E12D}" type="pres">
      <dgm:prSet presAssocID="{07C6635C-6441-4E68-A2A6-88C49CCED852}" presName="sibTrans" presStyleCnt="0"/>
      <dgm:spPr/>
    </dgm:pt>
    <dgm:pt modelId="{1210BF50-DB5A-4F26-8676-19ACBAE36681}" type="pres">
      <dgm:prSet presAssocID="{F99724FF-2A4D-4670-917A-7575E4817388}" presName="compNode" presStyleCnt="0"/>
      <dgm:spPr/>
    </dgm:pt>
    <dgm:pt modelId="{AEDCD610-5376-48C0-AC50-957AD9BBAA83}" type="pres">
      <dgm:prSet presAssocID="{F99724FF-2A4D-4670-917A-7575E481738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063B606-D676-4E4B-89E6-29E745C33580}" type="pres">
      <dgm:prSet presAssocID="{F99724FF-2A4D-4670-917A-7575E4817388}" presName="spaceRect" presStyleCnt="0"/>
      <dgm:spPr/>
    </dgm:pt>
    <dgm:pt modelId="{F31C4951-1464-4283-85ED-BA7AB29B197A}" type="pres">
      <dgm:prSet presAssocID="{F99724FF-2A4D-4670-917A-7575E4817388}" presName="textRect" presStyleLbl="revTx" presStyleIdx="1" presStyleCnt="6">
        <dgm:presLayoutVars>
          <dgm:chMax val="1"/>
          <dgm:chPref val="1"/>
        </dgm:presLayoutVars>
      </dgm:prSet>
      <dgm:spPr/>
    </dgm:pt>
    <dgm:pt modelId="{9B65D2E2-14A1-4A9B-9B32-8187C11D6600}" type="pres">
      <dgm:prSet presAssocID="{3E8F12F4-9922-4E7E-BE57-323E7DA99D6A}" presName="sibTrans" presStyleCnt="0"/>
      <dgm:spPr/>
    </dgm:pt>
    <dgm:pt modelId="{5D6B563B-CF92-4E98-977B-E928BA9F7D52}" type="pres">
      <dgm:prSet presAssocID="{7645D1E1-DE3E-4C8A-A3A2-C9383DE45378}" presName="compNode" presStyleCnt="0"/>
      <dgm:spPr/>
    </dgm:pt>
    <dgm:pt modelId="{1E02F1B4-ED5D-4B31-A7F1-1F68E305349D}" type="pres">
      <dgm:prSet presAssocID="{7645D1E1-DE3E-4C8A-A3A2-C9383DE4537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DB213F7A-F21E-450A-876D-D02D0570E61C}" type="pres">
      <dgm:prSet presAssocID="{7645D1E1-DE3E-4C8A-A3A2-C9383DE45378}" presName="spaceRect" presStyleCnt="0"/>
      <dgm:spPr/>
    </dgm:pt>
    <dgm:pt modelId="{C6691585-7860-4D3F-B707-4B86C1537CE3}" type="pres">
      <dgm:prSet presAssocID="{7645D1E1-DE3E-4C8A-A3A2-C9383DE45378}" presName="textRect" presStyleLbl="revTx" presStyleIdx="2" presStyleCnt="6">
        <dgm:presLayoutVars>
          <dgm:chMax val="1"/>
          <dgm:chPref val="1"/>
        </dgm:presLayoutVars>
      </dgm:prSet>
      <dgm:spPr/>
    </dgm:pt>
    <dgm:pt modelId="{064968A3-B144-4078-A00E-68129C672EC7}" type="pres">
      <dgm:prSet presAssocID="{5C419B3B-6F3A-46B8-B556-35ED8CCBF3B5}" presName="sibTrans" presStyleCnt="0"/>
      <dgm:spPr/>
    </dgm:pt>
    <dgm:pt modelId="{1D2ABE40-8045-4E4A-9B43-D1C86BCC0768}" type="pres">
      <dgm:prSet presAssocID="{BC221DA8-D0D6-4649-91F2-ED9755E48FCE}" presName="compNode" presStyleCnt="0"/>
      <dgm:spPr/>
    </dgm:pt>
    <dgm:pt modelId="{EA50D276-36F5-466E-B06D-A76B180A8A08}" type="pres">
      <dgm:prSet presAssocID="{BC221DA8-D0D6-4649-91F2-ED9755E48FC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D4DEB1C-1D44-4415-B04B-F324B1B25182}" type="pres">
      <dgm:prSet presAssocID="{BC221DA8-D0D6-4649-91F2-ED9755E48FCE}" presName="spaceRect" presStyleCnt="0"/>
      <dgm:spPr/>
    </dgm:pt>
    <dgm:pt modelId="{F19F09EF-62D4-4D67-A0C4-96D970BB225C}" type="pres">
      <dgm:prSet presAssocID="{BC221DA8-D0D6-4649-91F2-ED9755E48FCE}" presName="textRect" presStyleLbl="revTx" presStyleIdx="3" presStyleCnt="6">
        <dgm:presLayoutVars>
          <dgm:chMax val="1"/>
          <dgm:chPref val="1"/>
        </dgm:presLayoutVars>
      </dgm:prSet>
      <dgm:spPr/>
    </dgm:pt>
    <dgm:pt modelId="{947BC85E-D08F-4CEF-BA9B-2D4084A4399E}" type="pres">
      <dgm:prSet presAssocID="{0CB1BD52-6C4E-411E-B1A2-230693C5217F}" presName="sibTrans" presStyleCnt="0"/>
      <dgm:spPr/>
    </dgm:pt>
    <dgm:pt modelId="{32F059DA-5699-46D6-BF40-AEAADE8D9611}" type="pres">
      <dgm:prSet presAssocID="{CAE0804A-A2BF-401E-81B3-F432026912EA}" presName="compNode" presStyleCnt="0"/>
      <dgm:spPr/>
    </dgm:pt>
    <dgm:pt modelId="{57B2B5F8-DA1E-43D4-935A-54A54C359843}" type="pres">
      <dgm:prSet presAssocID="{CAE0804A-A2BF-401E-81B3-F432026912E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362E1767-2E5B-433B-9D4F-006F895E8E8A}" type="pres">
      <dgm:prSet presAssocID="{CAE0804A-A2BF-401E-81B3-F432026912EA}" presName="spaceRect" presStyleCnt="0"/>
      <dgm:spPr/>
    </dgm:pt>
    <dgm:pt modelId="{8A5CD65D-2094-4F16-971D-DCAEEC2DCC19}" type="pres">
      <dgm:prSet presAssocID="{CAE0804A-A2BF-401E-81B3-F432026912EA}" presName="textRect" presStyleLbl="revTx" presStyleIdx="4" presStyleCnt="6">
        <dgm:presLayoutVars>
          <dgm:chMax val="1"/>
          <dgm:chPref val="1"/>
        </dgm:presLayoutVars>
      </dgm:prSet>
      <dgm:spPr/>
    </dgm:pt>
    <dgm:pt modelId="{92E4EE2A-BBA3-46E3-AA83-17F7128729D9}" type="pres">
      <dgm:prSet presAssocID="{EF3E56D0-D332-426E-B68E-6EC4C71DB612}" presName="sibTrans" presStyleCnt="0"/>
      <dgm:spPr/>
    </dgm:pt>
    <dgm:pt modelId="{072B661B-796E-48BB-AD0C-1B7CAB6DDE0D}" type="pres">
      <dgm:prSet presAssocID="{D4B34819-6F63-4B0B-A4C0-BA9516AB4CBD}" presName="compNode" presStyleCnt="0"/>
      <dgm:spPr/>
    </dgm:pt>
    <dgm:pt modelId="{48D5CF3C-150E-47FD-9857-B8CE93B5C549}" type="pres">
      <dgm:prSet presAssocID="{D4B34819-6F63-4B0B-A4C0-BA9516AB4CB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81BF5E4-7058-402B-B318-C387B25A5106}" type="pres">
      <dgm:prSet presAssocID="{D4B34819-6F63-4B0B-A4C0-BA9516AB4CBD}" presName="spaceRect" presStyleCnt="0"/>
      <dgm:spPr/>
    </dgm:pt>
    <dgm:pt modelId="{1EA9410C-A92E-4C88-B8EB-62212A055AE6}" type="pres">
      <dgm:prSet presAssocID="{D4B34819-6F63-4B0B-A4C0-BA9516AB4CB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CBA4C02-49C2-45CF-A0C6-E9683729E468}" srcId="{BFFE9675-AF1A-4080-8CB8-6CA66E93736C}" destId="{D4B34819-6F63-4B0B-A4C0-BA9516AB4CBD}" srcOrd="5" destOrd="0" parTransId="{324BB6E2-51E2-4322-A1A0-D0B528F3AB6C}" sibTransId="{913F0429-5A19-4664-8AAB-9D3396229AAF}"/>
    <dgm:cxn modelId="{6FFEC730-CFFF-4D53-A381-5AB81EFF37BC}" type="presOf" srcId="{7645D1E1-DE3E-4C8A-A3A2-C9383DE45378}" destId="{C6691585-7860-4D3F-B707-4B86C1537CE3}" srcOrd="0" destOrd="0" presId="urn:microsoft.com/office/officeart/2018/2/layout/IconLabelList"/>
    <dgm:cxn modelId="{FAF5E936-451F-4E64-BBE6-4EAF33D61735}" srcId="{BFFE9675-AF1A-4080-8CB8-6CA66E93736C}" destId="{F99724FF-2A4D-4670-917A-7575E4817388}" srcOrd="1" destOrd="0" parTransId="{3CBAC6DF-4F04-4401-85D3-CF28BE66A88A}" sibTransId="{3E8F12F4-9922-4E7E-BE57-323E7DA99D6A}"/>
    <dgm:cxn modelId="{B3792D5C-136F-42E6-8154-59050BC503E3}" type="presOf" srcId="{BC221DA8-D0D6-4649-91F2-ED9755E48FCE}" destId="{F19F09EF-62D4-4D67-A0C4-96D970BB225C}" srcOrd="0" destOrd="0" presId="urn:microsoft.com/office/officeart/2018/2/layout/IconLabelList"/>
    <dgm:cxn modelId="{2BBF7E42-0B7C-4C52-BF4B-20700AD8F6CF}" type="presOf" srcId="{D4B34819-6F63-4B0B-A4C0-BA9516AB4CBD}" destId="{1EA9410C-A92E-4C88-B8EB-62212A055AE6}" srcOrd="0" destOrd="0" presId="urn:microsoft.com/office/officeart/2018/2/layout/IconLabelList"/>
    <dgm:cxn modelId="{66A84569-AFD5-4F31-952E-20B7D8C67890}" type="presOf" srcId="{E8AED12B-383B-44E2-B9F9-9ACDD6AC296F}" destId="{E13921F7-BC90-499D-8444-3D9190E1DCB1}" srcOrd="0" destOrd="0" presId="urn:microsoft.com/office/officeart/2018/2/layout/IconLabelList"/>
    <dgm:cxn modelId="{9067454F-DE33-45AA-A5E9-528C158A86E2}" srcId="{BFFE9675-AF1A-4080-8CB8-6CA66E93736C}" destId="{BC221DA8-D0D6-4649-91F2-ED9755E48FCE}" srcOrd="3" destOrd="0" parTransId="{8FF0E485-0241-4DA4-9F8E-D8D2254D2A29}" sibTransId="{0CB1BD52-6C4E-411E-B1A2-230693C5217F}"/>
    <dgm:cxn modelId="{AEC69892-E1FB-4DD5-9BC0-CF61BE754C9E}" srcId="{BFFE9675-AF1A-4080-8CB8-6CA66E93736C}" destId="{7645D1E1-DE3E-4C8A-A3A2-C9383DE45378}" srcOrd="2" destOrd="0" parTransId="{47BC8505-1B8F-417F-B0E7-A310EC010531}" sibTransId="{5C419B3B-6F3A-46B8-B556-35ED8CCBF3B5}"/>
    <dgm:cxn modelId="{93DB51A8-A9BB-48BD-A43B-CE50A04915AD}" srcId="{BFFE9675-AF1A-4080-8CB8-6CA66E93736C}" destId="{CAE0804A-A2BF-401E-81B3-F432026912EA}" srcOrd="4" destOrd="0" parTransId="{41497A3E-3608-49B7-97D8-CA7FCD251183}" sibTransId="{EF3E56D0-D332-426E-B68E-6EC4C71DB612}"/>
    <dgm:cxn modelId="{B727EFAB-1F2F-47E8-ACAC-C805F14AA659}" type="presOf" srcId="{F99724FF-2A4D-4670-917A-7575E4817388}" destId="{F31C4951-1464-4283-85ED-BA7AB29B197A}" srcOrd="0" destOrd="0" presId="urn:microsoft.com/office/officeart/2018/2/layout/IconLabelList"/>
    <dgm:cxn modelId="{2EB25AB6-7FD8-471F-878E-2F49FCE7C7F6}" type="presOf" srcId="{CAE0804A-A2BF-401E-81B3-F432026912EA}" destId="{8A5CD65D-2094-4F16-971D-DCAEEC2DCC19}" srcOrd="0" destOrd="0" presId="urn:microsoft.com/office/officeart/2018/2/layout/IconLabelList"/>
    <dgm:cxn modelId="{436711C9-2EBF-4C11-9E1A-0848BAD7FE23}" srcId="{BFFE9675-AF1A-4080-8CB8-6CA66E93736C}" destId="{E8AED12B-383B-44E2-B9F9-9ACDD6AC296F}" srcOrd="0" destOrd="0" parTransId="{66B635F5-8CBC-4351-A15E-7FF8D6714072}" sibTransId="{07C6635C-6441-4E68-A2A6-88C49CCED852}"/>
    <dgm:cxn modelId="{862087FA-FE15-4A70-9B8E-490E155BE76A}" type="presOf" srcId="{BFFE9675-AF1A-4080-8CB8-6CA66E93736C}" destId="{F1611597-B31A-4C15-90C0-C9A6A60FD8D0}" srcOrd="0" destOrd="0" presId="urn:microsoft.com/office/officeart/2018/2/layout/IconLabelList"/>
    <dgm:cxn modelId="{FC1FFDA1-C7CA-4D7E-93A0-DDE5D1585A56}" type="presParOf" srcId="{F1611597-B31A-4C15-90C0-C9A6A60FD8D0}" destId="{F1E460FF-080D-45B1-9245-FB529983E24A}" srcOrd="0" destOrd="0" presId="urn:microsoft.com/office/officeart/2018/2/layout/IconLabelList"/>
    <dgm:cxn modelId="{6FCEE157-3EA7-479E-8C33-717879AC8547}" type="presParOf" srcId="{F1E460FF-080D-45B1-9245-FB529983E24A}" destId="{17976A28-F4AA-480D-AC22-C50630F3EB4C}" srcOrd="0" destOrd="0" presId="urn:microsoft.com/office/officeart/2018/2/layout/IconLabelList"/>
    <dgm:cxn modelId="{7ABF5C00-929B-41C2-8556-D399222E5AE1}" type="presParOf" srcId="{F1E460FF-080D-45B1-9245-FB529983E24A}" destId="{D2C95408-94B4-43AB-8A8C-BD783C321C49}" srcOrd="1" destOrd="0" presId="urn:microsoft.com/office/officeart/2018/2/layout/IconLabelList"/>
    <dgm:cxn modelId="{DF3E036C-65E3-4FAC-89E9-3B36EB55B65F}" type="presParOf" srcId="{F1E460FF-080D-45B1-9245-FB529983E24A}" destId="{E13921F7-BC90-499D-8444-3D9190E1DCB1}" srcOrd="2" destOrd="0" presId="urn:microsoft.com/office/officeart/2018/2/layout/IconLabelList"/>
    <dgm:cxn modelId="{1233DEF0-29D4-420D-8C1D-8AAD848ADAB2}" type="presParOf" srcId="{F1611597-B31A-4C15-90C0-C9A6A60FD8D0}" destId="{C02E672D-2D2F-4653-873A-5D159120E12D}" srcOrd="1" destOrd="0" presId="urn:microsoft.com/office/officeart/2018/2/layout/IconLabelList"/>
    <dgm:cxn modelId="{35BA11BD-0F9D-46B0-8D3E-EE1CFFF6A6C5}" type="presParOf" srcId="{F1611597-B31A-4C15-90C0-C9A6A60FD8D0}" destId="{1210BF50-DB5A-4F26-8676-19ACBAE36681}" srcOrd="2" destOrd="0" presId="urn:microsoft.com/office/officeart/2018/2/layout/IconLabelList"/>
    <dgm:cxn modelId="{81896037-1102-4163-8939-107ECFD28F2B}" type="presParOf" srcId="{1210BF50-DB5A-4F26-8676-19ACBAE36681}" destId="{AEDCD610-5376-48C0-AC50-957AD9BBAA83}" srcOrd="0" destOrd="0" presId="urn:microsoft.com/office/officeart/2018/2/layout/IconLabelList"/>
    <dgm:cxn modelId="{6D980457-7CEC-46DC-8F96-0619EC48B5AA}" type="presParOf" srcId="{1210BF50-DB5A-4F26-8676-19ACBAE36681}" destId="{4063B606-D676-4E4B-89E6-29E745C33580}" srcOrd="1" destOrd="0" presId="urn:microsoft.com/office/officeart/2018/2/layout/IconLabelList"/>
    <dgm:cxn modelId="{59D721B1-9F88-4E18-A832-908C793CEB5E}" type="presParOf" srcId="{1210BF50-DB5A-4F26-8676-19ACBAE36681}" destId="{F31C4951-1464-4283-85ED-BA7AB29B197A}" srcOrd="2" destOrd="0" presId="urn:microsoft.com/office/officeart/2018/2/layout/IconLabelList"/>
    <dgm:cxn modelId="{AC251FE7-BBD7-406D-84CB-E86436F5F8B0}" type="presParOf" srcId="{F1611597-B31A-4C15-90C0-C9A6A60FD8D0}" destId="{9B65D2E2-14A1-4A9B-9B32-8187C11D6600}" srcOrd="3" destOrd="0" presId="urn:microsoft.com/office/officeart/2018/2/layout/IconLabelList"/>
    <dgm:cxn modelId="{5CEB01EC-EC99-4F32-AAF7-48CE91250004}" type="presParOf" srcId="{F1611597-B31A-4C15-90C0-C9A6A60FD8D0}" destId="{5D6B563B-CF92-4E98-977B-E928BA9F7D52}" srcOrd="4" destOrd="0" presId="urn:microsoft.com/office/officeart/2018/2/layout/IconLabelList"/>
    <dgm:cxn modelId="{C680E55B-4D73-4D0C-8693-2BB53B427FCF}" type="presParOf" srcId="{5D6B563B-CF92-4E98-977B-E928BA9F7D52}" destId="{1E02F1B4-ED5D-4B31-A7F1-1F68E305349D}" srcOrd="0" destOrd="0" presId="urn:microsoft.com/office/officeart/2018/2/layout/IconLabelList"/>
    <dgm:cxn modelId="{06824CAE-497F-4EA6-8462-C08F5096ED52}" type="presParOf" srcId="{5D6B563B-CF92-4E98-977B-E928BA9F7D52}" destId="{DB213F7A-F21E-450A-876D-D02D0570E61C}" srcOrd="1" destOrd="0" presId="urn:microsoft.com/office/officeart/2018/2/layout/IconLabelList"/>
    <dgm:cxn modelId="{A180029C-18E6-4EE6-B7FA-9DD3EB86460E}" type="presParOf" srcId="{5D6B563B-CF92-4E98-977B-E928BA9F7D52}" destId="{C6691585-7860-4D3F-B707-4B86C1537CE3}" srcOrd="2" destOrd="0" presId="urn:microsoft.com/office/officeart/2018/2/layout/IconLabelList"/>
    <dgm:cxn modelId="{EE27FEDE-E98A-4C5D-B697-20A04A47029C}" type="presParOf" srcId="{F1611597-B31A-4C15-90C0-C9A6A60FD8D0}" destId="{064968A3-B144-4078-A00E-68129C672EC7}" srcOrd="5" destOrd="0" presId="urn:microsoft.com/office/officeart/2018/2/layout/IconLabelList"/>
    <dgm:cxn modelId="{E121DD83-E4E4-4BCF-96D2-7790371D0190}" type="presParOf" srcId="{F1611597-B31A-4C15-90C0-C9A6A60FD8D0}" destId="{1D2ABE40-8045-4E4A-9B43-D1C86BCC0768}" srcOrd="6" destOrd="0" presId="urn:microsoft.com/office/officeart/2018/2/layout/IconLabelList"/>
    <dgm:cxn modelId="{7CB07462-183B-4E25-9BFA-4BEED806CFD8}" type="presParOf" srcId="{1D2ABE40-8045-4E4A-9B43-D1C86BCC0768}" destId="{EA50D276-36F5-466E-B06D-A76B180A8A08}" srcOrd="0" destOrd="0" presId="urn:microsoft.com/office/officeart/2018/2/layout/IconLabelList"/>
    <dgm:cxn modelId="{28E58407-0993-4359-9B67-194E94640F5D}" type="presParOf" srcId="{1D2ABE40-8045-4E4A-9B43-D1C86BCC0768}" destId="{ED4DEB1C-1D44-4415-B04B-F324B1B25182}" srcOrd="1" destOrd="0" presId="urn:microsoft.com/office/officeart/2018/2/layout/IconLabelList"/>
    <dgm:cxn modelId="{95CA496B-A9E6-4AAF-AE25-CE1164E87EDA}" type="presParOf" srcId="{1D2ABE40-8045-4E4A-9B43-D1C86BCC0768}" destId="{F19F09EF-62D4-4D67-A0C4-96D970BB225C}" srcOrd="2" destOrd="0" presId="urn:microsoft.com/office/officeart/2018/2/layout/IconLabelList"/>
    <dgm:cxn modelId="{D80957A8-F1A6-42C8-9044-F9AF63D41F78}" type="presParOf" srcId="{F1611597-B31A-4C15-90C0-C9A6A60FD8D0}" destId="{947BC85E-D08F-4CEF-BA9B-2D4084A4399E}" srcOrd="7" destOrd="0" presId="urn:microsoft.com/office/officeart/2018/2/layout/IconLabelList"/>
    <dgm:cxn modelId="{568A49EC-B61E-434A-8E8E-7F73BDFCEFC4}" type="presParOf" srcId="{F1611597-B31A-4C15-90C0-C9A6A60FD8D0}" destId="{32F059DA-5699-46D6-BF40-AEAADE8D9611}" srcOrd="8" destOrd="0" presId="urn:microsoft.com/office/officeart/2018/2/layout/IconLabelList"/>
    <dgm:cxn modelId="{1058E718-2296-4B34-98FC-B466D5306A38}" type="presParOf" srcId="{32F059DA-5699-46D6-BF40-AEAADE8D9611}" destId="{57B2B5F8-DA1E-43D4-935A-54A54C359843}" srcOrd="0" destOrd="0" presId="urn:microsoft.com/office/officeart/2018/2/layout/IconLabelList"/>
    <dgm:cxn modelId="{0C82CE86-3ABA-4306-805D-D7E8ED9AF9E6}" type="presParOf" srcId="{32F059DA-5699-46D6-BF40-AEAADE8D9611}" destId="{362E1767-2E5B-433B-9D4F-006F895E8E8A}" srcOrd="1" destOrd="0" presId="urn:microsoft.com/office/officeart/2018/2/layout/IconLabelList"/>
    <dgm:cxn modelId="{C3DCBB2D-CC5E-45A9-A1E4-724B339889BC}" type="presParOf" srcId="{32F059DA-5699-46D6-BF40-AEAADE8D9611}" destId="{8A5CD65D-2094-4F16-971D-DCAEEC2DCC19}" srcOrd="2" destOrd="0" presId="urn:microsoft.com/office/officeart/2018/2/layout/IconLabelList"/>
    <dgm:cxn modelId="{032CFC4A-F192-4B7B-AEAF-A8C321CD8B4A}" type="presParOf" srcId="{F1611597-B31A-4C15-90C0-C9A6A60FD8D0}" destId="{92E4EE2A-BBA3-46E3-AA83-17F7128729D9}" srcOrd="9" destOrd="0" presId="urn:microsoft.com/office/officeart/2018/2/layout/IconLabelList"/>
    <dgm:cxn modelId="{96F09B70-1CD5-4EF2-A99D-1C6109B23A7D}" type="presParOf" srcId="{F1611597-B31A-4C15-90C0-C9A6A60FD8D0}" destId="{072B661B-796E-48BB-AD0C-1B7CAB6DDE0D}" srcOrd="10" destOrd="0" presId="urn:microsoft.com/office/officeart/2018/2/layout/IconLabelList"/>
    <dgm:cxn modelId="{AAA77B0E-3725-4C84-BE49-46343CAB6BE3}" type="presParOf" srcId="{072B661B-796E-48BB-AD0C-1B7CAB6DDE0D}" destId="{48D5CF3C-150E-47FD-9857-B8CE93B5C549}" srcOrd="0" destOrd="0" presId="urn:microsoft.com/office/officeart/2018/2/layout/IconLabelList"/>
    <dgm:cxn modelId="{825D4DBF-AE0F-400A-80E6-7532FC7E1ADE}" type="presParOf" srcId="{072B661B-796E-48BB-AD0C-1B7CAB6DDE0D}" destId="{581BF5E4-7058-402B-B318-C387B25A5106}" srcOrd="1" destOrd="0" presId="urn:microsoft.com/office/officeart/2018/2/layout/IconLabelList"/>
    <dgm:cxn modelId="{1A511E32-6670-4FBC-9E5E-ED79C5CA9812}" type="presParOf" srcId="{072B661B-796E-48BB-AD0C-1B7CAB6DDE0D}" destId="{1EA9410C-A92E-4C88-B8EB-62212A055AE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36E03E-C985-4666-AAA7-755BCA82F0A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7BA2F7D-A947-4471-BF6B-FB20A0474F30}">
      <dgm:prSet/>
      <dgm:spPr/>
      <dgm:t>
        <a:bodyPr/>
        <a:lstStyle/>
        <a:p>
          <a:r>
            <a:rPr lang="en-SG"/>
            <a:t>Relationships play a crucial role in any model design</a:t>
          </a:r>
          <a:endParaRPr lang="en-US"/>
        </a:p>
      </dgm:t>
    </dgm:pt>
    <dgm:pt modelId="{E44CE033-AC53-4E0F-AE9C-BDCC6FA7F8ED}" type="parTrans" cxnId="{2B016155-9193-4B92-8564-7DFC1D3DBC0E}">
      <dgm:prSet/>
      <dgm:spPr/>
      <dgm:t>
        <a:bodyPr/>
        <a:lstStyle/>
        <a:p>
          <a:endParaRPr lang="en-US"/>
        </a:p>
      </dgm:t>
    </dgm:pt>
    <dgm:pt modelId="{5F0BCD71-D0F8-40B0-A433-03C48D91EA2D}" type="sibTrans" cxnId="{2B016155-9193-4B92-8564-7DFC1D3DBC0E}">
      <dgm:prSet/>
      <dgm:spPr/>
      <dgm:t>
        <a:bodyPr/>
        <a:lstStyle/>
        <a:p>
          <a:endParaRPr lang="en-US"/>
        </a:p>
      </dgm:t>
    </dgm:pt>
    <dgm:pt modelId="{2ED15671-10BB-4D49-937E-FF1D46C4816A}">
      <dgm:prSet/>
      <dgm:spPr/>
      <dgm:t>
        <a:bodyPr/>
        <a:lstStyle/>
        <a:p>
          <a:r>
            <a:rPr lang="en-SG"/>
            <a:t>Power BI attempts to identify the relationships when data is loaded</a:t>
          </a:r>
          <a:endParaRPr lang="en-US"/>
        </a:p>
      </dgm:t>
    </dgm:pt>
    <dgm:pt modelId="{6392FAD1-B574-41F0-B637-EB0FE192C6C0}" type="parTrans" cxnId="{7E5CDE85-24FF-48A3-BAD1-653E9DA5CB61}">
      <dgm:prSet/>
      <dgm:spPr/>
      <dgm:t>
        <a:bodyPr/>
        <a:lstStyle/>
        <a:p>
          <a:endParaRPr lang="en-US"/>
        </a:p>
      </dgm:t>
    </dgm:pt>
    <dgm:pt modelId="{9112975C-3309-4BB2-B934-7CAAEBE9FE4E}" type="sibTrans" cxnId="{7E5CDE85-24FF-48A3-BAD1-653E9DA5CB61}">
      <dgm:prSet/>
      <dgm:spPr/>
      <dgm:t>
        <a:bodyPr/>
        <a:lstStyle/>
        <a:p>
          <a:endParaRPr lang="en-US"/>
        </a:p>
      </dgm:t>
    </dgm:pt>
    <dgm:pt modelId="{97C0C340-7139-49C3-A608-73632B877C73}">
      <dgm:prSet/>
      <dgm:spPr/>
      <dgm:t>
        <a:bodyPr/>
        <a:lstStyle/>
        <a:p>
          <a:r>
            <a:rPr lang="en-SG"/>
            <a:t>Relationships can be manged from Manage Relationships in Power BI Desktop</a:t>
          </a:r>
          <a:endParaRPr lang="en-US"/>
        </a:p>
      </dgm:t>
    </dgm:pt>
    <dgm:pt modelId="{01D3A05D-12FD-4EE2-816E-99641A182DBA}" type="parTrans" cxnId="{0D6D7F49-DFC5-4BAA-9346-DDF29C1B60DE}">
      <dgm:prSet/>
      <dgm:spPr/>
      <dgm:t>
        <a:bodyPr/>
        <a:lstStyle/>
        <a:p>
          <a:endParaRPr lang="en-US"/>
        </a:p>
      </dgm:t>
    </dgm:pt>
    <dgm:pt modelId="{9817997B-EE85-43AD-8475-106FE088CB0C}" type="sibTrans" cxnId="{0D6D7F49-DFC5-4BAA-9346-DDF29C1B60DE}">
      <dgm:prSet/>
      <dgm:spPr/>
      <dgm:t>
        <a:bodyPr/>
        <a:lstStyle/>
        <a:p>
          <a:endParaRPr lang="en-US"/>
        </a:p>
      </dgm:t>
    </dgm:pt>
    <dgm:pt modelId="{8FB3CCB1-6937-4FB1-A9B8-C7A60C288A95}">
      <dgm:prSet/>
      <dgm:spPr/>
      <dgm:t>
        <a:bodyPr/>
        <a:lstStyle/>
        <a:p>
          <a:r>
            <a:rPr lang="en-SG"/>
            <a:t>Cardinality and cross filter direction play an important role in filtering your dataset.</a:t>
          </a:r>
          <a:endParaRPr lang="en-US"/>
        </a:p>
      </dgm:t>
    </dgm:pt>
    <dgm:pt modelId="{853B665C-CE87-4E4C-AAA8-1263BEFC2861}" type="parTrans" cxnId="{FCF3BD38-FB6E-4DFC-9439-9588A6CF7387}">
      <dgm:prSet/>
      <dgm:spPr/>
      <dgm:t>
        <a:bodyPr/>
        <a:lstStyle/>
        <a:p>
          <a:endParaRPr lang="en-US"/>
        </a:p>
      </dgm:t>
    </dgm:pt>
    <dgm:pt modelId="{A8EA2DBB-1646-4AF7-97E6-A33DF4E276E5}" type="sibTrans" cxnId="{FCF3BD38-FB6E-4DFC-9439-9588A6CF7387}">
      <dgm:prSet/>
      <dgm:spPr/>
      <dgm:t>
        <a:bodyPr/>
        <a:lstStyle/>
        <a:p>
          <a:endParaRPr lang="en-US"/>
        </a:p>
      </dgm:t>
    </dgm:pt>
    <dgm:pt modelId="{5CE5F80F-E239-4345-870A-2EA49D6F74DF}" type="pres">
      <dgm:prSet presAssocID="{7036E03E-C985-4666-AAA7-755BCA82F0AD}" presName="root" presStyleCnt="0">
        <dgm:presLayoutVars>
          <dgm:dir/>
          <dgm:resizeHandles val="exact"/>
        </dgm:presLayoutVars>
      </dgm:prSet>
      <dgm:spPr/>
    </dgm:pt>
    <dgm:pt modelId="{C600F884-7F0F-4334-9D99-74C3D144CF65}" type="pres">
      <dgm:prSet presAssocID="{A7BA2F7D-A947-4471-BF6B-FB20A0474F30}" presName="compNode" presStyleCnt="0"/>
      <dgm:spPr/>
    </dgm:pt>
    <dgm:pt modelId="{F5127B46-2C74-4D73-B30E-DEB8A0AA1FF8}" type="pres">
      <dgm:prSet presAssocID="{A7BA2F7D-A947-4471-BF6B-FB20A0474F30}" presName="bgRect" presStyleLbl="bgShp" presStyleIdx="0" presStyleCnt="4"/>
      <dgm:spPr/>
    </dgm:pt>
    <dgm:pt modelId="{DAE76298-0A30-4E17-9C7D-1B6B0896BF0E}" type="pres">
      <dgm:prSet presAssocID="{A7BA2F7D-A947-4471-BF6B-FB20A0474F3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E11E741-2386-410F-8196-BB0FFBBEEDAA}" type="pres">
      <dgm:prSet presAssocID="{A7BA2F7D-A947-4471-BF6B-FB20A0474F30}" presName="spaceRect" presStyleCnt="0"/>
      <dgm:spPr/>
    </dgm:pt>
    <dgm:pt modelId="{EA680CD3-7933-4EDF-8F98-CED5BC64F3A4}" type="pres">
      <dgm:prSet presAssocID="{A7BA2F7D-A947-4471-BF6B-FB20A0474F30}" presName="parTx" presStyleLbl="revTx" presStyleIdx="0" presStyleCnt="4">
        <dgm:presLayoutVars>
          <dgm:chMax val="0"/>
          <dgm:chPref val="0"/>
        </dgm:presLayoutVars>
      </dgm:prSet>
      <dgm:spPr/>
    </dgm:pt>
    <dgm:pt modelId="{2703119F-D541-4BEE-B5EA-C882C7AC6125}" type="pres">
      <dgm:prSet presAssocID="{5F0BCD71-D0F8-40B0-A433-03C48D91EA2D}" presName="sibTrans" presStyleCnt="0"/>
      <dgm:spPr/>
    </dgm:pt>
    <dgm:pt modelId="{078BF575-646A-4731-838E-9B34CBAE2939}" type="pres">
      <dgm:prSet presAssocID="{2ED15671-10BB-4D49-937E-FF1D46C4816A}" presName="compNode" presStyleCnt="0"/>
      <dgm:spPr/>
    </dgm:pt>
    <dgm:pt modelId="{9801A694-E5E1-4E70-9733-4F201AF3A8BF}" type="pres">
      <dgm:prSet presAssocID="{2ED15671-10BB-4D49-937E-FF1D46C4816A}" presName="bgRect" presStyleLbl="bgShp" presStyleIdx="1" presStyleCnt="4"/>
      <dgm:spPr/>
    </dgm:pt>
    <dgm:pt modelId="{8C68C1EB-C3CC-4568-8F1F-C2127FA3070D}" type="pres">
      <dgm:prSet presAssocID="{2ED15671-10BB-4D49-937E-FF1D46C4816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392FFFB-21BE-4869-91ED-DE1B1FD6258D}" type="pres">
      <dgm:prSet presAssocID="{2ED15671-10BB-4D49-937E-FF1D46C4816A}" presName="spaceRect" presStyleCnt="0"/>
      <dgm:spPr/>
    </dgm:pt>
    <dgm:pt modelId="{C61349C9-0790-494B-B5C3-2FBFDDA0D6DD}" type="pres">
      <dgm:prSet presAssocID="{2ED15671-10BB-4D49-937E-FF1D46C4816A}" presName="parTx" presStyleLbl="revTx" presStyleIdx="1" presStyleCnt="4">
        <dgm:presLayoutVars>
          <dgm:chMax val="0"/>
          <dgm:chPref val="0"/>
        </dgm:presLayoutVars>
      </dgm:prSet>
      <dgm:spPr/>
    </dgm:pt>
    <dgm:pt modelId="{1847EAEB-3A4F-4CBF-871A-0EBC431B0BC5}" type="pres">
      <dgm:prSet presAssocID="{9112975C-3309-4BB2-B934-7CAAEBE9FE4E}" presName="sibTrans" presStyleCnt="0"/>
      <dgm:spPr/>
    </dgm:pt>
    <dgm:pt modelId="{76995BBD-FA34-4A25-A89F-4723A47EEEF8}" type="pres">
      <dgm:prSet presAssocID="{97C0C340-7139-49C3-A608-73632B877C73}" presName="compNode" presStyleCnt="0"/>
      <dgm:spPr/>
    </dgm:pt>
    <dgm:pt modelId="{28578379-E574-46F4-8152-542F34C6EA3D}" type="pres">
      <dgm:prSet presAssocID="{97C0C340-7139-49C3-A608-73632B877C73}" presName="bgRect" presStyleLbl="bgShp" presStyleIdx="2" presStyleCnt="4"/>
      <dgm:spPr/>
    </dgm:pt>
    <dgm:pt modelId="{8A711204-781D-450E-A063-178025F05313}" type="pres">
      <dgm:prSet presAssocID="{97C0C340-7139-49C3-A608-73632B877C7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4F635E3-E89D-49A9-9273-EC46A8C4039F}" type="pres">
      <dgm:prSet presAssocID="{97C0C340-7139-49C3-A608-73632B877C73}" presName="spaceRect" presStyleCnt="0"/>
      <dgm:spPr/>
    </dgm:pt>
    <dgm:pt modelId="{339D5273-1791-4A95-A9C8-558F4267A439}" type="pres">
      <dgm:prSet presAssocID="{97C0C340-7139-49C3-A608-73632B877C73}" presName="parTx" presStyleLbl="revTx" presStyleIdx="2" presStyleCnt="4">
        <dgm:presLayoutVars>
          <dgm:chMax val="0"/>
          <dgm:chPref val="0"/>
        </dgm:presLayoutVars>
      </dgm:prSet>
      <dgm:spPr/>
    </dgm:pt>
    <dgm:pt modelId="{9BB27DEA-A634-46FF-995B-073E9B3988FD}" type="pres">
      <dgm:prSet presAssocID="{9817997B-EE85-43AD-8475-106FE088CB0C}" presName="sibTrans" presStyleCnt="0"/>
      <dgm:spPr/>
    </dgm:pt>
    <dgm:pt modelId="{9047C6D6-BA7F-4197-A929-FE2AC088ACE8}" type="pres">
      <dgm:prSet presAssocID="{8FB3CCB1-6937-4FB1-A9B8-C7A60C288A95}" presName="compNode" presStyleCnt="0"/>
      <dgm:spPr/>
    </dgm:pt>
    <dgm:pt modelId="{90157EB2-4298-4D60-81E0-69797050F697}" type="pres">
      <dgm:prSet presAssocID="{8FB3CCB1-6937-4FB1-A9B8-C7A60C288A95}" presName="bgRect" presStyleLbl="bgShp" presStyleIdx="3" presStyleCnt="4"/>
      <dgm:spPr/>
    </dgm:pt>
    <dgm:pt modelId="{274EFE17-8992-4BE4-A4DE-BDEF9648FF5A}" type="pres">
      <dgm:prSet presAssocID="{8FB3CCB1-6937-4FB1-A9B8-C7A60C288A9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A429F7A5-ADF4-4FB5-8264-0AA5B7A71CF1}" type="pres">
      <dgm:prSet presAssocID="{8FB3CCB1-6937-4FB1-A9B8-C7A60C288A95}" presName="spaceRect" presStyleCnt="0"/>
      <dgm:spPr/>
    </dgm:pt>
    <dgm:pt modelId="{4AC5996F-0BF7-4CED-BC17-C64DE44F0462}" type="pres">
      <dgm:prSet presAssocID="{8FB3CCB1-6937-4FB1-A9B8-C7A60C288A9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787092A-6832-4F23-B1BC-894B5177ECF3}" type="presOf" srcId="{8FB3CCB1-6937-4FB1-A9B8-C7A60C288A95}" destId="{4AC5996F-0BF7-4CED-BC17-C64DE44F0462}" srcOrd="0" destOrd="0" presId="urn:microsoft.com/office/officeart/2018/2/layout/IconVerticalSolidList"/>
    <dgm:cxn modelId="{FCF3BD38-FB6E-4DFC-9439-9588A6CF7387}" srcId="{7036E03E-C985-4666-AAA7-755BCA82F0AD}" destId="{8FB3CCB1-6937-4FB1-A9B8-C7A60C288A95}" srcOrd="3" destOrd="0" parTransId="{853B665C-CE87-4E4C-AAA8-1263BEFC2861}" sibTransId="{A8EA2DBB-1646-4AF7-97E6-A33DF4E276E5}"/>
    <dgm:cxn modelId="{0D6D7F49-DFC5-4BAA-9346-DDF29C1B60DE}" srcId="{7036E03E-C985-4666-AAA7-755BCA82F0AD}" destId="{97C0C340-7139-49C3-A608-73632B877C73}" srcOrd="2" destOrd="0" parTransId="{01D3A05D-12FD-4EE2-816E-99641A182DBA}" sibTransId="{9817997B-EE85-43AD-8475-106FE088CB0C}"/>
    <dgm:cxn modelId="{C3E05972-2F05-4369-994A-5C5674838C25}" type="presOf" srcId="{A7BA2F7D-A947-4471-BF6B-FB20A0474F30}" destId="{EA680CD3-7933-4EDF-8F98-CED5BC64F3A4}" srcOrd="0" destOrd="0" presId="urn:microsoft.com/office/officeart/2018/2/layout/IconVerticalSolidList"/>
    <dgm:cxn modelId="{2B016155-9193-4B92-8564-7DFC1D3DBC0E}" srcId="{7036E03E-C985-4666-AAA7-755BCA82F0AD}" destId="{A7BA2F7D-A947-4471-BF6B-FB20A0474F30}" srcOrd="0" destOrd="0" parTransId="{E44CE033-AC53-4E0F-AE9C-BDCC6FA7F8ED}" sibTransId="{5F0BCD71-D0F8-40B0-A433-03C48D91EA2D}"/>
    <dgm:cxn modelId="{5E282E7E-373E-456F-AEBA-2F8FD244C9EA}" type="presOf" srcId="{97C0C340-7139-49C3-A608-73632B877C73}" destId="{339D5273-1791-4A95-A9C8-558F4267A439}" srcOrd="0" destOrd="0" presId="urn:microsoft.com/office/officeart/2018/2/layout/IconVerticalSolidList"/>
    <dgm:cxn modelId="{7E5CDE85-24FF-48A3-BAD1-653E9DA5CB61}" srcId="{7036E03E-C985-4666-AAA7-755BCA82F0AD}" destId="{2ED15671-10BB-4D49-937E-FF1D46C4816A}" srcOrd="1" destOrd="0" parTransId="{6392FAD1-B574-41F0-B637-EB0FE192C6C0}" sibTransId="{9112975C-3309-4BB2-B934-7CAAEBE9FE4E}"/>
    <dgm:cxn modelId="{22266BC5-D319-4323-9BD1-7585BED1143F}" type="presOf" srcId="{7036E03E-C985-4666-AAA7-755BCA82F0AD}" destId="{5CE5F80F-E239-4345-870A-2EA49D6F74DF}" srcOrd="0" destOrd="0" presId="urn:microsoft.com/office/officeart/2018/2/layout/IconVerticalSolidList"/>
    <dgm:cxn modelId="{933641EA-E9F7-46DD-9A53-5BE31ED79BCC}" type="presOf" srcId="{2ED15671-10BB-4D49-937E-FF1D46C4816A}" destId="{C61349C9-0790-494B-B5C3-2FBFDDA0D6DD}" srcOrd="0" destOrd="0" presId="urn:microsoft.com/office/officeart/2018/2/layout/IconVerticalSolidList"/>
    <dgm:cxn modelId="{A068604C-53C0-450D-8164-CD7133B73EFC}" type="presParOf" srcId="{5CE5F80F-E239-4345-870A-2EA49D6F74DF}" destId="{C600F884-7F0F-4334-9D99-74C3D144CF65}" srcOrd="0" destOrd="0" presId="urn:microsoft.com/office/officeart/2018/2/layout/IconVerticalSolidList"/>
    <dgm:cxn modelId="{C48EDA7A-A538-44B4-A9F0-7A247545DDC7}" type="presParOf" srcId="{C600F884-7F0F-4334-9D99-74C3D144CF65}" destId="{F5127B46-2C74-4D73-B30E-DEB8A0AA1FF8}" srcOrd="0" destOrd="0" presId="urn:microsoft.com/office/officeart/2018/2/layout/IconVerticalSolidList"/>
    <dgm:cxn modelId="{4B0138D1-FD8B-4B02-8D6F-E3B2DE214F6F}" type="presParOf" srcId="{C600F884-7F0F-4334-9D99-74C3D144CF65}" destId="{DAE76298-0A30-4E17-9C7D-1B6B0896BF0E}" srcOrd="1" destOrd="0" presId="urn:microsoft.com/office/officeart/2018/2/layout/IconVerticalSolidList"/>
    <dgm:cxn modelId="{8B658B8A-FFAF-4A5F-A015-7719DEC0C399}" type="presParOf" srcId="{C600F884-7F0F-4334-9D99-74C3D144CF65}" destId="{3E11E741-2386-410F-8196-BB0FFBBEEDAA}" srcOrd="2" destOrd="0" presId="urn:microsoft.com/office/officeart/2018/2/layout/IconVerticalSolidList"/>
    <dgm:cxn modelId="{30451514-2196-4468-ACE4-2FDE2D245CE9}" type="presParOf" srcId="{C600F884-7F0F-4334-9D99-74C3D144CF65}" destId="{EA680CD3-7933-4EDF-8F98-CED5BC64F3A4}" srcOrd="3" destOrd="0" presId="urn:microsoft.com/office/officeart/2018/2/layout/IconVerticalSolidList"/>
    <dgm:cxn modelId="{BABCB562-E309-400A-888B-BB3C3AF76138}" type="presParOf" srcId="{5CE5F80F-E239-4345-870A-2EA49D6F74DF}" destId="{2703119F-D541-4BEE-B5EA-C882C7AC6125}" srcOrd="1" destOrd="0" presId="urn:microsoft.com/office/officeart/2018/2/layout/IconVerticalSolidList"/>
    <dgm:cxn modelId="{D4151A8C-C5AC-416B-8D36-E6C74CB95411}" type="presParOf" srcId="{5CE5F80F-E239-4345-870A-2EA49D6F74DF}" destId="{078BF575-646A-4731-838E-9B34CBAE2939}" srcOrd="2" destOrd="0" presId="urn:microsoft.com/office/officeart/2018/2/layout/IconVerticalSolidList"/>
    <dgm:cxn modelId="{FD36055F-B97A-4AE6-8DC0-83DE200D454F}" type="presParOf" srcId="{078BF575-646A-4731-838E-9B34CBAE2939}" destId="{9801A694-E5E1-4E70-9733-4F201AF3A8BF}" srcOrd="0" destOrd="0" presId="urn:microsoft.com/office/officeart/2018/2/layout/IconVerticalSolidList"/>
    <dgm:cxn modelId="{A46269F6-8D1A-41C4-A8CE-8269C72ED45D}" type="presParOf" srcId="{078BF575-646A-4731-838E-9B34CBAE2939}" destId="{8C68C1EB-C3CC-4568-8F1F-C2127FA3070D}" srcOrd="1" destOrd="0" presId="urn:microsoft.com/office/officeart/2018/2/layout/IconVerticalSolidList"/>
    <dgm:cxn modelId="{C9D4AEDA-A71A-4452-8246-6FBC8BE04A2E}" type="presParOf" srcId="{078BF575-646A-4731-838E-9B34CBAE2939}" destId="{1392FFFB-21BE-4869-91ED-DE1B1FD6258D}" srcOrd="2" destOrd="0" presId="urn:microsoft.com/office/officeart/2018/2/layout/IconVerticalSolidList"/>
    <dgm:cxn modelId="{CA1BFAA5-4EC4-4CC8-ABF7-DF75D95B9D28}" type="presParOf" srcId="{078BF575-646A-4731-838E-9B34CBAE2939}" destId="{C61349C9-0790-494B-B5C3-2FBFDDA0D6DD}" srcOrd="3" destOrd="0" presId="urn:microsoft.com/office/officeart/2018/2/layout/IconVerticalSolidList"/>
    <dgm:cxn modelId="{EDFAB0DD-6857-49D1-BE79-3129D590F8A8}" type="presParOf" srcId="{5CE5F80F-E239-4345-870A-2EA49D6F74DF}" destId="{1847EAEB-3A4F-4CBF-871A-0EBC431B0BC5}" srcOrd="3" destOrd="0" presId="urn:microsoft.com/office/officeart/2018/2/layout/IconVerticalSolidList"/>
    <dgm:cxn modelId="{EE785C61-5CC4-4224-91D8-3EC0E1D914F8}" type="presParOf" srcId="{5CE5F80F-E239-4345-870A-2EA49D6F74DF}" destId="{76995BBD-FA34-4A25-A89F-4723A47EEEF8}" srcOrd="4" destOrd="0" presId="urn:microsoft.com/office/officeart/2018/2/layout/IconVerticalSolidList"/>
    <dgm:cxn modelId="{206F54A5-3073-4498-BCA3-600C5C96389A}" type="presParOf" srcId="{76995BBD-FA34-4A25-A89F-4723A47EEEF8}" destId="{28578379-E574-46F4-8152-542F34C6EA3D}" srcOrd="0" destOrd="0" presId="urn:microsoft.com/office/officeart/2018/2/layout/IconVerticalSolidList"/>
    <dgm:cxn modelId="{AE9B6B9F-4F17-4E19-9B84-AF3821A77FE8}" type="presParOf" srcId="{76995BBD-FA34-4A25-A89F-4723A47EEEF8}" destId="{8A711204-781D-450E-A063-178025F05313}" srcOrd="1" destOrd="0" presId="urn:microsoft.com/office/officeart/2018/2/layout/IconVerticalSolidList"/>
    <dgm:cxn modelId="{E2562A9E-D4DE-4796-A09D-0425ADA8A07E}" type="presParOf" srcId="{76995BBD-FA34-4A25-A89F-4723A47EEEF8}" destId="{B4F635E3-E89D-49A9-9273-EC46A8C4039F}" srcOrd="2" destOrd="0" presId="urn:microsoft.com/office/officeart/2018/2/layout/IconVerticalSolidList"/>
    <dgm:cxn modelId="{1D469153-AB55-4286-A009-6F3C5C8BB517}" type="presParOf" srcId="{76995BBD-FA34-4A25-A89F-4723A47EEEF8}" destId="{339D5273-1791-4A95-A9C8-558F4267A439}" srcOrd="3" destOrd="0" presId="urn:microsoft.com/office/officeart/2018/2/layout/IconVerticalSolidList"/>
    <dgm:cxn modelId="{0F171542-32ED-4593-8B83-92D0DCA8241E}" type="presParOf" srcId="{5CE5F80F-E239-4345-870A-2EA49D6F74DF}" destId="{9BB27DEA-A634-46FF-995B-073E9B3988FD}" srcOrd="5" destOrd="0" presId="urn:microsoft.com/office/officeart/2018/2/layout/IconVerticalSolidList"/>
    <dgm:cxn modelId="{A399EC5C-90B3-431F-8735-46403ECEE37A}" type="presParOf" srcId="{5CE5F80F-E239-4345-870A-2EA49D6F74DF}" destId="{9047C6D6-BA7F-4197-A929-FE2AC088ACE8}" srcOrd="6" destOrd="0" presId="urn:microsoft.com/office/officeart/2018/2/layout/IconVerticalSolidList"/>
    <dgm:cxn modelId="{5B902364-98C8-414D-81C3-45E3C34DF931}" type="presParOf" srcId="{9047C6D6-BA7F-4197-A929-FE2AC088ACE8}" destId="{90157EB2-4298-4D60-81E0-69797050F697}" srcOrd="0" destOrd="0" presId="urn:microsoft.com/office/officeart/2018/2/layout/IconVerticalSolidList"/>
    <dgm:cxn modelId="{361B1A4E-2374-45B1-A253-FA3EAA77A120}" type="presParOf" srcId="{9047C6D6-BA7F-4197-A929-FE2AC088ACE8}" destId="{274EFE17-8992-4BE4-A4DE-BDEF9648FF5A}" srcOrd="1" destOrd="0" presId="urn:microsoft.com/office/officeart/2018/2/layout/IconVerticalSolidList"/>
    <dgm:cxn modelId="{4C80F2FE-8CCA-4C3C-9AFE-A90476BBBF6E}" type="presParOf" srcId="{9047C6D6-BA7F-4197-A929-FE2AC088ACE8}" destId="{A429F7A5-ADF4-4FB5-8264-0AA5B7A71CF1}" srcOrd="2" destOrd="0" presId="urn:microsoft.com/office/officeart/2018/2/layout/IconVerticalSolidList"/>
    <dgm:cxn modelId="{835D6126-C76A-4DD5-A582-CDE86054A815}" type="presParOf" srcId="{9047C6D6-BA7F-4197-A929-FE2AC088ACE8}" destId="{4AC5996F-0BF7-4CED-BC17-C64DE44F04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2D0D70-77CB-4ED5-952F-4BF445832A5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E10C844-2C3F-4227-877A-229B64845C54}">
      <dgm:prSet/>
      <dgm:spPr/>
      <dgm:t>
        <a:bodyPr/>
        <a:lstStyle/>
        <a:p>
          <a:r>
            <a:rPr lang="en-SG"/>
            <a:t>DAX Studio </a:t>
          </a:r>
          <a:r>
            <a:rPr lang="en-SG">
              <a:hlinkClick xmlns:r="http://schemas.openxmlformats.org/officeDocument/2006/relationships" r:id="rId1"/>
            </a:rPr>
            <a:t>https://daxstudio.org/downloads/</a:t>
          </a:r>
          <a:r>
            <a:rPr lang="en-SG"/>
            <a:t> - Best tool to use </a:t>
          </a:r>
          <a:endParaRPr lang="en-US"/>
        </a:p>
      </dgm:t>
    </dgm:pt>
    <dgm:pt modelId="{3D281957-4B35-4A90-A86E-650D0FC6C093}" type="parTrans" cxnId="{43EB2677-B237-4822-87FC-0B1A563F8C77}">
      <dgm:prSet/>
      <dgm:spPr/>
      <dgm:t>
        <a:bodyPr/>
        <a:lstStyle/>
        <a:p>
          <a:endParaRPr lang="en-US"/>
        </a:p>
      </dgm:t>
    </dgm:pt>
    <dgm:pt modelId="{A7C2301E-CD6A-4042-97FC-7CB0EB89FE43}" type="sibTrans" cxnId="{43EB2677-B237-4822-87FC-0B1A563F8C77}">
      <dgm:prSet/>
      <dgm:spPr/>
      <dgm:t>
        <a:bodyPr/>
        <a:lstStyle/>
        <a:p>
          <a:endParaRPr lang="en-US"/>
        </a:p>
      </dgm:t>
    </dgm:pt>
    <dgm:pt modelId="{09A922DC-27E4-4189-9701-85B5C0C85FD7}">
      <dgm:prSet/>
      <dgm:spPr/>
      <dgm:t>
        <a:bodyPr/>
        <a:lstStyle/>
        <a:p>
          <a:r>
            <a:rPr lang="en-SG"/>
            <a:t>DAX Formatter </a:t>
          </a:r>
          <a:r>
            <a:rPr lang="en-SG">
              <a:hlinkClick xmlns:r="http://schemas.openxmlformats.org/officeDocument/2006/relationships" r:id="rId2"/>
            </a:rPr>
            <a:t>https://www.daxformatter.com/</a:t>
          </a:r>
          <a:r>
            <a:rPr lang="en-SG"/>
            <a:t> - formats  DAX code</a:t>
          </a:r>
          <a:endParaRPr lang="en-US"/>
        </a:p>
      </dgm:t>
    </dgm:pt>
    <dgm:pt modelId="{0E64FB43-8183-4FD5-A025-0F182C4D1D14}" type="parTrans" cxnId="{0FFB645A-9B4F-4AD9-8934-3F0889812D73}">
      <dgm:prSet/>
      <dgm:spPr/>
      <dgm:t>
        <a:bodyPr/>
        <a:lstStyle/>
        <a:p>
          <a:endParaRPr lang="en-US"/>
        </a:p>
      </dgm:t>
    </dgm:pt>
    <dgm:pt modelId="{2B52FEE3-14ED-41DF-8EB5-95B7C4D6AB7C}" type="sibTrans" cxnId="{0FFB645A-9B4F-4AD9-8934-3F0889812D73}">
      <dgm:prSet/>
      <dgm:spPr/>
      <dgm:t>
        <a:bodyPr/>
        <a:lstStyle/>
        <a:p>
          <a:endParaRPr lang="en-US"/>
        </a:p>
      </dgm:t>
    </dgm:pt>
    <dgm:pt modelId="{878E285A-A4FF-453C-8BA6-62689C7C47C9}">
      <dgm:prSet/>
      <dgm:spPr/>
      <dgm:t>
        <a:bodyPr/>
        <a:lstStyle/>
        <a:p>
          <a:r>
            <a:rPr lang="en-SG"/>
            <a:t>DAX Guide </a:t>
          </a:r>
          <a:r>
            <a:rPr lang="en-SG">
              <a:hlinkClick xmlns:r="http://schemas.openxmlformats.org/officeDocument/2006/relationships" r:id="rId3"/>
            </a:rPr>
            <a:t>https://dax.guide/</a:t>
          </a:r>
          <a:endParaRPr lang="en-US"/>
        </a:p>
      </dgm:t>
    </dgm:pt>
    <dgm:pt modelId="{22A12FB7-7759-4E1C-B738-B4B1EC67A4D7}" type="parTrans" cxnId="{DA932BAA-441C-415E-AE8A-2A38C5EF34B1}">
      <dgm:prSet/>
      <dgm:spPr/>
      <dgm:t>
        <a:bodyPr/>
        <a:lstStyle/>
        <a:p>
          <a:endParaRPr lang="en-US"/>
        </a:p>
      </dgm:t>
    </dgm:pt>
    <dgm:pt modelId="{58D59DF7-DF6D-4B78-8D24-DAF80B2419C3}" type="sibTrans" cxnId="{DA932BAA-441C-415E-AE8A-2A38C5EF34B1}">
      <dgm:prSet/>
      <dgm:spPr/>
      <dgm:t>
        <a:bodyPr/>
        <a:lstStyle/>
        <a:p>
          <a:endParaRPr lang="en-US"/>
        </a:p>
      </dgm:t>
    </dgm:pt>
    <dgm:pt modelId="{6DAC1520-E52F-4717-83E3-1101ACA028B1}">
      <dgm:prSet/>
      <dgm:spPr/>
      <dgm:t>
        <a:bodyPr/>
        <a:lstStyle/>
        <a:p>
          <a:r>
            <a:rPr lang="en-SG"/>
            <a:t>Power BI Helper </a:t>
          </a:r>
          <a:r>
            <a:rPr lang="en-SG">
              <a:hlinkClick xmlns:r="http://schemas.openxmlformats.org/officeDocument/2006/relationships" r:id="rId4"/>
            </a:rPr>
            <a:t>https://powerbihelper.org/</a:t>
          </a:r>
          <a:r>
            <a:rPr lang="en-SG"/>
            <a:t> - tool to create documentation for the Power BI </a:t>
          </a:r>
          <a:endParaRPr lang="en-US"/>
        </a:p>
      </dgm:t>
    </dgm:pt>
    <dgm:pt modelId="{1E9F344D-C1F6-4745-B95D-A86B8D2E578C}" type="parTrans" cxnId="{B6553754-3F87-4533-BF47-886B35BCA5D1}">
      <dgm:prSet/>
      <dgm:spPr/>
      <dgm:t>
        <a:bodyPr/>
        <a:lstStyle/>
        <a:p>
          <a:endParaRPr lang="en-US"/>
        </a:p>
      </dgm:t>
    </dgm:pt>
    <dgm:pt modelId="{1261B004-032E-4063-B50D-2256693473FF}" type="sibTrans" cxnId="{B6553754-3F87-4533-BF47-886B35BCA5D1}">
      <dgm:prSet/>
      <dgm:spPr/>
      <dgm:t>
        <a:bodyPr/>
        <a:lstStyle/>
        <a:p>
          <a:endParaRPr lang="en-US"/>
        </a:p>
      </dgm:t>
    </dgm:pt>
    <dgm:pt modelId="{278F8893-F998-47E4-95F0-D3AE8724B82B}">
      <dgm:prSet/>
      <dgm:spPr/>
      <dgm:t>
        <a:bodyPr/>
        <a:lstStyle/>
        <a:p>
          <a:r>
            <a:rPr lang="en-SG"/>
            <a:t>ALM Tool Kit </a:t>
          </a:r>
          <a:r>
            <a:rPr lang="en-SG">
              <a:hlinkClick xmlns:r="http://schemas.openxmlformats.org/officeDocument/2006/relationships" r:id="rId5"/>
            </a:rPr>
            <a:t>(http://alm-toolkit.com/</a:t>
          </a:r>
          <a:r>
            <a:rPr lang="en-SG"/>
            <a:t>)- </a:t>
          </a:r>
          <a:r>
            <a:rPr lang="en-US"/>
            <a:t>manages the application life cycle of models</a:t>
          </a:r>
        </a:p>
      </dgm:t>
    </dgm:pt>
    <dgm:pt modelId="{BDB6565D-1E27-451F-ACAC-E705EC48C4FB}" type="parTrans" cxnId="{2D6FF017-D588-4D8A-B786-36E078762B6C}">
      <dgm:prSet/>
      <dgm:spPr/>
      <dgm:t>
        <a:bodyPr/>
        <a:lstStyle/>
        <a:p>
          <a:endParaRPr lang="en-US"/>
        </a:p>
      </dgm:t>
    </dgm:pt>
    <dgm:pt modelId="{1F4F239F-7CB2-4E63-A83A-B5EF498002C1}" type="sibTrans" cxnId="{2D6FF017-D588-4D8A-B786-36E078762B6C}">
      <dgm:prSet/>
      <dgm:spPr/>
      <dgm:t>
        <a:bodyPr/>
        <a:lstStyle/>
        <a:p>
          <a:endParaRPr lang="en-US"/>
        </a:p>
      </dgm:t>
    </dgm:pt>
    <dgm:pt modelId="{645BA5A0-E1A1-47CC-9A94-C349D245301E}">
      <dgm:prSet/>
      <dgm:spPr/>
      <dgm:t>
        <a:bodyPr/>
        <a:lstStyle/>
        <a:p>
          <a:r>
            <a:rPr lang="en-SG"/>
            <a:t>Bravo (</a:t>
          </a:r>
          <a:r>
            <a:rPr lang="en-SG">
              <a:hlinkClick xmlns:r="http://schemas.openxmlformats.org/officeDocument/2006/relationships" r:id="rId6"/>
            </a:rPr>
            <a:t>https://www.sqlbi.com/tools/bravo-for-power-bi/</a:t>
          </a:r>
          <a:r>
            <a:rPr lang="en-SG"/>
            <a:t>) – used for simple Power BI Tasks</a:t>
          </a:r>
          <a:endParaRPr lang="en-US"/>
        </a:p>
      </dgm:t>
    </dgm:pt>
    <dgm:pt modelId="{C552B4D0-43D9-4B8E-8581-4D7673534FA3}" type="parTrans" cxnId="{EF4EE6F6-8D73-4863-B588-E3375855F3CD}">
      <dgm:prSet/>
      <dgm:spPr/>
      <dgm:t>
        <a:bodyPr/>
        <a:lstStyle/>
        <a:p>
          <a:endParaRPr lang="en-US"/>
        </a:p>
      </dgm:t>
    </dgm:pt>
    <dgm:pt modelId="{26D89F7F-F08E-41B6-9230-E1EF3D15C2FA}" type="sibTrans" cxnId="{EF4EE6F6-8D73-4863-B588-E3375855F3CD}">
      <dgm:prSet/>
      <dgm:spPr/>
      <dgm:t>
        <a:bodyPr/>
        <a:lstStyle/>
        <a:p>
          <a:endParaRPr lang="en-US"/>
        </a:p>
      </dgm:t>
    </dgm:pt>
    <dgm:pt modelId="{95E49A35-E867-465B-855C-26583C4B6C6B}" type="pres">
      <dgm:prSet presAssocID="{E32D0D70-77CB-4ED5-952F-4BF445832A5F}" presName="root" presStyleCnt="0">
        <dgm:presLayoutVars>
          <dgm:dir/>
          <dgm:resizeHandles val="exact"/>
        </dgm:presLayoutVars>
      </dgm:prSet>
      <dgm:spPr/>
    </dgm:pt>
    <dgm:pt modelId="{1636137D-6CA3-4017-A3B6-1A831C7C757A}" type="pres">
      <dgm:prSet presAssocID="{E32D0D70-77CB-4ED5-952F-4BF445832A5F}" presName="container" presStyleCnt="0">
        <dgm:presLayoutVars>
          <dgm:dir/>
          <dgm:resizeHandles val="exact"/>
        </dgm:presLayoutVars>
      </dgm:prSet>
      <dgm:spPr/>
    </dgm:pt>
    <dgm:pt modelId="{4EB8303C-A1CD-410E-A8E6-CF3996910780}" type="pres">
      <dgm:prSet presAssocID="{2E10C844-2C3F-4227-877A-229B64845C54}" presName="compNode" presStyleCnt="0"/>
      <dgm:spPr/>
    </dgm:pt>
    <dgm:pt modelId="{4999B818-7E46-4765-AED2-CC866CEBC78F}" type="pres">
      <dgm:prSet presAssocID="{2E10C844-2C3F-4227-877A-229B64845C54}" presName="iconBgRect" presStyleLbl="bgShp" presStyleIdx="0" presStyleCnt="6"/>
      <dgm:spPr/>
    </dgm:pt>
    <dgm:pt modelId="{52A290F6-DD98-44C7-9C7D-037A7A22FA8C}" type="pres">
      <dgm:prSet presAssocID="{2E10C844-2C3F-4227-877A-229B64845C54}" presName="iconRect" presStyleLbl="node1" presStyleIdx="0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C3520BC-F004-4E92-9BAF-B26EE498D076}" type="pres">
      <dgm:prSet presAssocID="{2E10C844-2C3F-4227-877A-229B64845C54}" presName="spaceRect" presStyleCnt="0"/>
      <dgm:spPr/>
    </dgm:pt>
    <dgm:pt modelId="{C3AF89E5-7990-45B0-A744-28E9E20E55ED}" type="pres">
      <dgm:prSet presAssocID="{2E10C844-2C3F-4227-877A-229B64845C54}" presName="textRect" presStyleLbl="revTx" presStyleIdx="0" presStyleCnt="6">
        <dgm:presLayoutVars>
          <dgm:chMax val="1"/>
          <dgm:chPref val="1"/>
        </dgm:presLayoutVars>
      </dgm:prSet>
      <dgm:spPr/>
    </dgm:pt>
    <dgm:pt modelId="{E3E1FAF8-AD3B-44D1-A467-83441C452034}" type="pres">
      <dgm:prSet presAssocID="{A7C2301E-CD6A-4042-97FC-7CB0EB89FE43}" presName="sibTrans" presStyleLbl="sibTrans2D1" presStyleIdx="0" presStyleCnt="0"/>
      <dgm:spPr/>
    </dgm:pt>
    <dgm:pt modelId="{9073FBC3-A031-47CA-8E6A-89BE4B9A3244}" type="pres">
      <dgm:prSet presAssocID="{09A922DC-27E4-4189-9701-85B5C0C85FD7}" presName="compNode" presStyleCnt="0"/>
      <dgm:spPr/>
    </dgm:pt>
    <dgm:pt modelId="{270823E0-6ED2-4317-B91C-4857B7C120FD}" type="pres">
      <dgm:prSet presAssocID="{09A922DC-27E4-4189-9701-85B5C0C85FD7}" presName="iconBgRect" presStyleLbl="bgShp" presStyleIdx="1" presStyleCnt="6"/>
      <dgm:spPr/>
    </dgm:pt>
    <dgm:pt modelId="{E1C54DAA-ECD8-48BF-B536-295DAB5FD914}" type="pres">
      <dgm:prSet presAssocID="{09A922DC-27E4-4189-9701-85B5C0C85FD7}" presName="iconRect" presStyleLbl="node1" presStyleIdx="1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4F1C082-4BA6-4133-BCFE-930D043996D5}" type="pres">
      <dgm:prSet presAssocID="{09A922DC-27E4-4189-9701-85B5C0C85FD7}" presName="spaceRect" presStyleCnt="0"/>
      <dgm:spPr/>
    </dgm:pt>
    <dgm:pt modelId="{0A8E8F97-5DF3-4244-BF5D-97F8690F1316}" type="pres">
      <dgm:prSet presAssocID="{09A922DC-27E4-4189-9701-85B5C0C85FD7}" presName="textRect" presStyleLbl="revTx" presStyleIdx="1" presStyleCnt="6">
        <dgm:presLayoutVars>
          <dgm:chMax val="1"/>
          <dgm:chPref val="1"/>
        </dgm:presLayoutVars>
      </dgm:prSet>
      <dgm:spPr/>
    </dgm:pt>
    <dgm:pt modelId="{ADFE3EE6-EEA3-4D9D-A97A-3E1532D4FE5B}" type="pres">
      <dgm:prSet presAssocID="{2B52FEE3-14ED-41DF-8EB5-95B7C4D6AB7C}" presName="sibTrans" presStyleLbl="sibTrans2D1" presStyleIdx="0" presStyleCnt="0"/>
      <dgm:spPr/>
    </dgm:pt>
    <dgm:pt modelId="{ED2E362E-8207-4B1D-92C0-51E0548E238F}" type="pres">
      <dgm:prSet presAssocID="{878E285A-A4FF-453C-8BA6-62689C7C47C9}" presName="compNode" presStyleCnt="0"/>
      <dgm:spPr/>
    </dgm:pt>
    <dgm:pt modelId="{D723501C-0CA5-413F-9DE6-40A66DAA201B}" type="pres">
      <dgm:prSet presAssocID="{878E285A-A4FF-453C-8BA6-62689C7C47C9}" presName="iconBgRect" presStyleLbl="bgShp" presStyleIdx="2" presStyleCnt="6"/>
      <dgm:spPr/>
    </dgm:pt>
    <dgm:pt modelId="{C0E4CCA7-3A74-4A00-8D88-F165473B645B}" type="pres">
      <dgm:prSet presAssocID="{878E285A-A4FF-453C-8BA6-62689C7C47C9}" presName="iconRect" presStyleLbl="node1" presStyleIdx="2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31F5071-67E5-411A-956B-975FB84647A6}" type="pres">
      <dgm:prSet presAssocID="{878E285A-A4FF-453C-8BA6-62689C7C47C9}" presName="spaceRect" presStyleCnt="0"/>
      <dgm:spPr/>
    </dgm:pt>
    <dgm:pt modelId="{74DDC083-9598-48AD-9AAC-D8856391DA87}" type="pres">
      <dgm:prSet presAssocID="{878E285A-A4FF-453C-8BA6-62689C7C47C9}" presName="textRect" presStyleLbl="revTx" presStyleIdx="2" presStyleCnt="6">
        <dgm:presLayoutVars>
          <dgm:chMax val="1"/>
          <dgm:chPref val="1"/>
        </dgm:presLayoutVars>
      </dgm:prSet>
      <dgm:spPr/>
    </dgm:pt>
    <dgm:pt modelId="{2A20E548-4899-4659-B2A8-28AB1CAC5266}" type="pres">
      <dgm:prSet presAssocID="{58D59DF7-DF6D-4B78-8D24-DAF80B2419C3}" presName="sibTrans" presStyleLbl="sibTrans2D1" presStyleIdx="0" presStyleCnt="0"/>
      <dgm:spPr/>
    </dgm:pt>
    <dgm:pt modelId="{18DFFFD5-E32E-4F3A-9107-A11E2019E7A0}" type="pres">
      <dgm:prSet presAssocID="{6DAC1520-E52F-4717-83E3-1101ACA028B1}" presName="compNode" presStyleCnt="0"/>
      <dgm:spPr/>
    </dgm:pt>
    <dgm:pt modelId="{BE272C96-CFB5-474B-8220-1D0D591DD5DE}" type="pres">
      <dgm:prSet presAssocID="{6DAC1520-E52F-4717-83E3-1101ACA028B1}" presName="iconBgRect" presStyleLbl="bgShp" presStyleIdx="3" presStyleCnt="6"/>
      <dgm:spPr/>
    </dgm:pt>
    <dgm:pt modelId="{D010634A-138D-43A0-AA03-DB283B25DA80}" type="pres">
      <dgm:prSet presAssocID="{6DAC1520-E52F-4717-83E3-1101ACA028B1}" presName="iconRect" presStyleLbl="node1" presStyleIdx="3" presStyleCnt="6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CBF949E0-0150-4A62-B2F2-8378C14AE675}" type="pres">
      <dgm:prSet presAssocID="{6DAC1520-E52F-4717-83E3-1101ACA028B1}" presName="spaceRect" presStyleCnt="0"/>
      <dgm:spPr/>
    </dgm:pt>
    <dgm:pt modelId="{7E8C81B1-2202-4A39-8B31-6634007DF848}" type="pres">
      <dgm:prSet presAssocID="{6DAC1520-E52F-4717-83E3-1101ACA028B1}" presName="textRect" presStyleLbl="revTx" presStyleIdx="3" presStyleCnt="6">
        <dgm:presLayoutVars>
          <dgm:chMax val="1"/>
          <dgm:chPref val="1"/>
        </dgm:presLayoutVars>
      </dgm:prSet>
      <dgm:spPr/>
    </dgm:pt>
    <dgm:pt modelId="{A5FB249D-C9DC-4729-8C30-C06C799CEDC2}" type="pres">
      <dgm:prSet presAssocID="{1261B004-032E-4063-B50D-2256693473FF}" presName="sibTrans" presStyleLbl="sibTrans2D1" presStyleIdx="0" presStyleCnt="0"/>
      <dgm:spPr/>
    </dgm:pt>
    <dgm:pt modelId="{7DD5B4F3-6168-4494-8DA9-095A092BE527}" type="pres">
      <dgm:prSet presAssocID="{278F8893-F998-47E4-95F0-D3AE8724B82B}" presName="compNode" presStyleCnt="0"/>
      <dgm:spPr/>
    </dgm:pt>
    <dgm:pt modelId="{F097D5DB-F033-4B18-99A8-CB450BF95E65}" type="pres">
      <dgm:prSet presAssocID="{278F8893-F998-47E4-95F0-D3AE8724B82B}" presName="iconBgRect" presStyleLbl="bgShp" presStyleIdx="4" presStyleCnt="6"/>
      <dgm:spPr/>
    </dgm:pt>
    <dgm:pt modelId="{3D651263-8D6E-4F3D-9332-4041595D695A}" type="pres">
      <dgm:prSet presAssocID="{278F8893-F998-47E4-95F0-D3AE8724B82B}" presName="iconRect" presStyleLbl="node1" presStyleIdx="4" presStyleCnt="6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AC1E923-CB37-4DB8-A0E0-993940EA51DF}" type="pres">
      <dgm:prSet presAssocID="{278F8893-F998-47E4-95F0-D3AE8724B82B}" presName="spaceRect" presStyleCnt="0"/>
      <dgm:spPr/>
    </dgm:pt>
    <dgm:pt modelId="{EDEBB275-0E58-4DA4-ABC9-AB667E7551CB}" type="pres">
      <dgm:prSet presAssocID="{278F8893-F998-47E4-95F0-D3AE8724B82B}" presName="textRect" presStyleLbl="revTx" presStyleIdx="4" presStyleCnt="6">
        <dgm:presLayoutVars>
          <dgm:chMax val="1"/>
          <dgm:chPref val="1"/>
        </dgm:presLayoutVars>
      </dgm:prSet>
      <dgm:spPr/>
    </dgm:pt>
    <dgm:pt modelId="{B474FF92-9BE4-480B-BD21-0C8455F9D9A7}" type="pres">
      <dgm:prSet presAssocID="{1F4F239F-7CB2-4E63-A83A-B5EF498002C1}" presName="sibTrans" presStyleLbl="sibTrans2D1" presStyleIdx="0" presStyleCnt="0"/>
      <dgm:spPr/>
    </dgm:pt>
    <dgm:pt modelId="{BA154E13-41DD-4314-B5C4-191EBEE1F6E6}" type="pres">
      <dgm:prSet presAssocID="{645BA5A0-E1A1-47CC-9A94-C349D245301E}" presName="compNode" presStyleCnt="0"/>
      <dgm:spPr/>
    </dgm:pt>
    <dgm:pt modelId="{1717DA91-7032-4F00-8FA2-E7B158776230}" type="pres">
      <dgm:prSet presAssocID="{645BA5A0-E1A1-47CC-9A94-C349D245301E}" presName="iconBgRect" presStyleLbl="bgShp" presStyleIdx="5" presStyleCnt="6"/>
      <dgm:spPr/>
    </dgm:pt>
    <dgm:pt modelId="{90CA9867-1A11-4162-BE28-AD40E3552DFE}" type="pres">
      <dgm:prSet presAssocID="{645BA5A0-E1A1-47CC-9A94-C349D245301E}" presName="iconRect" presStyleLbl="node1" presStyleIdx="5" presStyleCnt="6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88333F64-D8D4-4AA4-A4D0-8129AD404443}" type="pres">
      <dgm:prSet presAssocID="{645BA5A0-E1A1-47CC-9A94-C349D245301E}" presName="spaceRect" presStyleCnt="0"/>
      <dgm:spPr/>
    </dgm:pt>
    <dgm:pt modelId="{0624D08E-78DD-4568-972D-D9A8B0B1933B}" type="pres">
      <dgm:prSet presAssocID="{645BA5A0-E1A1-47CC-9A94-C349D245301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293BB10-D5D0-4910-A53F-899E320C1B97}" type="presOf" srcId="{878E285A-A4FF-453C-8BA6-62689C7C47C9}" destId="{74DDC083-9598-48AD-9AAC-D8856391DA87}" srcOrd="0" destOrd="0" presId="urn:microsoft.com/office/officeart/2018/2/layout/IconCircleList"/>
    <dgm:cxn modelId="{2D6FF017-D588-4D8A-B786-36E078762B6C}" srcId="{E32D0D70-77CB-4ED5-952F-4BF445832A5F}" destId="{278F8893-F998-47E4-95F0-D3AE8724B82B}" srcOrd="4" destOrd="0" parTransId="{BDB6565D-1E27-451F-ACAC-E705EC48C4FB}" sibTransId="{1F4F239F-7CB2-4E63-A83A-B5EF498002C1}"/>
    <dgm:cxn modelId="{A296A331-B28C-49D9-9FAD-DCF8CAFCFCFC}" type="presOf" srcId="{A7C2301E-CD6A-4042-97FC-7CB0EB89FE43}" destId="{E3E1FAF8-AD3B-44D1-A467-83441C452034}" srcOrd="0" destOrd="0" presId="urn:microsoft.com/office/officeart/2018/2/layout/IconCircleList"/>
    <dgm:cxn modelId="{0CB3B339-0499-47F5-8869-BC182845695A}" type="presOf" srcId="{278F8893-F998-47E4-95F0-D3AE8724B82B}" destId="{EDEBB275-0E58-4DA4-ABC9-AB667E7551CB}" srcOrd="0" destOrd="0" presId="urn:microsoft.com/office/officeart/2018/2/layout/IconCircleList"/>
    <dgm:cxn modelId="{DC1FA367-0268-4E2E-B8E7-9B78B22DCA2B}" type="presOf" srcId="{1F4F239F-7CB2-4E63-A83A-B5EF498002C1}" destId="{B474FF92-9BE4-480B-BD21-0C8455F9D9A7}" srcOrd="0" destOrd="0" presId="urn:microsoft.com/office/officeart/2018/2/layout/IconCircleList"/>
    <dgm:cxn modelId="{B6553754-3F87-4533-BF47-886B35BCA5D1}" srcId="{E32D0D70-77CB-4ED5-952F-4BF445832A5F}" destId="{6DAC1520-E52F-4717-83E3-1101ACA028B1}" srcOrd="3" destOrd="0" parTransId="{1E9F344D-C1F6-4745-B95D-A86B8D2E578C}" sibTransId="{1261B004-032E-4063-B50D-2256693473FF}"/>
    <dgm:cxn modelId="{43EB2677-B237-4822-87FC-0B1A563F8C77}" srcId="{E32D0D70-77CB-4ED5-952F-4BF445832A5F}" destId="{2E10C844-2C3F-4227-877A-229B64845C54}" srcOrd="0" destOrd="0" parTransId="{3D281957-4B35-4A90-A86E-650D0FC6C093}" sibTransId="{A7C2301E-CD6A-4042-97FC-7CB0EB89FE43}"/>
    <dgm:cxn modelId="{944C9A59-92FD-4E7D-BE1E-CB8C38FAF6DF}" type="presOf" srcId="{58D59DF7-DF6D-4B78-8D24-DAF80B2419C3}" destId="{2A20E548-4899-4659-B2A8-28AB1CAC5266}" srcOrd="0" destOrd="0" presId="urn:microsoft.com/office/officeart/2018/2/layout/IconCircleList"/>
    <dgm:cxn modelId="{0FFB645A-9B4F-4AD9-8934-3F0889812D73}" srcId="{E32D0D70-77CB-4ED5-952F-4BF445832A5F}" destId="{09A922DC-27E4-4189-9701-85B5C0C85FD7}" srcOrd="1" destOrd="0" parTransId="{0E64FB43-8183-4FD5-A025-0F182C4D1D14}" sibTransId="{2B52FEE3-14ED-41DF-8EB5-95B7C4D6AB7C}"/>
    <dgm:cxn modelId="{F67A9285-1285-47E7-90AA-C270A25B6884}" type="presOf" srcId="{E32D0D70-77CB-4ED5-952F-4BF445832A5F}" destId="{95E49A35-E867-465B-855C-26583C4B6C6B}" srcOrd="0" destOrd="0" presId="urn:microsoft.com/office/officeart/2018/2/layout/IconCircleList"/>
    <dgm:cxn modelId="{86CFEC86-CBB0-4191-A42D-0CDDE5709AB0}" type="presOf" srcId="{645BA5A0-E1A1-47CC-9A94-C349D245301E}" destId="{0624D08E-78DD-4568-972D-D9A8B0B1933B}" srcOrd="0" destOrd="0" presId="urn:microsoft.com/office/officeart/2018/2/layout/IconCircleList"/>
    <dgm:cxn modelId="{02CD1EA0-E8FF-408A-8BF8-0538261F43C8}" type="presOf" srcId="{1261B004-032E-4063-B50D-2256693473FF}" destId="{A5FB249D-C9DC-4729-8C30-C06C799CEDC2}" srcOrd="0" destOrd="0" presId="urn:microsoft.com/office/officeart/2018/2/layout/IconCircleList"/>
    <dgm:cxn modelId="{DA932BAA-441C-415E-AE8A-2A38C5EF34B1}" srcId="{E32D0D70-77CB-4ED5-952F-4BF445832A5F}" destId="{878E285A-A4FF-453C-8BA6-62689C7C47C9}" srcOrd="2" destOrd="0" parTransId="{22A12FB7-7759-4E1C-B738-B4B1EC67A4D7}" sibTransId="{58D59DF7-DF6D-4B78-8D24-DAF80B2419C3}"/>
    <dgm:cxn modelId="{2D8B39CA-FE99-413F-B90D-3F332BCFFF7B}" type="presOf" srcId="{2B52FEE3-14ED-41DF-8EB5-95B7C4D6AB7C}" destId="{ADFE3EE6-EEA3-4D9D-A97A-3E1532D4FE5B}" srcOrd="0" destOrd="0" presId="urn:microsoft.com/office/officeart/2018/2/layout/IconCircleList"/>
    <dgm:cxn modelId="{7958E8DF-C725-4B72-86F2-2B0EDD180BE5}" type="presOf" srcId="{6DAC1520-E52F-4717-83E3-1101ACA028B1}" destId="{7E8C81B1-2202-4A39-8B31-6634007DF848}" srcOrd="0" destOrd="0" presId="urn:microsoft.com/office/officeart/2018/2/layout/IconCircleList"/>
    <dgm:cxn modelId="{98D998E4-D5EE-4CA3-98BE-FBE3B412D0F3}" type="presOf" srcId="{2E10C844-2C3F-4227-877A-229B64845C54}" destId="{C3AF89E5-7990-45B0-A744-28E9E20E55ED}" srcOrd="0" destOrd="0" presId="urn:microsoft.com/office/officeart/2018/2/layout/IconCircleList"/>
    <dgm:cxn modelId="{1FB0E6F2-A045-46D6-A643-3E84A3712445}" type="presOf" srcId="{09A922DC-27E4-4189-9701-85B5C0C85FD7}" destId="{0A8E8F97-5DF3-4244-BF5D-97F8690F1316}" srcOrd="0" destOrd="0" presId="urn:microsoft.com/office/officeart/2018/2/layout/IconCircleList"/>
    <dgm:cxn modelId="{EF4EE6F6-8D73-4863-B588-E3375855F3CD}" srcId="{E32D0D70-77CB-4ED5-952F-4BF445832A5F}" destId="{645BA5A0-E1A1-47CC-9A94-C349D245301E}" srcOrd="5" destOrd="0" parTransId="{C552B4D0-43D9-4B8E-8581-4D7673534FA3}" sibTransId="{26D89F7F-F08E-41B6-9230-E1EF3D15C2FA}"/>
    <dgm:cxn modelId="{6757BBEF-1AC6-414F-AD80-D0027B65325C}" type="presParOf" srcId="{95E49A35-E867-465B-855C-26583C4B6C6B}" destId="{1636137D-6CA3-4017-A3B6-1A831C7C757A}" srcOrd="0" destOrd="0" presId="urn:microsoft.com/office/officeart/2018/2/layout/IconCircleList"/>
    <dgm:cxn modelId="{DF2F094A-245C-4C34-8AF6-6424963B9285}" type="presParOf" srcId="{1636137D-6CA3-4017-A3B6-1A831C7C757A}" destId="{4EB8303C-A1CD-410E-A8E6-CF3996910780}" srcOrd="0" destOrd="0" presId="urn:microsoft.com/office/officeart/2018/2/layout/IconCircleList"/>
    <dgm:cxn modelId="{F7E45C64-D441-4418-AFBB-D159D01072AD}" type="presParOf" srcId="{4EB8303C-A1CD-410E-A8E6-CF3996910780}" destId="{4999B818-7E46-4765-AED2-CC866CEBC78F}" srcOrd="0" destOrd="0" presId="urn:microsoft.com/office/officeart/2018/2/layout/IconCircleList"/>
    <dgm:cxn modelId="{2794C0CC-9AA5-4FC8-9B02-AACD41AC01E2}" type="presParOf" srcId="{4EB8303C-A1CD-410E-A8E6-CF3996910780}" destId="{52A290F6-DD98-44C7-9C7D-037A7A22FA8C}" srcOrd="1" destOrd="0" presId="urn:microsoft.com/office/officeart/2018/2/layout/IconCircleList"/>
    <dgm:cxn modelId="{EEB6C035-88C3-4B49-8EE3-D1C28A84B89A}" type="presParOf" srcId="{4EB8303C-A1CD-410E-A8E6-CF3996910780}" destId="{FC3520BC-F004-4E92-9BAF-B26EE498D076}" srcOrd="2" destOrd="0" presId="urn:microsoft.com/office/officeart/2018/2/layout/IconCircleList"/>
    <dgm:cxn modelId="{01908494-ED1B-4A60-B1B1-75FE0941A791}" type="presParOf" srcId="{4EB8303C-A1CD-410E-A8E6-CF3996910780}" destId="{C3AF89E5-7990-45B0-A744-28E9E20E55ED}" srcOrd="3" destOrd="0" presId="urn:microsoft.com/office/officeart/2018/2/layout/IconCircleList"/>
    <dgm:cxn modelId="{4ED47C48-C652-4E7E-9DFE-BF1052D1BE35}" type="presParOf" srcId="{1636137D-6CA3-4017-A3B6-1A831C7C757A}" destId="{E3E1FAF8-AD3B-44D1-A467-83441C452034}" srcOrd="1" destOrd="0" presId="urn:microsoft.com/office/officeart/2018/2/layout/IconCircleList"/>
    <dgm:cxn modelId="{397D90CB-996C-4673-9273-14C2609D6880}" type="presParOf" srcId="{1636137D-6CA3-4017-A3B6-1A831C7C757A}" destId="{9073FBC3-A031-47CA-8E6A-89BE4B9A3244}" srcOrd="2" destOrd="0" presId="urn:microsoft.com/office/officeart/2018/2/layout/IconCircleList"/>
    <dgm:cxn modelId="{46083E14-33E4-4CF3-863D-515CC61D6F85}" type="presParOf" srcId="{9073FBC3-A031-47CA-8E6A-89BE4B9A3244}" destId="{270823E0-6ED2-4317-B91C-4857B7C120FD}" srcOrd="0" destOrd="0" presId="urn:microsoft.com/office/officeart/2018/2/layout/IconCircleList"/>
    <dgm:cxn modelId="{F9973FDA-FD89-4D13-9B06-A0FB0BD0F108}" type="presParOf" srcId="{9073FBC3-A031-47CA-8E6A-89BE4B9A3244}" destId="{E1C54DAA-ECD8-48BF-B536-295DAB5FD914}" srcOrd="1" destOrd="0" presId="urn:microsoft.com/office/officeart/2018/2/layout/IconCircleList"/>
    <dgm:cxn modelId="{391FC078-E651-4046-B2FD-99B7DA79E7D4}" type="presParOf" srcId="{9073FBC3-A031-47CA-8E6A-89BE4B9A3244}" destId="{14F1C082-4BA6-4133-BCFE-930D043996D5}" srcOrd="2" destOrd="0" presId="urn:microsoft.com/office/officeart/2018/2/layout/IconCircleList"/>
    <dgm:cxn modelId="{0E87148C-58BE-44E2-B172-988052517497}" type="presParOf" srcId="{9073FBC3-A031-47CA-8E6A-89BE4B9A3244}" destId="{0A8E8F97-5DF3-4244-BF5D-97F8690F1316}" srcOrd="3" destOrd="0" presId="urn:microsoft.com/office/officeart/2018/2/layout/IconCircleList"/>
    <dgm:cxn modelId="{DB2FB18D-1B20-4289-8D74-06D8C33BD7D3}" type="presParOf" srcId="{1636137D-6CA3-4017-A3B6-1A831C7C757A}" destId="{ADFE3EE6-EEA3-4D9D-A97A-3E1532D4FE5B}" srcOrd="3" destOrd="0" presId="urn:microsoft.com/office/officeart/2018/2/layout/IconCircleList"/>
    <dgm:cxn modelId="{C442F86A-124C-41DB-9115-683D643C0F88}" type="presParOf" srcId="{1636137D-6CA3-4017-A3B6-1A831C7C757A}" destId="{ED2E362E-8207-4B1D-92C0-51E0548E238F}" srcOrd="4" destOrd="0" presId="urn:microsoft.com/office/officeart/2018/2/layout/IconCircleList"/>
    <dgm:cxn modelId="{024F5919-0C4C-4C29-8691-9931B9D7E66A}" type="presParOf" srcId="{ED2E362E-8207-4B1D-92C0-51E0548E238F}" destId="{D723501C-0CA5-413F-9DE6-40A66DAA201B}" srcOrd="0" destOrd="0" presId="urn:microsoft.com/office/officeart/2018/2/layout/IconCircleList"/>
    <dgm:cxn modelId="{B7F89D75-72C1-4B0A-AD09-9AF7341D8576}" type="presParOf" srcId="{ED2E362E-8207-4B1D-92C0-51E0548E238F}" destId="{C0E4CCA7-3A74-4A00-8D88-F165473B645B}" srcOrd="1" destOrd="0" presId="urn:microsoft.com/office/officeart/2018/2/layout/IconCircleList"/>
    <dgm:cxn modelId="{AFA5B71E-AE39-473A-B4CE-24F29224F517}" type="presParOf" srcId="{ED2E362E-8207-4B1D-92C0-51E0548E238F}" destId="{631F5071-67E5-411A-956B-975FB84647A6}" srcOrd="2" destOrd="0" presId="urn:microsoft.com/office/officeart/2018/2/layout/IconCircleList"/>
    <dgm:cxn modelId="{D9EE3888-58EE-466A-8748-BFF3687BF572}" type="presParOf" srcId="{ED2E362E-8207-4B1D-92C0-51E0548E238F}" destId="{74DDC083-9598-48AD-9AAC-D8856391DA87}" srcOrd="3" destOrd="0" presId="urn:microsoft.com/office/officeart/2018/2/layout/IconCircleList"/>
    <dgm:cxn modelId="{12250025-5CF0-4D0B-8077-461C07F32840}" type="presParOf" srcId="{1636137D-6CA3-4017-A3B6-1A831C7C757A}" destId="{2A20E548-4899-4659-B2A8-28AB1CAC5266}" srcOrd="5" destOrd="0" presId="urn:microsoft.com/office/officeart/2018/2/layout/IconCircleList"/>
    <dgm:cxn modelId="{B24857B8-6DCD-402B-99CE-72ABF587E93E}" type="presParOf" srcId="{1636137D-6CA3-4017-A3B6-1A831C7C757A}" destId="{18DFFFD5-E32E-4F3A-9107-A11E2019E7A0}" srcOrd="6" destOrd="0" presId="urn:microsoft.com/office/officeart/2018/2/layout/IconCircleList"/>
    <dgm:cxn modelId="{4BB772F0-7942-47CE-81D9-1B7ABC395679}" type="presParOf" srcId="{18DFFFD5-E32E-4F3A-9107-A11E2019E7A0}" destId="{BE272C96-CFB5-474B-8220-1D0D591DD5DE}" srcOrd="0" destOrd="0" presId="urn:microsoft.com/office/officeart/2018/2/layout/IconCircleList"/>
    <dgm:cxn modelId="{DF48B47C-1B9C-436E-806F-96AB199A56E0}" type="presParOf" srcId="{18DFFFD5-E32E-4F3A-9107-A11E2019E7A0}" destId="{D010634A-138D-43A0-AA03-DB283B25DA80}" srcOrd="1" destOrd="0" presId="urn:microsoft.com/office/officeart/2018/2/layout/IconCircleList"/>
    <dgm:cxn modelId="{4F927748-FA2E-49CB-81A1-B3FE864A5B8E}" type="presParOf" srcId="{18DFFFD5-E32E-4F3A-9107-A11E2019E7A0}" destId="{CBF949E0-0150-4A62-B2F2-8378C14AE675}" srcOrd="2" destOrd="0" presId="urn:microsoft.com/office/officeart/2018/2/layout/IconCircleList"/>
    <dgm:cxn modelId="{0A54E65A-C4C2-4848-8117-F33AE821129C}" type="presParOf" srcId="{18DFFFD5-E32E-4F3A-9107-A11E2019E7A0}" destId="{7E8C81B1-2202-4A39-8B31-6634007DF848}" srcOrd="3" destOrd="0" presId="urn:microsoft.com/office/officeart/2018/2/layout/IconCircleList"/>
    <dgm:cxn modelId="{B6E5E948-1FE6-4815-BFE2-9CF1ABE2F82D}" type="presParOf" srcId="{1636137D-6CA3-4017-A3B6-1A831C7C757A}" destId="{A5FB249D-C9DC-4729-8C30-C06C799CEDC2}" srcOrd="7" destOrd="0" presId="urn:microsoft.com/office/officeart/2018/2/layout/IconCircleList"/>
    <dgm:cxn modelId="{E0D5620E-96A3-470B-8CB2-6B96DA5CE455}" type="presParOf" srcId="{1636137D-6CA3-4017-A3B6-1A831C7C757A}" destId="{7DD5B4F3-6168-4494-8DA9-095A092BE527}" srcOrd="8" destOrd="0" presId="urn:microsoft.com/office/officeart/2018/2/layout/IconCircleList"/>
    <dgm:cxn modelId="{9B087CB0-1F15-4C40-AFF1-5EDD012AFEE8}" type="presParOf" srcId="{7DD5B4F3-6168-4494-8DA9-095A092BE527}" destId="{F097D5DB-F033-4B18-99A8-CB450BF95E65}" srcOrd="0" destOrd="0" presId="urn:microsoft.com/office/officeart/2018/2/layout/IconCircleList"/>
    <dgm:cxn modelId="{A339EF9F-E85C-4849-9346-5DB72A04452F}" type="presParOf" srcId="{7DD5B4F3-6168-4494-8DA9-095A092BE527}" destId="{3D651263-8D6E-4F3D-9332-4041595D695A}" srcOrd="1" destOrd="0" presId="urn:microsoft.com/office/officeart/2018/2/layout/IconCircleList"/>
    <dgm:cxn modelId="{B3C2B9ED-7662-46F6-8692-DF1176E3E909}" type="presParOf" srcId="{7DD5B4F3-6168-4494-8DA9-095A092BE527}" destId="{7AC1E923-CB37-4DB8-A0E0-993940EA51DF}" srcOrd="2" destOrd="0" presId="urn:microsoft.com/office/officeart/2018/2/layout/IconCircleList"/>
    <dgm:cxn modelId="{4AD71C10-F80F-49B7-BA1D-0A164476A3A0}" type="presParOf" srcId="{7DD5B4F3-6168-4494-8DA9-095A092BE527}" destId="{EDEBB275-0E58-4DA4-ABC9-AB667E7551CB}" srcOrd="3" destOrd="0" presId="urn:microsoft.com/office/officeart/2018/2/layout/IconCircleList"/>
    <dgm:cxn modelId="{E3341A2C-C406-40D1-9B57-551BF6762C35}" type="presParOf" srcId="{1636137D-6CA3-4017-A3B6-1A831C7C757A}" destId="{B474FF92-9BE4-480B-BD21-0C8455F9D9A7}" srcOrd="9" destOrd="0" presId="urn:microsoft.com/office/officeart/2018/2/layout/IconCircleList"/>
    <dgm:cxn modelId="{AB1128D3-A759-4C68-B83D-3808F42355FD}" type="presParOf" srcId="{1636137D-6CA3-4017-A3B6-1A831C7C757A}" destId="{BA154E13-41DD-4314-B5C4-191EBEE1F6E6}" srcOrd="10" destOrd="0" presId="urn:microsoft.com/office/officeart/2018/2/layout/IconCircleList"/>
    <dgm:cxn modelId="{77FF5D22-4E8E-4827-B29D-0B944CF278D1}" type="presParOf" srcId="{BA154E13-41DD-4314-B5C4-191EBEE1F6E6}" destId="{1717DA91-7032-4F00-8FA2-E7B158776230}" srcOrd="0" destOrd="0" presId="urn:microsoft.com/office/officeart/2018/2/layout/IconCircleList"/>
    <dgm:cxn modelId="{9AD9649F-6820-4DF6-99C5-EE19E7B46CE3}" type="presParOf" srcId="{BA154E13-41DD-4314-B5C4-191EBEE1F6E6}" destId="{90CA9867-1A11-4162-BE28-AD40E3552DFE}" srcOrd="1" destOrd="0" presId="urn:microsoft.com/office/officeart/2018/2/layout/IconCircleList"/>
    <dgm:cxn modelId="{E9F97986-4883-4EE3-9D45-1446325E02E6}" type="presParOf" srcId="{BA154E13-41DD-4314-B5C4-191EBEE1F6E6}" destId="{88333F64-D8D4-4AA4-A4D0-8129AD404443}" srcOrd="2" destOrd="0" presId="urn:microsoft.com/office/officeart/2018/2/layout/IconCircleList"/>
    <dgm:cxn modelId="{7E39265F-EC38-469D-A68C-CB8257303778}" type="presParOf" srcId="{BA154E13-41DD-4314-B5C4-191EBEE1F6E6}" destId="{0624D08E-78DD-4568-972D-D9A8B0B1933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B3E5A-05B0-4212-B203-BB67598041F4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F56BD-4D54-454E-975C-60E5DC05D740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F7B0A-971F-4437-A59F-8A8577CEDE90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/>
            <a:t>Power BI desktop understanding  – To develop the reports</a:t>
          </a:r>
          <a:endParaRPr lang="en-US" sz="2400" kern="1200"/>
        </a:p>
      </dsp:txBody>
      <dsp:txXfrm>
        <a:off x="1948202" y="368029"/>
        <a:ext cx="3233964" cy="1371985"/>
      </dsp:txXfrm>
    </dsp:sp>
    <dsp:sp modelId="{DB8A7821-02F5-46CE-B72C-15079DBD410F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4B21E-F460-4096-9B1B-67FCFB8C7F50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6BCF4-810E-494C-AC4A-5481619F006A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/>
            <a:t>License for Power BI to publish and a workspace to share reports with other users</a:t>
          </a:r>
          <a:endParaRPr lang="en-US" sz="2400" kern="1200"/>
        </a:p>
      </dsp:txBody>
      <dsp:txXfrm>
        <a:off x="7411643" y="368029"/>
        <a:ext cx="3233964" cy="1371985"/>
      </dsp:txXfrm>
    </dsp:sp>
    <dsp:sp modelId="{B3978BF6-27D1-4532-96CB-1CAA2F014790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F6DEF-C13C-46BE-B05C-380608C6EA4E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727FC-8562-480F-87BC-2B4ED80EFAD0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/>
            <a:t>Data Analysis, Data Modelling Skill</a:t>
          </a:r>
          <a:endParaRPr lang="en-US" sz="2400" kern="1200"/>
        </a:p>
      </dsp:txBody>
      <dsp:txXfrm>
        <a:off x="1948202" y="2452790"/>
        <a:ext cx="3233964" cy="1371985"/>
      </dsp:txXfrm>
    </dsp:sp>
    <dsp:sp modelId="{2BC630C1-2C39-4301-A619-AEC9507E3FB3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BC7D6-D97B-40D9-8928-92ACDD2E7843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1133A-5E4E-4080-ACE6-10922279F3DC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/>
            <a:t>Business Understanding</a:t>
          </a:r>
          <a:endParaRPr lang="en-US" sz="2400" kern="1200"/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FADF5-A520-4AC6-8FEF-4C20F36F7CD2}">
      <dsp:nvSpPr>
        <dsp:cNvPr id="0" name=""/>
        <dsp:cNvSpPr/>
      </dsp:nvSpPr>
      <dsp:spPr>
        <a:xfrm>
          <a:off x="3862" y="180186"/>
          <a:ext cx="1882307" cy="1195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368734-D6F7-43B5-8184-4B726C9F560B}">
      <dsp:nvSpPr>
        <dsp:cNvPr id="0" name=""/>
        <dsp:cNvSpPr/>
      </dsp:nvSpPr>
      <dsp:spPr>
        <a:xfrm>
          <a:off x="213008" y="378874"/>
          <a:ext cx="1882307" cy="1195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300" kern="1200"/>
            <a:t>Power BI Reports</a:t>
          </a:r>
          <a:endParaRPr lang="en-US" sz="2300" kern="1200"/>
        </a:p>
      </dsp:txBody>
      <dsp:txXfrm>
        <a:off x="248016" y="413882"/>
        <a:ext cx="1812291" cy="1125249"/>
      </dsp:txXfrm>
    </dsp:sp>
    <dsp:sp modelId="{66EC91FC-1B36-482E-9E02-F9D7D633033A}">
      <dsp:nvSpPr>
        <dsp:cNvPr id="0" name=""/>
        <dsp:cNvSpPr/>
      </dsp:nvSpPr>
      <dsp:spPr>
        <a:xfrm>
          <a:off x="2304461" y="180186"/>
          <a:ext cx="1882307" cy="1195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828AFC-F6F3-4EF9-82BA-2FAABCE2FD06}">
      <dsp:nvSpPr>
        <dsp:cNvPr id="0" name=""/>
        <dsp:cNvSpPr/>
      </dsp:nvSpPr>
      <dsp:spPr>
        <a:xfrm>
          <a:off x="2513606" y="378874"/>
          <a:ext cx="1882307" cy="1195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300" kern="1200"/>
            <a:t>Power BI Dashboards</a:t>
          </a:r>
          <a:endParaRPr lang="en-US" sz="2300" kern="1200"/>
        </a:p>
      </dsp:txBody>
      <dsp:txXfrm>
        <a:off x="2548614" y="413882"/>
        <a:ext cx="1812291" cy="1125249"/>
      </dsp:txXfrm>
    </dsp:sp>
    <dsp:sp modelId="{62744E9D-2220-4358-ACAD-9CEA5EBEBCF6}">
      <dsp:nvSpPr>
        <dsp:cNvPr id="0" name=""/>
        <dsp:cNvSpPr/>
      </dsp:nvSpPr>
      <dsp:spPr>
        <a:xfrm>
          <a:off x="4605059" y="180186"/>
          <a:ext cx="1882307" cy="1195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75D2C-76AE-489B-A9FA-ABEEFEF36521}">
      <dsp:nvSpPr>
        <dsp:cNvPr id="0" name=""/>
        <dsp:cNvSpPr/>
      </dsp:nvSpPr>
      <dsp:spPr>
        <a:xfrm>
          <a:off x="4814205" y="378874"/>
          <a:ext cx="1882307" cy="1195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300" kern="1200"/>
            <a:t>Semantic Model</a:t>
          </a:r>
          <a:endParaRPr lang="en-US" sz="2300" kern="1200"/>
        </a:p>
      </dsp:txBody>
      <dsp:txXfrm>
        <a:off x="4849213" y="413882"/>
        <a:ext cx="1812291" cy="1125249"/>
      </dsp:txXfrm>
    </dsp:sp>
    <dsp:sp modelId="{92EC466A-B923-48CD-861C-7B8000A4BA3A}">
      <dsp:nvSpPr>
        <dsp:cNvPr id="0" name=""/>
        <dsp:cNvSpPr/>
      </dsp:nvSpPr>
      <dsp:spPr>
        <a:xfrm>
          <a:off x="6905658" y="180186"/>
          <a:ext cx="1882307" cy="1195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263D36-1ECD-4CF7-8298-522476BB52E1}">
      <dsp:nvSpPr>
        <dsp:cNvPr id="0" name=""/>
        <dsp:cNvSpPr/>
      </dsp:nvSpPr>
      <dsp:spPr>
        <a:xfrm>
          <a:off x="7114803" y="378874"/>
          <a:ext cx="1882307" cy="1195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300" kern="1200"/>
            <a:t>Power BI Dataflows</a:t>
          </a:r>
          <a:endParaRPr lang="en-US" sz="2300" kern="1200"/>
        </a:p>
      </dsp:txBody>
      <dsp:txXfrm>
        <a:off x="7149811" y="413882"/>
        <a:ext cx="1812291" cy="1125249"/>
      </dsp:txXfrm>
    </dsp:sp>
    <dsp:sp modelId="{8A71B897-24FE-433B-8F8B-F206F1AC302F}">
      <dsp:nvSpPr>
        <dsp:cNvPr id="0" name=""/>
        <dsp:cNvSpPr/>
      </dsp:nvSpPr>
      <dsp:spPr>
        <a:xfrm>
          <a:off x="9206256" y="180186"/>
          <a:ext cx="1882307" cy="1195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464B1-AC86-4A42-8147-1351363D594E}">
      <dsp:nvSpPr>
        <dsp:cNvPr id="0" name=""/>
        <dsp:cNvSpPr/>
      </dsp:nvSpPr>
      <dsp:spPr>
        <a:xfrm>
          <a:off x="9415402" y="378874"/>
          <a:ext cx="1882307" cy="1195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300" kern="1200"/>
            <a:t>Power BI Report Server</a:t>
          </a:r>
          <a:endParaRPr lang="en-US" sz="2300" kern="1200"/>
        </a:p>
      </dsp:txBody>
      <dsp:txXfrm>
        <a:off x="9450410" y="413882"/>
        <a:ext cx="1812291" cy="11252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76A28-F4AA-480D-AC22-C50630F3EB4C}">
      <dsp:nvSpPr>
        <dsp:cNvPr id="0" name=""/>
        <dsp:cNvSpPr/>
      </dsp:nvSpPr>
      <dsp:spPr>
        <a:xfrm>
          <a:off x="438504" y="1295266"/>
          <a:ext cx="715078" cy="7150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921F7-BC90-499D-8444-3D9190E1DCB1}">
      <dsp:nvSpPr>
        <dsp:cNvPr id="0" name=""/>
        <dsp:cNvSpPr/>
      </dsp:nvSpPr>
      <dsp:spPr>
        <a:xfrm>
          <a:off x="1512" y="2261913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/>
            <a:t>Once data is loaded in to PBI, necessary ETL transformations are performed using Power Query</a:t>
          </a:r>
          <a:endParaRPr lang="en-US" sz="1100" kern="1200"/>
        </a:p>
      </dsp:txBody>
      <dsp:txXfrm>
        <a:off x="1512" y="2261913"/>
        <a:ext cx="1589062" cy="635625"/>
      </dsp:txXfrm>
    </dsp:sp>
    <dsp:sp modelId="{AEDCD610-5376-48C0-AC50-957AD9BBAA83}">
      <dsp:nvSpPr>
        <dsp:cNvPr id="0" name=""/>
        <dsp:cNvSpPr/>
      </dsp:nvSpPr>
      <dsp:spPr>
        <a:xfrm>
          <a:off x="2305652" y="1295266"/>
          <a:ext cx="715078" cy="7150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1C4951-1464-4283-85ED-BA7AB29B197A}">
      <dsp:nvSpPr>
        <dsp:cNvPr id="0" name=""/>
        <dsp:cNvSpPr/>
      </dsp:nvSpPr>
      <dsp:spPr>
        <a:xfrm>
          <a:off x="1868660" y="2261913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/>
            <a:t>Create relationships between tables</a:t>
          </a:r>
          <a:endParaRPr lang="en-US" sz="1100" kern="1200"/>
        </a:p>
      </dsp:txBody>
      <dsp:txXfrm>
        <a:off x="1868660" y="2261913"/>
        <a:ext cx="1589062" cy="635625"/>
      </dsp:txXfrm>
    </dsp:sp>
    <dsp:sp modelId="{1E02F1B4-ED5D-4B31-A7F1-1F68E305349D}">
      <dsp:nvSpPr>
        <dsp:cNvPr id="0" name=""/>
        <dsp:cNvSpPr/>
      </dsp:nvSpPr>
      <dsp:spPr>
        <a:xfrm>
          <a:off x="4172801" y="1295266"/>
          <a:ext cx="715078" cy="7150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91585-7860-4D3F-B707-4B86C1537CE3}">
      <dsp:nvSpPr>
        <dsp:cNvPr id="0" name=""/>
        <dsp:cNvSpPr/>
      </dsp:nvSpPr>
      <dsp:spPr>
        <a:xfrm>
          <a:off x="3735809" y="2261913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/>
            <a:t>Star Schema design principle</a:t>
          </a:r>
          <a:endParaRPr lang="en-US" sz="1100" kern="1200"/>
        </a:p>
      </dsp:txBody>
      <dsp:txXfrm>
        <a:off x="3735809" y="2261913"/>
        <a:ext cx="1589062" cy="635625"/>
      </dsp:txXfrm>
    </dsp:sp>
    <dsp:sp modelId="{EA50D276-36F5-466E-B06D-A76B180A8A08}">
      <dsp:nvSpPr>
        <dsp:cNvPr id="0" name=""/>
        <dsp:cNvSpPr/>
      </dsp:nvSpPr>
      <dsp:spPr>
        <a:xfrm>
          <a:off x="6039949" y="1295266"/>
          <a:ext cx="715078" cy="7150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F09EF-62D4-4D67-A0C4-96D970BB225C}">
      <dsp:nvSpPr>
        <dsp:cNvPr id="0" name=""/>
        <dsp:cNvSpPr/>
      </dsp:nvSpPr>
      <dsp:spPr>
        <a:xfrm>
          <a:off x="5602957" y="2261913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/>
            <a:t>Creating Measures</a:t>
          </a:r>
          <a:endParaRPr lang="en-US" sz="1100" kern="1200"/>
        </a:p>
      </dsp:txBody>
      <dsp:txXfrm>
        <a:off x="5602957" y="2261913"/>
        <a:ext cx="1589062" cy="635625"/>
      </dsp:txXfrm>
    </dsp:sp>
    <dsp:sp modelId="{57B2B5F8-DA1E-43D4-935A-54A54C359843}">
      <dsp:nvSpPr>
        <dsp:cNvPr id="0" name=""/>
        <dsp:cNvSpPr/>
      </dsp:nvSpPr>
      <dsp:spPr>
        <a:xfrm>
          <a:off x="7907098" y="1295266"/>
          <a:ext cx="715078" cy="7150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CD65D-2094-4F16-971D-DCAEEC2DCC19}">
      <dsp:nvSpPr>
        <dsp:cNvPr id="0" name=""/>
        <dsp:cNvSpPr/>
      </dsp:nvSpPr>
      <dsp:spPr>
        <a:xfrm>
          <a:off x="7470105" y="2261913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/>
            <a:t>Calculated Column</a:t>
          </a:r>
          <a:endParaRPr lang="en-US" sz="1100" kern="1200"/>
        </a:p>
      </dsp:txBody>
      <dsp:txXfrm>
        <a:off x="7470105" y="2261913"/>
        <a:ext cx="1589062" cy="635625"/>
      </dsp:txXfrm>
    </dsp:sp>
    <dsp:sp modelId="{48D5CF3C-150E-47FD-9857-B8CE93B5C549}">
      <dsp:nvSpPr>
        <dsp:cNvPr id="0" name=""/>
        <dsp:cNvSpPr/>
      </dsp:nvSpPr>
      <dsp:spPr>
        <a:xfrm>
          <a:off x="9774246" y="1295266"/>
          <a:ext cx="715078" cy="71507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9410C-A92E-4C88-B8EB-62212A055AE6}">
      <dsp:nvSpPr>
        <dsp:cNvPr id="0" name=""/>
        <dsp:cNvSpPr/>
      </dsp:nvSpPr>
      <dsp:spPr>
        <a:xfrm>
          <a:off x="9337254" y="2261913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/>
            <a:t>Calculated table</a:t>
          </a:r>
          <a:endParaRPr lang="en-US" sz="1100" kern="1200"/>
        </a:p>
      </dsp:txBody>
      <dsp:txXfrm>
        <a:off x="9337254" y="2261913"/>
        <a:ext cx="1589062" cy="6356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27B46-2C74-4D73-B30E-DEB8A0AA1FF8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76298-0A30-4E17-9C7D-1B6B0896BF0E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80CD3-7933-4EDF-8F98-CED5BC64F3A4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Relationships play a crucial role in any model design</a:t>
          </a:r>
          <a:endParaRPr lang="en-US" sz="2200" kern="1200"/>
        </a:p>
      </dsp:txBody>
      <dsp:txXfrm>
        <a:off x="1428292" y="2439"/>
        <a:ext cx="4873308" cy="1236616"/>
      </dsp:txXfrm>
    </dsp:sp>
    <dsp:sp modelId="{9801A694-E5E1-4E70-9733-4F201AF3A8BF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8C1EB-C3CC-4568-8F1F-C2127FA3070D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349C9-0790-494B-B5C3-2FBFDDA0D6DD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Power BI attempts to identify the relationships when data is loaded</a:t>
          </a:r>
          <a:endParaRPr lang="en-US" sz="2200" kern="1200"/>
        </a:p>
      </dsp:txBody>
      <dsp:txXfrm>
        <a:off x="1428292" y="1548210"/>
        <a:ext cx="4873308" cy="1236616"/>
      </dsp:txXfrm>
    </dsp:sp>
    <dsp:sp modelId="{28578379-E574-46F4-8152-542F34C6EA3D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711204-781D-450E-A063-178025F05313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D5273-1791-4A95-A9C8-558F4267A439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Relationships can be manged from Manage Relationships in Power BI Desktop</a:t>
          </a:r>
          <a:endParaRPr lang="en-US" sz="2200" kern="1200"/>
        </a:p>
      </dsp:txBody>
      <dsp:txXfrm>
        <a:off x="1428292" y="3093981"/>
        <a:ext cx="4873308" cy="1236616"/>
      </dsp:txXfrm>
    </dsp:sp>
    <dsp:sp modelId="{90157EB2-4298-4D60-81E0-69797050F697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EFE17-8992-4BE4-A4DE-BDEF9648FF5A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5996F-0BF7-4CED-BC17-C64DE44F0462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Cardinality and cross filter direction play an important role in filtering your dataset.</a:t>
          </a:r>
          <a:endParaRPr lang="en-US" sz="2200" kern="1200"/>
        </a:p>
      </dsp:txBody>
      <dsp:txXfrm>
        <a:off x="1428292" y="4639752"/>
        <a:ext cx="4873308" cy="12366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9B818-7E46-4765-AED2-CC866CEBC78F}">
      <dsp:nvSpPr>
        <dsp:cNvPr id="0" name=""/>
        <dsp:cNvSpPr/>
      </dsp:nvSpPr>
      <dsp:spPr>
        <a:xfrm>
          <a:off x="205509" y="828340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290F6-DD98-44C7-9C7D-037A7A22FA8C}">
      <dsp:nvSpPr>
        <dsp:cNvPr id="0" name=""/>
        <dsp:cNvSpPr/>
      </dsp:nvSpPr>
      <dsp:spPr>
        <a:xfrm>
          <a:off x="396960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F89E5-7990-45B0-A744-28E9E20E55ED}">
      <dsp:nvSpPr>
        <dsp:cNvPr id="0" name=""/>
        <dsp:cNvSpPr/>
      </dsp:nvSpPr>
      <dsp:spPr>
        <a:xfrm>
          <a:off x="1312541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/>
            <a:t>DAX Studio </a:t>
          </a:r>
          <a:r>
            <a:rPr lang="en-SG" sz="1100" kern="1200">
              <a:hlinkClick xmlns:r="http://schemas.openxmlformats.org/officeDocument/2006/relationships" r:id="rId3"/>
            </a:rPr>
            <a:t>https://daxstudio.org/downloads/</a:t>
          </a:r>
          <a:r>
            <a:rPr lang="en-SG" sz="1100" kern="1200"/>
            <a:t> - Best tool to use </a:t>
          </a:r>
          <a:endParaRPr lang="en-US" sz="1100" kern="1200"/>
        </a:p>
      </dsp:txBody>
      <dsp:txXfrm>
        <a:off x="1312541" y="828340"/>
        <a:ext cx="2148945" cy="911674"/>
      </dsp:txXfrm>
    </dsp:sp>
    <dsp:sp modelId="{270823E0-6ED2-4317-B91C-4857B7C120FD}">
      <dsp:nvSpPr>
        <dsp:cNvPr id="0" name=""/>
        <dsp:cNvSpPr/>
      </dsp:nvSpPr>
      <dsp:spPr>
        <a:xfrm>
          <a:off x="3835925" y="828340"/>
          <a:ext cx="911674" cy="9116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54DAA-ECD8-48BF-B536-295DAB5FD914}">
      <dsp:nvSpPr>
        <dsp:cNvPr id="0" name=""/>
        <dsp:cNvSpPr/>
      </dsp:nvSpPr>
      <dsp:spPr>
        <a:xfrm>
          <a:off x="4027376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E8F97-5DF3-4244-BF5D-97F8690F1316}">
      <dsp:nvSpPr>
        <dsp:cNvPr id="0" name=""/>
        <dsp:cNvSpPr/>
      </dsp:nvSpPr>
      <dsp:spPr>
        <a:xfrm>
          <a:off x="4942957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/>
            <a:t>DAX Formatter </a:t>
          </a:r>
          <a:r>
            <a:rPr lang="en-SG" sz="1100" kern="1200">
              <a:hlinkClick xmlns:r="http://schemas.openxmlformats.org/officeDocument/2006/relationships" r:id="rId6"/>
            </a:rPr>
            <a:t>https://www.daxformatter.com/</a:t>
          </a:r>
          <a:r>
            <a:rPr lang="en-SG" sz="1100" kern="1200"/>
            <a:t> - formats  DAX code</a:t>
          </a:r>
          <a:endParaRPr lang="en-US" sz="1100" kern="1200"/>
        </a:p>
      </dsp:txBody>
      <dsp:txXfrm>
        <a:off x="4942957" y="828340"/>
        <a:ext cx="2148945" cy="911674"/>
      </dsp:txXfrm>
    </dsp:sp>
    <dsp:sp modelId="{D723501C-0CA5-413F-9DE6-40A66DAA201B}">
      <dsp:nvSpPr>
        <dsp:cNvPr id="0" name=""/>
        <dsp:cNvSpPr/>
      </dsp:nvSpPr>
      <dsp:spPr>
        <a:xfrm>
          <a:off x="7466341" y="828340"/>
          <a:ext cx="911674" cy="9116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4CCA7-3A74-4A00-8D88-F165473B645B}">
      <dsp:nvSpPr>
        <dsp:cNvPr id="0" name=""/>
        <dsp:cNvSpPr/>
      </dsp:nvSpPr>
      <dsp:spPr>
        <a:xfrm>
          <a:off x="7657792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DC083-9598-48AD-9AAC-D8856391DA87}">
      <dsp:nvSpPr>
        <dsp:cNvPr id="0" name=""/>
        <dsp:cNvSpPr/>
      </dsp:nvSpPr>
      <dsp:spPr>
        <a:xfrm>
          <a:off x="8573374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/>
            <a:t>DAX Guide </a:t>
          </a:r>
          <a:r>
            <a:rPr lang="en-SG" sz="1100" kern="1200">
              <a:hlinkClick xmlns:r="http://schemas.openxmlformats.org/officeDocument/2006/relationships" r:id="rId9"/>
            </a:rPr>
            <a:t>https://dax.guide/</a:t>
          </a:r>
          <a:endParaRPr lang="en-US" sz="1100" kern="1200"/>
        </a:p>
      </dsp:txBody>
      <dsp:txXfrm>
        <a:off x="8573374" y="828340"/>
        <a:ext cx="2148945" cy="911674"/>
      </dsp:txXfrm>
    </dsp:sp>
    <dsp:sp modelId="{BE272C96-CFB5-474B-8220-1D0D591DD5DE}">
      <dsp:nvSpPr>
        <dsp:cNvPr id="0" name=""/>
        <dsp:cNvSpPr/>
      </dsp:nvSpPr>
      <dsp:spPr>
        <a:xfrm>
          <a:off x="205509" y="2452790"/>
          <a:ext cx="911674" cy="9116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0634A-138D-43A0-AA03-DB283B25DA80}">
      <dsp:nvSpPr>
        <dsp:cNvPr id="0" name=""/>
        <dsp:cNvSpPr/>
      </dsp:nvSpPr>
      <dsp:spPr>
        <a:xfrm>
          <a:off x="396960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C81B1-2202-4A39-8B31-6634007DF848}">
      <dsp:nvSpPr>
        <dsp:cNvPr id="0" name=""/>
        <dsp:cNvSpPr/>
      </dsp:nvSpPr>
      <dsp:spPr>
        <a:xfrm>
          <a:off x="1312541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/>
            <a:t>Power BI Helper </a:t>
          </a:r>
          <a:r>
            <a:rPr lang="en-SG" sz="1100" kern="1200">
              <a:hlinkClick xmlns:r="http://schemas.openxmlformats.org/officeDocument/2006/relationships" r:id="rId12"/>
            </a:rPr>
            <a:t>https://powerbihelper.org/</a:t>
          </a:r>
          <a:r>
            <a:rPr lang="en-SG" sz="1100" kern="1200"/>
            <a:t> - tool to create documentation for the Power BI </a:t>
          </a:r>
          <a:endParaRPr lang="en-US" sz="1100" kern="1200"/>
        </a:p>
      </dsp:txBody>
      <dsp:txXfrm>
        <a:off x="1312541" y="2452790"/>
        <a:ext cx="2148945" cy="911674"/>
      </dsp:txXfrm>
    </dsp:sp>
    <dsp:sp modelId="{F097D5DB-F033-4B18-99A8-CB450BF95E65}">
      <dsp:nvSpPr>
        <dsp:cNvPr id="0" name=""/>
        <dsp:cNvSpPr/>
      </dsp:nvSpPr>
      <dsp:spPr>
        <a:xfrm>
          <a:off x="3835925" y="2452790"/>
          <a:ext cx="911674" cy="91167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651263-8D6E-4F3D-9332-4041595D695A}">
      <dsp:nvSpPr>
        <dsp:cNvPr id="0" name=""/>
        <dsp:cNvSpPr/>
      </dsp:nvSpPr>
      <dsp:spPr>
        <a:xfrm>
          <a:off x="4027376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BB275-0E58-4DA4-ABC9-AB667E7551CB}">
      <dsp:nvSpPr>
        <dsp:cNvPr id="0" name=""/>
        <dsp:cNvSpPr/>
      </dsp:nvSpPr>
      <dsp:spPr>
        <a:xfrm>
          <a:off x="4942957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/>
            <a:t>ALM Tool Kit </a:t>
          </a:r>
          <a:r>
            <a:rPr lang="en-SG" sz="1100" kern="1200">
              <a:hlinkClick xmlns:r="http://schemas.openxmlformats.org/officeDocument/2006/relationships" r:id="rId15"/>
            </a:rPr>
            <a:t>(http://alm-toolkit.com/</a:t>
          </a:r>
          <a:r>
            <a:rPr lang="en-SG" sz="1100" kern="1200"/>
            <a:t>)- </a:t>
          </a:r>
          <a:r>
            <a:rPr lang="en-US" sz="1100" kern="1200"/>
            <a:t>manages the application life cycle of models</a:t>
          </a:r>
        </a:p>
      </dsp:txBody>
      <dsp:txXfrm>
        <a:off x="4942957" y="2452790"/>
        <a:ext cx="2148945" cy="911674"/>
      </dsp:txXfrm>
    </dsp:sp>
    <dsp:sp modelId="{1717DA91-7032-4F00-8FA2-E7B158776230}">
      <dsp:nvSpPr>
        <dsp:cNvPr id="0" name=""/>
        <dsp:cNvSpPr/>
      </dsp:nvSpPr>
      <dsp:spPr>
        <a:xfrm>
          <a:off x="7466341" y="2452790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A9867-1A11-4162-BE28-AD40E3552DFE}">
      <dsp:nvSpPr>
        <dsp:cNvPr id="0" name=""/>
        <dsp:cNvSpPr/>
      </dsp:nvSpPr>
      <dsp:spPr>
        <a:xfrm>
          <a:off x="7657792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4D08E-78DD-4568-972D-D9A8B0B1933B}">
      <dsp:nvSpPr>
        <dsp:cNvPr id="0" name=""/>
        <dsp:cNvSpPr/>
      </dsp:nvSpPr>
      <dsp:spPr>
        <a:xfrm>
          <a:off x="8573374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/>
            <a:t>Bravo (</a:t>
          </a:r>
          <a:r>
            <a:rPr lang="en-SG" sz="1100" kern="1200">
              <a:hlinkClick xmlns:r="http://schemas.openxmlformats.org/officeDocument/2006/relationships" r:id="rId18"/>
            </a:rPr>
            <a:t>https://www.sqlbi.com/tools/bravo-for-power-bi/</a:t>
          </a:r>
          <a:r>
            <a:rPr lang="en-SG" sz="1100" kern="1200"/>
            <a:t>) – used for simple Power BI Tasks</a:t>
          </a:r>
          <a:endParaRPr lang="en-US" sz="1100" kern="1200"/>
        </a:p>
      </dsp:txBody>
      <dsp:txXfrm>
        <a:off x="8573374" y="2452790"/>
        <a:ext cx="2148945" cy="91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02-23T01:58:26.79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5B43AD-D9D3-4858-8696-F4C1AFCECB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EAE57-B31F-4D10-B17F-DBD1CF2D816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F07CC-BE84-4790-A7A1-4DB9128F6DB1}" type="datetimeFigureOut">
              <a:rPr lang="en-SG" smtClean="0"/>
              <a:t>31/8/2024</a:t>
            </a:fld>
            <a:endParaRPr lang="en-SG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7F56889-A99B-4EA7-927A-58B27BB29E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5A45BF9-2A47-4542-B520-F06EA9331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2DB36-D3EF-4299-B151-D8511D1E98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6344B-8F64-4E81-B324-2C59E69BE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B2451-5E46-4726-B645-DFD4AC7094BE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F7633-D387-4A26-A759-FF340407F867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0009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A36E-0B17-49A2-812C-AE0EBEE03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16E8B-ECE6-483B-ABF9-95922076E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84F71-F597-4B36-9EA7-0E2E55FF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8FDA-BCD1-41D9-98B9-B4C89F2D6556}" type="datetimeFigureOut">
              <a:rPr lang="en-SG" smtClean="0"/>
              <a:t>31/8/2024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CF68F-BF6A-4196-AEF5-3C7F479B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51D76-CAE0-4315-8EF9-1FFFA8216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C385-E295-491A-9596-9677AFA56C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275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18CE-E1C2-4C71-BBE5-DF27D2821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62263-5A28-4BD8-8863-E7DCB3E64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C98C9-5C2C-4083-B23E-36B7AB11C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8FDA-BCD1-41D9-98B9-B4C89F2D6556}" type="datetimeFigureOut">
              <a:rPr lang="en-SG" smtClean="0"/>
              <a:t>31/8/2024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2F9DD-7010-48EC-B5CA-2644F75A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01EED-F933-4ABE-AC5A-7BFFDD33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C385-E295-491A-9596-9677AFA56C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913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DC060F-E2CC-42C0-9B72-79216D3BC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56714-8C49-451E-96EC-B90BFDDA6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1C3D1-3B88-4B48-95F5-DBE859A3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8FDA-BCD1-41D9-98B9-B4C89F2D6556}" type="datetimeFigureOut">
              <a:rPr lang="en-SG" smtClean="0"/>
              <a:t>31/8/2024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E7241-9F56-4B60-B7E2-DB365546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95660-4EC5-408B-9D67-E6C4D04D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C385-E295-491A-9596-9677AFA56C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019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D07060A-A309-400B-93A4-D72FDC2B10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7300" y="2235200"/>
            <a:ext cx="2632075" cy="23876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CA"/>
              <a:t>&lt;Speaker Headshot&gt;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D0439F0-C3F4-4AF7-A28D-3CAB7D846D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2030413"/>
            <a:ext cx="6796454" cy="10029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CA"/>
              <a:t>&lt;SPEAKER NAME&gt;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A254F57-E9BD-4546-BC8C-7C18C220AD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011575"/>
            <a:ext cx="6796454" cy="153556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DF81C3"/>
                </a:solidFill>
                <a:latin typeface="+mj-lt"/>
              </a:defRPr>
            </a:lvl1pPr>
          </a:lstStyle>
          <a:p>
            <a:pPr lvl="0"/>
            <a:r>
              <a:rPr lang="en-CA"/>
              <a:t>&lt;SESSION TITLE&gt;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3C85F9-16CE-433F-88B2-F96C32A153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1285" y="5146762"/>
            <a:ext cx="914400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8670A90-7E6A-4736-99A5-CDCDD89EB2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4932" y="5141302"/>
            <a:ext cx="914400" cy="9144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2A7F1AA-C2E0-42B9-BAF4-7B5C2E60B99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90162" y="5146762"/>
            <a:ext cx="914400" cy="914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EC31DEA-1F4C-44C7-BB96-6668FC0E356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59967" y="5172656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11F83A-953B-4A76-AE2D-BF2664CFF1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1540" y="218324"/>
            <a:ext cx="9992961" cy="13255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49CAED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4400">
                <a:solidFill>
                  <a:srgbClr val="49CAED"/>
                </a:solidFill>
                <a:latin typeface="+mj-lt"/>
              </a:rPr>
              <a:t>GLOBAL POWER PLATFORM BOOTCAMP - &lt;City/User Group Name&gt;</a:t>
            </a:r>
            <a:br>
              <a:rPr lang="en-CA" sz="4400">
                <a:solidFill>
                  <a:srgbClr val="49CAED"/>
                </a:solidFill>
                <a:latin typeface="+mj-lt"/>
              </a:rPr>
            </a:br>
            <a:endParaRPr lang="en-CA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445EA82-BBB3-5EFB-F762-93B89AB0823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29772" y="51002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E3F5-6CB0-4035-8E8D-F68FA634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EF5BC-F902-4207-A68A-482DCEB92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0FE33-5D9C-4216-A526-F46A192E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8FDA-BCD1-41D9-98B9-B4C89F2D6556}" type="datetimeFigureOut">
              <a:rPr lang="en-SG" smtClean="0"/>
              <a:t>31/8/2024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37537-D05A-4481-8FEF-B93293A8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B20C3-4580-4F13-9E8F-243C2C9E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C385-E295-491A-9596-9677AFA56C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476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76EA-EB71-45B0-8FA9-91983D52B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142E4-79A6-4BDB-923F-41B0C0EFD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5335-B43F-44A2-B30F-234038AF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8FDA-BCD1-41D9-98B9-B4C89F2D6556}" type="datetimeFigureOut">
              <a:rPr lang="en-SG" smtClean="0"/>
              <a:t>31/8/2024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54162-A295-4260-AA92-AAB0A1AE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E8D4A-9D47-465B-B0EB-57F85016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C385-E295-491A-9596-9677AFA56C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937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1003-B9B0-47CD-865C-49594FEA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602EE-79BB-4487-B223-9ECB24D87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8D36B-D76D-4E06-BF05-1BCDE3475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3CE74-B55B-4654-942C-28597565F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8FDA-BCD1-41D9-98B9-B4C89F2D6556}" type="datetimeFigureOut">
              <a:rPr lang="en-SG" smtClean="0"/>
              <a:t>31/8/2024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8F94E-AB29-415F-B27B-7DEDA353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BA4E2-E769-4E41-B243-3F3F6514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C385-E295-491A-9596-9677AFA56C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597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31B1-B985-4F52-A2CC-367967C85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36B8C-E06B-448E-9957-7008C8AB7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DCA8F-2BCB-4D0D-87BD-A90E81C7B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3C3F0-A3E9-4148-B0C9-9D713708C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D69182-DFC7-4911-BE04-37293F3EB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63664-F950-43B2-AFA9-5B27C2AA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8FDA-BCD1-41D9-98B9-B4C89F2D6556}" type="datetimeFigureOut">
              <a:rPr lang="en-SG" smtClean="0"/>
              <a:t>31/8/2024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3BA0DA-EA57-4F54-9D09-558B4999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962B0-2850-48E2-93B9-DABE0742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C385-E295-491A-9596-9677AFA56C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153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A9E7-1D32-4867-9571-C68A4531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7742D-D209-4940-BAD3-58C3662D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8FDA-BCD1-41D9-98B9-B4C89F2D6556}" type="datetimeFigureOut">
              <a:rPr lang="en-SG" smtClean="0"/>
              <a:t>31/8/2024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48F36-49A7-445D-9404-162AEF69C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F6BA-A202-459A-8A61-215537F5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C385-E295-491A-9596-9677AFA56C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85BE4E-6F62-4BC3-8DA6-79F89650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8FDA-BCD1-41D9-98B9-B4C89F2D6556}" type="datetimeFigureOut">
              <a:rPr lang="en-SG" smtClean="0"/>
              <a:t>31/8/2024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A92897-E002-4E4F-AC38-04185285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0D309-24BA-443D-9264-AA49BD80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C385-E295-491A-9596-9677AFA56C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863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5DF3-7FC2-4F88-B98D-5EF8F112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6630F-5562-413C-B34E-07E8A44A3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67529-B3E4-4A11-B632-CD126E2D4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889A4-3FCD-4917-9106-84D7C0E9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8FDA-BCD1-41D9-98B9-B4C89F2D6556}" type="datetimeFigureOut">
              <a:rPr lang="en-SG" smtClean="0"/>
              <a:t>31/8/2024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A8E77-114D-4429-B666-B194ECC1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63290-A215-4607-90B3-E8389406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C385-E295-491A-9596-9677AFA56C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154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2F54-29CD-4175-A2F0-5FED2DA09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1F1C1-F898-46A2-88A3-A32C41EA6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CC21B-15A5-469C-991F-5EA93D0C1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85D90-9E0F-4C8D-AB0B-25A33B03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8FDA-BCD1-41D9-98B9-B4C89F2D6556}" type="datetimeFigureOut">
              <a:rPr lang="en-SG" smtClean="0"/>
              <a:t>31/8/2024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0CF70-3DA8-4449-9278-5EE51902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D9398-7AC4-4C3F-BE39-F29398D9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C385-E295-491A-9596-9677AFA56C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200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85F21-E496-49D1-8DA6-1206D7F1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5D29D-610A-41D7-82F1-4DF39E734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B801E-0A0C-41C2-9758-CDC51DC0F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78FDA-BCD1-41D9-98B9-B4C89F2D6556}" type="datetimeFigureOut">
              <a:rPr lang="en-SG" smtClean="0"/>
              <a:t>31/8/2024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164AB-4027-4981-A2C6-B1084090F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3D368-AB18-4807-8817-976D8510E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6C385-E295-491A-9596-9677AFA56C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86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axstudio.org/" TargetMode="External"/><Relationship Id="rId2" Type="http://schemas.openxmlformats.org/officeDocument/2006/relationships/hyperlink" Target="https://dax.guide/generat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avanmanideep/" TargetMode="External"/><Relationship Id="rId2" Type="http://schemas.openxmlformats.org/officeDocument/2006/relationships/hyperlink" Target="https://twitter.com/EcellorsCr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hyperlink" Target="https://playground.powerbi.com/en-us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F9474-FA3E-4982-8E91-9C0C110674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/>
              <a:t>Pavan Mani Deep 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824C3-55D2-405B-869F-A12BE2AAB0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05537" y="2102305"/>
            <a:ext cx="8770873" cy="13284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b="1"/>
              <a:t>Deriving Insights with Power BI </a:t>
            </a:r>
            <a:r>
              <a:rPr lang="en-CA" sz="2400" b="1" i="1">
                <a:solidFill>
                  <a:srgbClr val="FF0000"/>
                </a:solidFill>
              </a:rPr>
              <a:t>Powerful alone. Better Together with Data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2FC6D6-E422-4B2F-A3CF-063B5F08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7948" y="226456"/>
            <a:ext cx="7214648" cy="1325563"/>
          </a:xfrm>
        </p:spPr>
        <p:txBody>
          <a:bodyPr/>
          <a:lstStyle/>
          <a:p>
            <a:r>
              <a:rPr lang="en-CA" b="1" dirty="0">
                <a:ea typeface="Calibri Light"/>
                <a:cs typeface="Calibri Light"/>
              </a:rPr>
              <a:t>      Power BI Training </a:t>
            </a:r>
            <a:endParaRPr lang="en-CA" b="1" dirty="0">
              <a:cs typeface="Calibri Ligh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7910950-A6B6-424B-AD4B-0BB867DB87BC}"/>
                  </a:ext>
                </a:extLst>
              </p14:cNvPr>
              <p14:cNvContentPartPr/>
              <p14:nvPr/>
            </p14:nvContentPartPr>
            <p14:xfrm>
              <a:off x="-466845" y="264795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7910950-A6B6-424B-AD4B-0BB867DB87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75845" y="263895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3736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F533-ADBC-4B95-BE91-2D328DC1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5" y="365126"/>
            <a:ext cx="10469563" cy="631468"/>
          </a:xfrm>
        </p:spPr>
        <p:txBody>
          <a:bodyPr>
            <a:normAutofit/>
          </a:bodyPr>
          <a:lstStyle/>
          <a:p>
            <a:r>
              <a:rPr lang="en-SG" sz="3600" b="1"/>
              <a:t>Choosing import modes </a:t>
            </a:r>
            <a:endParaRPr lang="en-SG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DC0A4B-7827-423F-BEDD-8EF472402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013" y="1038652"/>
            <a:ext cx="5157787" cy="472611"/>
          </a:xfrm>
        </p:spPr>
        <p:txBody>
          <a:bodyPr>
            <a:normAutofit fontScale="70000" lnSpcReduction="20000"/>
          </a:bodyPr>
          <a:lstStyle/>
          <a:p>
            <a:r>
              <a:rPr lang="en-SG"/>
              <a:t>Import Mode				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BB1A87-821D-4D22-A11C-6504A5B70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751" y="1371601"/>
            <a:ext cx="5055956" cy="3981236"/>
          </a:xfrm>
        </p:spPr>
        <p:txBody>
          <a:bodyPr>
            <a:normAutofit fontScale="92500" lnSpcReduction="20000"/>
          </a:bodyPr>
          <a:lstStyle/>
          <a:p>
            <a:r>
              <a:rPr lang="en-SG" sz="2000"/>
              <a:t>Data is imported into Power BI and preferred mode in most scenarios</a:t>
            </a:r>
          </a:p>
          <a:p>
            <a:pPr marL="0" indent="0">
              <a:buNone/>
            </a:pPr>
            <a:endParaRPr lang="en-SG" sz="2000"/>
          </a:p>
          <a:p>
            <a:r>
              <a:rPr lang="en-US" sz="2000"/>
              <a:t>Stores a snapshot of data in the report, which can be refreshed at scheduled intervals</a:t>
            </a:r>
            <a:r>
              <a:rPr lang="en-US" sz="2000" b="1"/>
              <a:t>.</a:t>
            </a:r>
          </a:p>
          <a:p>
            <a:endParaRPr lang="en-US" sz="2000"/>
          </a:p>
          <a:p>
            <a:r>
              <a:rPr lang="en-US" sz="2000"/>
              <a:t>Data is the source is not modified with any ETL operations</a:t>
            </a:r>
          </a:p>
          <a:p>
            <a:endParaRPr lang="en-US" sz="2000"/>
          </a:p>
          <a:p>
            <a:r>
              <a:rPr lang="en-US" sz="2000"/>
              <a:t>Faster performance as it used Vertipaq storage engines </a:t>
            </a:r>
          </a:p>
          <a:p>
            <a:endParaRPr lang="en-US" sz="2000"/>
          </a:p>
          <a:p>
            <a:r>
              <a:rPr lang="en-US" sz="2000"/>
              <a:t>Do note the data volume limitations for import</a:t>
            </a:r>
            <a:endParaRPr lang="en-SG" sz="200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6A63C1-8C78-4BE4-9F66-446FCE604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86475" y="960955"/>
            <a:ext cx="5183188" cy="359595"/>
          </a:xfrm>
        </p:spPr>
        <p:txBody>
          <a:bodyPr>
            <a:normAutofit fontScale="70000" lnSpcReduction="20000"/>
          </a:bodyPr>
          <a:lstStyle/>
          <a:p>
            <a:r>
              <a:rPr lang="en-SG"/>
              <a:t>Direct Query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6BED4CC-A01D-4281-9D15-E937BDAB9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294543"/>
            <a:ext cx="5067729" cy="3935003"/>
          </a:xfrm>
        </p:spPr>
        <p:txBody>
          <a:bodyPr>
            <a:normAutofit fontScale="92500" lnSpcReduction="20000"/>
          </a:bodyPr>
          <a:lstStyle/>
          <a:p>
            <a:r>
              <a:rPr lang="en-US" sz="2000"/>
              <a:t>Allows users to directly query data from a connected data source </a:t>
            </a:r>
          </a:p>
          <a:p>
            <a:endParaRPr lang="en-US" sz="2000"/>
          </a:p>
          <a:p>
            <a:r>
              <a:rPr lang="en-US" sz="2000"/>
              <a:t>It is best suited for Real Time Analytics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Data in the source is modified with any ETL operations</a:t>
            </a:r>
          </a:p>
          <a:p>
            <a:endParaRPr lang="en-SG" sz="2000"/>
          </a:p>
          <a:p>
            <a:r>
              <a:rPr lang="en-SG" sz="2000"/>
              <a:t>Slower performance when compared and mainly depends on the underlying data source</a:t>
            </a:r>
          </a:p>
          <a:p>
            <a:endParaRPr lang="en-SG" sz="2000"/>
          </a:p>
          <a:p>
            <a:r>
              <a:rPr lang="en-SG" sz="2000"/>
              <a:t>A limit of 1 million rows can be returned in any query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17AEA-9733-40DD-97A0-9FA37F365AD9}"/>
              </a:ext>
            </a:extLst>
          </p:cNvPr>
          <p:cNvSpPr txBox="1"/>
          <p:nvPr/>
        </p:nvSpPr>
        <p:spPr>
          <a:xfrm>
            <a:off x="734923" y="5266255"/>
            <a:ext cx="1135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SG"/>
              <a:t>Live Connection connects to the reports using Semantic Model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SG"/>
              <a:t>Lastly choosing import mode may depend on business needs and you can combine both making Dual Mode</a:t>
            </a:r>
          </a:p>
        </p:txBody>
      </p:sp>
    </p:spTree>
    <p:extLst>
      <p:ext uri="{BB962C8B-B14F-4D97-AF65-F5344CB8AC3E}">
        <p14:creationId xmlns:p14="http://schemas.microsoft.com/office/powerpoint/2010/main" val="195612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87B6B-ECD8-49F5-975D-6D1049364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SG" sz="4000">
                <a:solidFill>
                  <a:srgbClr val="FFFFFF"/>
                </a:solidFill>
              </a:rPr>
              <a:t>Data preparation and modelling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F61A571-41CD-29A2-C436-0634F2430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5479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687573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93F0D-8025-4993-9280-B4D5B8D4D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SG" sz="4100" b="1">
                <a:solidFill>
                  <a:schemeClr val="bg1"/>
                </a:solidFill>
              </a:rPr>
              <a:t>Understanding the Relationships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25C595-8CF0-9C8D-1535-DE5E27AAC7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331852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405299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A3783-022E-49E2-82BF-2F45124E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/>
          </a:bodyPr>
          <a:lstStyle/>
          <a:p>
            <a:r>
              <a:rPr lang="en-SG" sz="3000" b="1"/>
              <a:t>Star Schema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82FBA8-FA74-4B40-BB66-39B0085B473E}"/>
              </a:ext>
            </a:extLst>
          </p:cNvPr>
          <p:cNvSpPr txBox="1"/>
          <p:nvPr/>
        </p:nvSpPr>
        <p:spPr>
          <a:xfrm>
            <a:off x="323850" y="971550"/>
            <a:ext cx="4476750" cy="5076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/>
          </a:p>
        </p:txBody>
      </p:sp>
      <p:pic>
        <p:nvPicPr>
          <p:cNvPr id="3074" name="Picture 2" descr="Image shows a conceptual illustration of a star schema.">
            <a:extLst>
              <a:ext uri="{FF2B5EF4-FFF2-40B4-BE49-F238E27FC236}">
                <a16:creationId xmlns:a16="http://schemas.microsoft.com/office/drawing/2014/main" id="{62F4898B-E553-43AF-B2D1-B54901533F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0"/>
            <a:ext cx="7210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9E939C-AB34-40A0-B454-C601ED5BCD82}"/>
              </a:ext>
            </a:extLst>
          </p:cNvPr>
          <p:cNvSpPr txBox="1"/>
          <p:nvPr/>
        </p:nvSpPr>
        <p:spPr>
          <a:xfrm>
            <a:off x="247650" y="1600200"/>
            <a:ext cx="44291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Star schema requires model tables to be classified as Fact and Dimension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It is only determined by the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1. Dimension tables support </a:t>
            </a:r>
            <a:r>
              <a:rPr lang="en-US" i="1"/>
              <a:t>filtering</a:t>
            </a:r>
            <a:r>
              <a:rPr lang="en-US"/>
              <a:t> and </a:t>
            </a:r>
            <a:r>
              <a:rPr lang="en-US" i="1"/>
              <a:t>grouping</a:t>
            </a:r>
            <a:endParaRPr lang="en-US"/>
          </a:p>
          <a:p>
            <a:r>
              <a:rPr lang="en-US"/>
              <a:t>      2. Fact tables support </a:t>
            </a:r>
            <a:r>
              <a:rPr lang="en-US" i="1"/>
              <a:t>summarization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Star Schema Models are optimized for performance and 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256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A3783-022E-49E2-82BF-2F45124E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365125"/>
            <a:ext cx="4248150" cy="682839"/>
          </a:xfrm>
        </p:spPr>
        <p:txBody>
          <a:bodyPr>
            <a:normAutofit/>
          </a:bodyPr>
          <a:lstStyle/>
          <a:p>
            <a:r>
              <a:rPr lang="en-SG" sz="2200" b="1"/>
              <a:t>Normalization</a:t>
            </a:r>
          </a:p>
        </p:txBody>
      </p:sp>
      <p:pic>
        <p:nvPicPr>
          <p:cNvPr id="2050" name="Picture 2" descr="An image shows a star superimposed over the seven model tables. The star assists understanding the star schema design.">
            <a:extLst>
              <a:ext uri="{FF2B5EF4-FFF2-40B4-BE49-F238E27FC236}">
                <a16:creationId xmlns:a16="http://schemas.microsoft.com/office/drawing/2014/main" id="{69C44EFB-227B-480D-A192-B8C1E004C6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0"/>
            <a:ext cx="70770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82FBA8-FA74-4B40-BB66-39B0085B473E}"/>
              </a:ext>
            </a:extLst>
          </p:cNvPr>
          <p:cNvSpPr txBox="1"/>
          <p:nvPr/>
        </p:nvSpPr>
        <p:spPr>
          <a:xfrm>
            <a:off x="323436" y="3578087"/>
            <a:ext cx="207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Denormalization</a:t>
            </a:r>
          </a:p>
        </p:txBody>
      </p:sp>
      <p:pic>
        <p:nvPicPr>
          <p:cNvPr id="2052" name="Picture 4" descr="Image shows a table of data that includes a Product Key column.">
            <a:extLst>
              <a:ext uri="{FF2B5EF4-FFF2-40B4-BE49-F238E27FC236}">
                <a16:creationId xmlns:a16="http://schemas.microsoft.com/office/drawing/2014/main" id="{050672E1-7991-4952-AA44-419869779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038225"/>
            <a:ext cx="40862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shows a table of data that includes a Product Key and other product-related columns, including Category, Color, and Size.">
            <a:extLst>
              <a:ext uri="{FF2B5EF4-FFF2-40B4-BE49-F238E27FC236}">
                <a16:creationId xmlns:a16="http://schemas.microsoft.com/office/drawing/2014/main" id="{A684A364-2576-48FE-B4C1-8D3A8942E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98" y="4292457"/>
            <a:ext cx="4707384" cy="246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82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1029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A3783-022E-49E2-82BF-2F45124E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b="1"/>
              <a:t>Modelling for high performance scenarios</a:t>
            </a:r>
          </a:p>
        </p:txBody>
      </p:sp>
      <p:pic>
        <p:nvPicPr>
          <p:cNvPr id="1026" name="Picture 2" descr="An image shows seven model tables. The Sales table is located at the center of the diagram. The other six tables are placed about the Sales table.">
            <a:extLst>
              <a:ext uri="{FF2B5EF4-FFF2-40B4-BE49-F238E27FC236}">
                <a16:creationId xmlns:a16="http://schemas.microsoft.com/office/drawing/2014/main" id="{537FD5AE-8FD0-44E3-B99E-1AA162EEBD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1" r="-1" b="12439"/>
          <a:stretch/>
        </p:blipFill>
        <p:spPr bwMode="auto">
          <a:xfrm>
            <a:off x="20" y="431"/>
            <a:ext cx="8115280" cy="64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TextBox 1031">
            <a:extLst>
              <a:ext uri="{FF2B5EF4-FFF2-40B4-BE49-F238E27FC236}">
                <a16:creationId xmlns:a16="http://schemas.microsoft.com/office/drawing/2014/main" id="{3427327B-A02B-4A48-BFD4-2E4BC9E1F04A}"/>
              </a:ext>
            </a:extLst>
          </p:cNvPr>
          <p:cNvSpPr txBox="1"/>
          <p:nvPr/>
        </p:nvSpPr>
        <p:spPr>
          <a:xfrm>
            <a:off x="8643193" y="2418408"/>
            <a:ext cx="2942813" cy="3540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Model should consists of Fact and Dimension tables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Remove Unnecessary Columns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Remove Unnecessary Rows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Disable Auto Date Time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Disable Power Query Load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1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84A6-B739-4680-8292-4FF21E29F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"/>
            <a:ext cx="10515600" cy="638175"/>
          </a:xfrm>
        </p:spPr>
        <p:txBody>
          <a:bodyPr>
            <a:normAutofit fontScale="90000"/>
          </a:bodyPr>
          <a:lstStyle/>
          <a:p>
            <a:r>
              <a:rPr lang="en-SG"/>
              <a:t>Modelling 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9430F-43BF-4EA5-88D4-8A9411397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050"/>
            <a:ext cx="10515600" cy="53959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SG"/>
              <a:t>DAX(Data Analysis Expressions)</a:t>
            </a:r>
          </a:p>
          <a:p>
            <a:pPr marL="914400" lvl="2" indent="0">
              <a:buNone/>
            </a:pPr>
            <a:r>
              <a:rPr lang="en-US" b="1">
                <a:solidFill>
                  <a:srgbClr val="0033CC"/>
                </a:solidFill>
              </a:rPr>
              <a:t>Blue Revenue =</a:t>
            </a:r>
          </a:p>
          <a:p>
            <a:pPr marL="914400" lvl="2" indent="0">
              <a:buNone/>
            </a:pPr>
            <a:r>
              <a:rPr lang="en-US" b="1">
                <a:solidFill>
                  <a:srgbClr val="0033CC"/>
                </a:solidFill>
              </a:rPr>
              <a:t>CALCULATE(</a:t>
            </a:r>
          </a:p>
          <a:p>
            <a:pPr marL="914400" lvl="2" indent="0">
              <a:buNone/>
            </a:pPr>
            <a:r>
              <a:rPr lang="en-US" b="1">
                <a:solidFill>
                  <a:srgbClr val="0033CC"/>
                </a:solidFill>
              </a:rPr>
              <a:t>    SUM(Sales[Sales Amount]),</a:t>
            </a:r>
          </a:p>
          <a:p>
            <a:pPr marL="914400" lvl="2" indent="0">
              <a:buNone/>
            </a:pPr>
            <a:r>
              <a:rPr lang="en-US" b="1">
                <a:solidFill>
                  <a:srgbClr val="0033CC"/>
                </a:solidFill>
              </a:rPr>
              <a:t>    'Product'[Color] = "Blue"</a:t>
            </a:r>
          </a:p>
          <a:p>
            <a:pPr marL="914400" lvl="2" indent="0">
              <a:buNone/>
            </a:pPr>
            <a:r>
              <a:rPr lang="en-US" b="1">
                <a:solidFill>
                  <a:srgbClr val="0033CC"/>
                </a:solidFill>
              </a:rPr>
              <a:t>)</a:t>
            </a:r>
            <a:endParaRPr lang="en-SG" b="1">
              <a:solidFill>
                <a:srgbClr val="0033CC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SG" sz="2400" b="1"/>
              <a:t>Syntax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sz="2400" b="1"/>
              <a:t>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sz="2400" b="1"/>
              <a:t>Context</a:t>
            </a:r>
          </a:p>
          <a:p>
            <a:pPr marL="0" indent="0">
              <a:buNone/>
            </a:pPr>
            <a:r>
              <a:rPr lang="en-SG" sz="2400"/>
              <a:t>      1. Row Context - Calculated Column – Precomputed and stored in the model</a:t>
            </a:r>
          </a:p>
          <a:p>
            <a:pPr marL="0" indent="0">
              <a:buNone/>
            </a:pPr>
            <a:r>
              <a:rPr lang="en-SG" sz="2400"/>
              <a:t>      2. Filter Context – Measure – Not precomputed and stored in the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sz="2400"/>
              <a:t>Formulate your DAX code using DAX Guide(</a:t>
            </a:r>
            <a:r>
              <a:rPr lang="en-SG" sz="2400">
                <a:hlinkClick r:id="rId2"/>
              </a:rPr>
              <a:t>https://dax.guide/generate/</a:t>
            </a:r>
            <a:r>
              <a:rPr lang="en-SG" sz="2400"/>
              <a:t>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sz="2400"/>
              <a:t>Debug your DAX code in DAX Studio(</a:t>
            </a:r>
            <a:r>
              <a:rPr lang="en-SG" sz="2400">
                <a:hlinkClick r:id="rId3"/>
              </a:rPr>
              <a:t>https://daxstudio.org/</a:t>
            </a:r>
            <a:r>
              <a:rPr lang="en-SG" sz="2400"/>
              <a:t>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sz="2400"/>
              <a:t>Using Power Query for any ETL transformations on source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sz="2400"/>
              <a:t>Understanding difference between M Query and DAX</a:t>
            </a:r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227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D9D9-3579-46AF-A8E2-05F693DB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001"/>
          </a:xfrm>
        </p:spPr>
        <p:txBody>
          <a:bodyPr>
            <a:normAutofit/>
          </a:bodyPr>
          <a:lstStyle/>
          <a:p>
            <a:r>
              <a:rPr lang="en-SG" sz="2500" b="1"/>
              <a:t>Creating visualizations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9ED639-F67A-45BE-A4C8-86D6965C4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36" y="2190966"/>
            <a:ext cx="4640278" cy="3675007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C11FDAB-DDA2-4ECF-A49C-2F25203D2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68593" y="1681788"/>
            <a:ext cx="5592866" cy="46881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D6A721-4DAD-4BC3-82E6-AC015AE39DD2}"/>
              </a:ext>
            </a:extLst>
          </p:cNvPr>
          <p:cNvSpPr txBox="1"/>
          <p:nvPr/>
        </p:nvSpPr>
        <p:spPr>
          <a:xfrm>
            <a:off x="1037690" y="1222625"/>
            <a:ext cx="10428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Select the required visualization as per your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Drag the data fields on to the visual </a:t>
            </a:r>
          </a:p>
        </p:txBody>
      </p:sp>
    </p:spTree>
    <p:extLst>
      <p:ext uri="{BB962C8B-B14F-4D97-AF65-F5344CB8AC3E}">
        <p14:creationId xmlns:p14="http://schemas.microsoft.com/office/powerpoint/2010/main" val="203988474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F1E0-B539-4ACE-9084-48415518E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1"/>
            <a:ext cx="10515600" cy="542924"/>
          </a:xfrm>
        </p:spPr>
        <p:txBody>
          <a:bodyPr>
            <a:normAutofit/>
          </a:bodyPr>
          <a:lstStyle/>
          <a:p>
            <a:r>
              <a:rPr lang="en-SG" sz="3000" b="1"/>
              <a:t>Publish to Power BI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A87D3-BDBA-4CEF-83F7-E7890E789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6724"/>
            <a:ext cx="10515600" cy="5550239"/>
          </a:xfrm>
        </p:spPr>
        <p:txBody>
          <a:bodyPr/>
          <a:lstStyle/>
          <a:p>
            <a:r>
              <a:rPr lang="en-SG" sz="1800"/>
              <a:t>Setting up workspaces to manage different environments</a:t>
            </a:r>
          </a:p>
          <a:p>
            <a:r>
              <a:rPr lang="en-SG" sz="1800"/>
              <a:t>One click publish to Power BI Workspace</a:t>
            </a:r>
          </a:p>
          <a:p>
            <a:r>
              <a:rPr lang="en-SG" sz="1800"/>
              <a:t>Set up Refresh frequency in Power BI Service</a:t>
            </a:r>
          </a:p>
          <a:p>
            <a:endParaRPr lang="en-SG" sz="1800"/>
          </a:p>
          <a:p>
            <a:endParaRPr lang="en-SG"/>
          </a:p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385E8-B4FB-4D08-9EE7-CF72E3327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73" y="2353900"/>
            <a:ext cx="11092131" cy="1257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2B2096-ADFE-4F37-8D21-5DCCC4F01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30" y="3631371"/>
            <a:ext cx="11001375" cy="367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2184C-A136-4867-BAD1-B7FB4B7A0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SG" sz="4000">
                <a:solidFill>
                  <a:srgbClr val="FFFFFF"/>
                </a:solidFill>
              </a:rPr>
              <a:t>Tools to use for development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B1A3DB-1DB5-58F8-27CF-69BFA1399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48107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7831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52480-3A8C-4ECB-85C4-A3D3728F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9006" y="522280"/>
            <a:ext cx="4518720" cy="2380106"/>
          </a:xfrm>
        </p:spPr>
        <p:txBody>
          <a:bodyPr anchor="b">
            <a:normAutofit/>
          </a:bodyPr>
          <a:lstStyle/>
          <a:p>
            <a:pPr algn="r"/>
            <a:r>
              <a:rPr lang="en-SG" sz="4000">
                <a:solidFill>
                  <a:srgbClr val="FFFFFF"/>
                </a:solidFill>
              </a:rPr>
              <a:t>Pavan Mani Deep Y</a:t>
            </a:r>
            <a:br>
              <a:rPr lang="en-SG" sz="4000"/>
            </a:br>
            <a:endParaRPr lang="en-SG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57C2-1431-4D7A-8522-B7A910E8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 sz="2000">
                <a:latin typeface="Calibri"/>
                <a:ea typeface="Calibri"/>
                <a:cs typeface="Calibri"/>
              </a:rPr>
              <a:t>Your host is Microsoft MVP, a passionate Power Platform, Power BI Consultant </a:t>
            </a:r>
          </a:p>
          <a:p>
            <a:r>
              <a:rPr lang="en-SG" sz="2000">
                <a:latin typeface="Calibri"/>
                <a:ea typeface="Calibri"/>
                <a:cs typeface="Calibri"/>
              </a:rPr>
              <a:t>Blog: </a:t>
            </a:r>
            <a:r>
              <a:rPr lang="en-SG" sz="2000">
                <a:latin typeface="Calibri"/>
                <a:ea typeface="Calibri"/>
                <a:cs typeface="Calibri"/>
                <a:hlinkClick r:id="rId2"/>
              </a:rPr>
              <a:t>https://ecellorscrm.com</a:t>
            </a:r>
            <a:endParaRPr lang="en-SG" sz="2000">
              <a:latin typeface="Calibri"/>
              <a:ea typeface="Calibri"/>
              <a:cs typeface="Calibri"/>
            </a:endParaRPr>
          </a:p>
          <a:p>
            <a:r>
              <a:rPr lang="en-SG" sz="2000">
                <a:latin typeface="Calibri"/>
                <a:ea typeface="Calibri"/>
                <a:cs typeface="Calibri"/>
              </a:rPr>
              <a:t>LinkedIn: </a:t>
            </a:r>
            <a:r>
              <a:rPr lang="en-SG" sz="2000">
                <a:latin typeface="Calibri"/>
                <a:ea typeface="Calibri"/>
                <a:cs typeface="Calibri"/>
                <a:hlinkClick r:id="rId3"/>
              </a:rPr>
              <a:t>https://www.linkedin.com/in/pavanmanideep/</a:t>
            </a:r>
            <a:endParaRPr lang="en-SG" sz="2000">
              <a:latin typeface="Calibri"/>
              <a:ea typeface="Calibri"/>
              <a:cs typeface="Calibri"/>
            </a:endParaRPr>
          </a:p>
          <a:p>
            <a:r>
              <a:rPr lang="en-SG" sz="2000">
                <a:latin typeface="Calibri"/>
                <a:ea typeface="Calibri"/>
                <a:cs typeface="Calibri"/>
              </a:rPr>
              <a:t>Twitter: </a:t>
            </a:r>
            <a:r>
              <a:rPr lang="en-SG" sz="2000">
                <a:latin typeface="Calibri"/>
                <a:ea typeface="Calibri"/>
                <a:cs typeface="Calibri"/>
                <a:hlinkClick r:id="rId2"/>
              </a:rPr>
              <a:t>https://twitter.com/EcellorsCrm</a:t>
            </a:r>
            <a:endParaRPr lang="en-SG" sz="2000">
              <a:latin typeface="Calibri"/>
              <a:ea typeface="Calibri"/>
              <a:cs typeface="Calibri"/>
            </a:endParaRPr>
          </a:p>
          <a:p>
            <a:endParaRPr lang="en-SG" sz="2000"/>
          </a:p>
        </p:txBody>
      </p:sp>
      <p:pic>
        <p:nvPicPr>
          <p:cNvPr id="4" name="Picture 3" descr="A blue and white rectangular sign with white text&#10;&#10;Description automatically generated">
            <a:extLst>
              <a:ext uri="{FF2B5EF4-FFF2-40B4-BE49-F238E27FC236}">
                <a16:creationId xmlns:a16="http://schemas.microsoft.com/office/drawing/2014/main" id="{EA12F928-1E12-C284-24DF-197BFDA57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6892" y="1177529"/>
            <a:ext cx="2840861" cy="4488990"/>
          </a:xfrm>
          <a:prstGeom prst="rect">
            <a:avLst/>
          </a:prstGeom>
        </p:spPr>
      </p:pic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648A69C-8C60-2227-78A0-10238FDBC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38" y="3698128"/>
            <a:ext cx="2220295" cy="23094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70D77B-B05E-4487-2DA8-316FEE46186F}"/>
              </a:ext>
            </a:extLst>
          </p:cNvPr>
          <p:cNvSpPr txBox="1"/>
          <p:nvPr/>
        </p:nvSpPr>
        <p:spPr>
          <a:xfrm>
            <a:off x="116175" y="3330370"/>
            <a:ext cx="29818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                 LinkedIn</a:t>
            </a:r>
          </a:p>
        </p:txBody>
      </p:sp>
    </p:spTree>
    <p:extLst>
      <p:ext uri="{BB962C8B-B14F-4D97-AF65-F5344CB8AC3E}">
        <p14:creationId xmlns:p14="http://schemas.microsoft.com/office/powerpoint/2010/main" val="175238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3B5F-D9CD-453F-96AB-FFDAE5622EF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3599" y="336550"/>
            <a:ext cx="8791575" cy="1325563"/>
          </a:xfrm>
        </p:spPr>
        <p:txBody>
          <a:bodyPr/>
          <a:lstStyle/>
          <a:p>
            <a:r>
              <a:rPr lang="en-SG"/>
              <a:t>Understanding Power BI Embedded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16D38-1BFE-4898-99FD-629AFBA5DD36}"/>
              </a:ext>
            </a:extLst>
          </p:cNvPr>
          <p:cNvSpPr txBox="1"/>
          <p:nvPr/>
        </p:nvSpPr>
        <p:spPr>
          <a:xfrm>
            <a:off x="1704975" y="6191250"/>
            <a:ext cx="1102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    Check out Power BI Embedded Analytics Playground </a:t>
            </a:r>
            <a:r>
              <a:rPr lang="en-SG">
                <a:hlinkClick r:id="rId2"/>
              </a:rPr>
              <a:t>https://playground.powerbi.com/en-us/</a:t>
            </a:r>
            <a:r>
              <a:rPr lang="en-SG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952432-0A61-4839-BE0C-EAEE8D4D6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6" y="1476375"/>
            <a:ext cx="9696450" cy="464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46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6702-19F7-470D-841E-B8616803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Integration and extensibility with Power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6F40A-2841-421C-B710-229B4FF7D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SG" sz="2200" b="1"/>
          </a:p>
          <a:p>
            <a:pPr marL="514350" indent="-514350">
              <a:buAutoNum type="arabicPeriod"/>
            </a:pPr>
            <a:r>
              <a:rPr lang="en-SG"/>
              <a:t>Model Driven Apps</a:t>
            </a:r>
          </a:p>
          <a:p>
            <a:pPr marL="0" indent="0">
              <a:buNone/>
            </a:pPr>
            <a:r>
              <a:rPr lang="en-SG"/>
              <a:t>       </a:t>
            </a:r>
            <a:r>
              <a:rPr lang="en-SG" sz="2400"/>
              <a:t>a. Power BI Embed Reports with Environment variables</a:t>
            </a:r>
          </a:p>
          <a:p>
            <a:pPr marL="0" indent="0">
              <a:buNone/>
            </a:pPr>
            <a:r>
              <a:rPr lang="en-SG" sz="2400"/>
              <a:t>        b. Embed Power BI Report in Model driven App forms</a:t>
            </a:r>
          </a:p>
          <a:p>
            <a:pPr marL="0" indent="0">
              <a:buNone/>
            </a:pPr>
            <a:r>
              <a:rPr lang="en-SG"/>
              <a:t>2.   Canvas Apps </a:t>
            </a:r>
          </a:p>
          <a:p>
            <a:pPr marL="0" indent="0">
              <a:buNone/>
            </a:pPr>
            <a:r>
              <a:rPr lang="en-SG"/>
              <a:t>       </a:t>
            </a:r>
            <a:r>
              <a:rPr lang="en-SG" sz="2400"/>
              <a:t>a. Insert Custom Power BI Tiles and Power BI Report</a:t>
            </a:r>
          </a:p>
          <a:p>
            <a:pPr marL="0" indent="0">
              <a:buNone/>
            </a:pPr>
            <a:r>
              <a:rPr lang="en-SG" sz="2400"/>
              <a:t>        b. Power Apps visual for Power BI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endParaRPr lang="en-SG" sz="2000" i="1"/>
          </a:p>
          <a:p>
            <a:pPr marL="0" indent="0">
              <a:buNone/>
            </a:pP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349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9304-28FA-44EA-963F-6BAD8A1C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365126"/>
            <a:ext cx="10839450" cy="456808"/>
          </a:xfrm>
        </p:spPr>
        <p:txBody>
          <a:bodyPr>
            <a:normAutofit fontScale="90000"/>
          </a:bodyPr>
          <a:lstStyle/>
          <a:p>
            <a:r>
              <a:rPr lang="en-SG"/>
              <a:t>Options in Power BI                      Security in Power BI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6C73A-7584-4062-9041-690CAACCC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497"/>
            <a:ext cx="3190875" cy="522146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SG"/>
              <a:t>In Power BI Desktop</a:t>
            </a:r>
          </a:p>
          <a:p>
            <a:r>
              <a:rPr lang="en-SG" sz="2200"/>
              <a:t>Data Load</a:t>
            </a:r>
          </a:p>
          <a:p>
            <a:r>
              <a:rPr lang="en-SG" sz="2200"/>
              <a:t>Authentication in Browser</a:t>
            </a:r>
          </a:p>
          <a:p>
            <a:pPr marL="0" indent="0">
              <a:buNone/>
            </a:pPr>
            <a:endParaRPr lang="en-SG" sz="2200"/>
          </a:p>
          <a:p>
            <a:pPr marL="0" indent="0">
              <a:buNone/>
            </a:pPr>
            <a:r>
              <a:rPr lang="en-SG" sz="2400"/>
              <a:t>In Power BI Service</a:t>
            </a:r>
          </a:p>
          <a:p>
            <a:r>
              <a:rPr lang="en-SG" sz="2200"/>
              <a:t>Manage access to workspace</a:t>
            </a:r>
          </a:p>
          <a:p>
            <a:r>
              <a:rPr lang="en-SG" sz="2200"/>
              <a:t>Sharing the Power BI Reports/Dashboards</a:t>
            </a:r>
          </a:p>
          <a:p>
            <a:endParaRPr lang="en-SG" sz="2200"/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In Admin Centre</a:t>
            </a:r>
          </a:p>
          <a:p>
            <a:r>
              <a:rPr lang="en-SG" sz="2200"/>
              <a:t>Tenant Settings</a:t>
            </a:r>
          </a:p>
          <a:p>
            <a:r>
              <a:rPr lang="en-SG" sz="2200"/>
              <a:t>Custom branding</a:t>
            </a:r>
          </a:p>
          <a:p>
            <a:r>
              <a:rPr lang="en-SG" sz="2200"/>
              <a:t>Usage Metrics</a:t>
            </a:r>
          </a:p>
          <a:p>
            <a:r>
              <a:rPr lang="en-SG" sz="2200"/>
              <a:t>Organization Visuals</a:t>
            </a:r>
          </a:p>
          <a:p>
            <a:r>
              <a:rPr lang="en-SG" sz="2200"/>
              <a:t>Connecting to Azure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F4A83-602D-4FFA-9C45-BFBCF9D4ED77}"/>
              </a:ext>
            </a:extLst>
          </p:cNvPr>
          <p:cNvSpPr txBox="1"/>
          <p:nvPr/>
        </p:nvSpPr>
        <p:spPr>
          <a:xfrm>
            <a:off x="6705600" y="1257300"/>
            <a:ext cx="4981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Row Level Security – Applies for Viewers only</a:t>
            </a:r>
          </a:p>
          <a:p>
            <a:r>
              <a:rPr lang="en-SG"/>
              <a:t>Object Level Security – Secure specific tables or columns for certain viewers</a:t>
            </a:r>
          </a:p>
          <a:p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4FE7-0ADD-4B96-9335-2D147BE05FF8}"/>
              </a:ext>
            </a:extLst>
          </p:cNvPr>
          <p:cNvSpPr/>
          <p:nvPr/>
        </p:nvSpPr>
        <p:spPr>
          <a:xfrm>
            <a:off x="6838950" y="2682357"/>
            <a:ext cx="44577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SG" sz="3500"/>
          </a:p>
          <a:p>
            <a:r>
              <a:rPr lang="en-SG" sz="3500"/>
              <a:t>Licensing in Power BI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BD1DC-32B1-4F4D-A94D-1112550EA03D}"/>
              </a:ext>
            </a:extLst>
          </p:cNvPr>
          <p:cNvSpPr txBox="1"/>
          <p:nvPr/>
        </p:nvSpPr>
        <p:spPr>
          <a:xfrm>
            <a:off x="6791325" y="3962400"/>
            <a:ext cx="4762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Power BI Pro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Power BI Premium Per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Power BI Premium(</a:t>
            </a:r>
            <a:r>
              <a:rPr lang="en-SG" b="1"/>
              <a:t>P</a:t>
            </a:r>
            <a:r>
              <a:rPr lang="en-SG"/>
              <a:t> SKU)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Power BI Embedded(</a:t>
            </a:r>
            <a:r>
              <a:rPr lang="en-SG" b="1"/>
              <a:t>A</a:t>
            </a:r>
            <a:r>
              <a:rPr lang="en-SG"/>
              <a:t> SKU)</a:t>
            </a:r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1048288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0F41-881B-4896-8BCB-CE79C659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16390-8F7F-4166-BF94-BAE77A4E7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/>
          </a:p>
          <a:p>
            <a:pPr marL="0" indent="0" algn="ctr">
              <a:buNone/>
            </a:pPr>
            <a:endParaRPr lang="en-US" sz="4000"/>
          </a:p>
          <a:p>
            <a:pPr marL="0" indent="0" algn="ctr">
              <a:buNone/>
            </a:pPr>
            <a:r>
              <a:rPr lang="en-US" sz="4000"/>
              <a:t>Demo</a:t>
            </a:r>
            <a:endParaRPr lang="en-SG" sz="4000"/>
          </a:p>
        </p:txBody>
      </p:sp>
    </p:spTree>
    <p:extLst>
      <p:ext uri="{BB962C8B-B14F-4D97-AF65-F5344CB8AC3E}">
        <p14:creationId xmlns:p14="http://schemas.microsoft.com/office/powerpoint/2010/main" val="419068856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E68E0-BBA6-82F9-647B-1EE4C404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3102"/>
          </a:xfrm>
        </p:spPr>
        <p:txBody>
          <a:bodyPr>
            <a:normAutofit fontScale="90000"/>
          </a:bodyPr>
          <a:lstStyle/>
          <a:p>
            <a:r>
              <a:rPr lang="en-US"/>
              <a:t>Corporate Spend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403CD-12D4-62F1-61AD-AFD0202E9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Object 3">
                <a:extLst>
                  <a:ext uri="{FF2B5EF4-FFF2-40B4-BE49-F238E27FC236}">
                    <a16:creationId xmlns:a16="http://schemas.microsoft.com/office/drawing/2014/main" id="{A774065B-9BAA-9C23-71BE-0F7F3E47F82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88663526"/>
                  </p:ext>
                </p:extLst>
              </p:nvPr>
            </p:nvGraphicFramePr>
            <p:xfrm>
              <a:off x="660900" y="972152"/>
              <a:ext cx="10264507" cy="556823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A774065B-9BAA-9C23-71BE-0F7F3E47F8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900" y="972152"/>
                <a:ext cx="10264507" cy="5568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1626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767D-8DB6-C83C-0834-2EFB62A8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singapure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11439-BB7B-54D1-9192-4D1EA258F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712" y="1923090"/>
            <a:ext cx="10515600" cy="4936128"/>
          </a:xfrm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Object 4">
                <a:extLst>
                  <a:ext uri="{FF2B5EF4-FFF2-40B4-BE49-F238E27FC236}">
                    <a16:creationId xmlns:a16="http://schemas.microsoft.com/office/drawing/2014/main" id="{57B03FD2-7E43-BCD9-580D-0F761044968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729583"/>
                  </p:ext>
                </p:extLst>
              </p:nvPr>
            </p:nvGraphicFramePr>
            <p:xfrm>
              <a:off x="133362" y="503229"/>
              <a:ext cx="11651737" cy="545100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57B03FD2-7E43-BCD9-580D-0F76104496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62" y="503229"/>
                <a:ext cx="11651737" cy="54510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7876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Magnifying glass and question mark">
            <a:extLst>
              <a:ext uri="{FF2B5EF4-FFF2-40B4-BE49-F238E27FC236}">
                <a16:creationId xmlns:a16="http://schemas.microsoft.com/office/drawing/2014/main" id="{684E0ADC-415D-A045-0329-E7583BEBC9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736" t="9091" r="2562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CB4BD2-D011-46AA-A28F-4970E31CA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Q &amp; 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A5D0AA-931A-4C81-A891-BF6AC84ED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				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688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2DE68-7191-49D7-85E5-6E65F9BF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SG" sz="4000">
                <a:solidFill>
                  <a:srgbClr val="FFFFFF"/>
                </a:solidFill>
              </a:rPr>
              <a:t>Prerequisites for working on Power BI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326D33-52AA-55D7-680E-7E35083E5D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95133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5472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714B6B-A834-6266-9192-82DE9AAE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569" y="153920"/>
            <a:ext cx="10002103" cy="15594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  <a:ea typeface="Calibri Light"/>
                <a:cs typeface="Calibri Light"/>
              </a:rPr>
              <a:t>Join the Power BI Learning Hub WhatsApp Channel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7E648-1627-920D-BBD8-FF9647B83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341299"/>
            <a:ext cx="10005951" cy="19877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‎</a:t>
            </a:r>
            <a:endParaRPr lang="en-US">
              <a:solidFill>
                <a:schemeClr val="tx1"/>
              </a:solidFill>
              <a:ea typeface="Calibri"/>
              <a:cs typeface="Calibri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88EE847-75F1-684B-2F00-6F8C2FB11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2636" y="2600890"/>
            <a:ext cx="4148863" cy="425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3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27F04A-E79E-4F0A-8A43-41255584E50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219218" y="212333"/>
            <a:ext cx="8426450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E9B60B-7807-4361-B9E6-7550319DA5F9}"/>
              </a:ext>
            </a:extLst>
          </p:cNvPr>
          <p:cNvSpPr txBox="1"/>
          <p:nvPr/>
        </p:nvSpPr>
        <p:spPr>
          <a:xfrm>
            <a:off x="688369" y="4089115"/>
            <a:ext cx="494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/>
              <a:t>Components</a:t>
            </a:r>
          </a:p>
        </p:txBody>
      </p:sp>
      <p:graphicFrame>
        <p:nvGraphicFramePr>
          <p:cNvPr id="9" name="TextBox 4">
            <a:extLst>
              <a:ext uri="{FF2B5EF4-FFF2-40B4-BE49-F238E27FC236}">
                <a16:creationId xmlns:a16="http://schemas.microsoft.com/office/drawing/2014/main" id="{C589AD17-41CA-4FAC-F4AB-52DE9D642D32}"/>
              </a:ext>
            </a:extLst>
          </p:cNvPr>
          <p:cNvGraphicFramePr/>
          <p:nvPr/>
        </p:nvGraphicFramePr>
        <p:xfrm>
          <a:off x="688369" y="4674742"/>
          <a:ext cx="11301573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084183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E3BDB5D-DD2C-4FC9-8774-74F119ECA3C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12799" y="457200"/>
            <a:ext cx="1056640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2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FA41-B96D-4C54-B465-B182C9375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27" y="1004119"/>
            <a:ext cx="10515600" cy="575353"/>
          </a:xfrm>
        </p:spPr>
        <p:txBody>
          <a:bodyPr>
            <a:noAutofit/>
          </a:bodyPr>
          <a:lstStyle/>
          <a:p>
            <a:r>
              <a:rPr lang="en-SG" sz="2400" i="1"/>
              <a:t>Installing Power BI Desktop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DA2BC-BAF2-40B9-8B89-8DB4D801B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308" y="1713037"/>
            <a:ext cx="10515600" cy="1656334"/>
          </a:xfrm>
        </p:spPr>
        <p:txBody>
          <a:bodyPr/>
          <a:lstStyle/>
          <a:p>
            <a:r>
              <a:rPr lang="en-SG"/>
              <a:t>Two ways to get it</a:t>
            </a:r>
          </a:p>
          <a:p>
            <a:pPr marL="571500" indent="-571500">
              <a:buFont typeface="+mj-lt"/>
              <a:buAutoNum type="romanLcPeriod"/>
            </a:pPr>
            <a:r>
              <a:rPr lang="en-SG"/>
              <a:t>Download the Power BI Desktop exe file</a:t>
            </a:r>
          </a:p>
          <a:p>
            <a:pPr marL="571500" indent="-571500">
              <a:buFont typeface="+mj-lt"/>
              <a:buAutoNum type="romanLcPeriod"/>
            </a:pPr>
            <a:r>
              <a:rPr lang="en-SG"/>
              <a:t>Download from Microsoft Store – Preferred </a:t>
            </a:r>
          </a:p>
          <a:p>
            <a:pPr marL="0" indent="0">
              <a:buNone/>
            </a:pPr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038AC-089C-410C-AAD3-69824F093D37}"/>
              </a:ext>
            </a:extLst>
          </p:cNvPr>
          <p:cNvSpPr txBox="1"/>
          <p:nvPr/>
        </p:nvSpPr>
        <p:spPr>
          <a:xfrm>
            <a:off x="610417" y="193218"/>
            <a:ext cx="10191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>
                <a:latin typeface="+mj-lt"/>
              </a:rPr>
              <a:t>Developing Reports 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2DA394C-12E7-1950-26AD-36A2A696C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5384"/>
            <a:ext cx="12192000" cy="491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7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B29E5-7339-4324-8B31-BC9F7C066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SG" sz="3700" b="1"/>
              <a:t>Steps involved in creating Power BI Reports/Dashboards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F550CB9-12C7-40CE-AD35-6936D8B87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SG" sz="2000" i="1"/>
              <a:t>Getting Data from data source</a:t>
            </a:r>
          </a:p>
          <a:p>
            <a:r>
              <a:rPr lang="en-SG" sz="2000" i="1"/>
              <a:t>Cleaning the Data</a:t>
            </a:r>
          </a:p>
          <a:p>
            <a:r>
              <a:rPr lang="en-SG" sz="2000" i="1"/>
              <a:t>Model the data</a:t>
            </a:r>
          </a:p>
          <a:p>
            <a:r>
              <a:rPr lang="en-SG" sz="2000" i="1"/>
              <a:t>Visualize the Data</a:t>
            </a:r>
          </a:p>
          <a:p>
            <a:r>
              <a:rPr lang="en-SG" sz="2000" i="1"/>
              <a:t>Publish the Report to Power BI Service</a:t>
            </a:r>
          </a:p>
          <a:p>
            <a:r>
              <a:rPr lang="en-SG" sz="2000" i="1"/>
              <a:t>Sharing the Report</a:t>
            </a:r>
          </a:p>
          <a:p>
            <a:r>
              <a:rPr lang="en-SG" sz="2000" i="1"/>
              <a:t>Create dashboards by pining the visuals</a:t>
            </a:r>
          </a:p>
        </p:txBody>
      </p:sp>
      <p:pic>
        <p:nvPicPr>
          <p:cNvPr id="18" name="Picture 17" descr="Digital financial graph">
            <a:extLst>
              <a:ext uri="{FF2B5EF4-FFF2-40B4-BE49-F238E27FC236}">
                <a16:creationId xmlns:a16="http://schemas.microsoft.com/office/drawing/2014/main" id="{5C9AD23B-831D-FBE9-91E8-8197DAD761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226" r="15717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75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F533-ADBC-4B95-BE91-2D328DC1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7082"/>
          </a:xfrm>
        </p:spPr>
        <p:txBody>
          <a:bodyPr>
            <a:normAutofit fontScale="90000"/>
          </a:bodyPr>
          <a:lstStyle/>
          <a:p>
            <a:r>
              <a:rPr lang="en-SG"/>
              <a:t>Connecting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20AD4-B55A-4039-AE18-B35C6F7A3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30" y="1181529"/>
            <a:ext cx="3071973" cy="4150760"/>
          </a:xfrm>
        </p:spPr>
        <p:txBody>
          <a:bodyPr>
            <a:normAutofit/>
          </a:bodyPr>
          <a:lstStyle/>
          <a:p>
            <a:r>
              <a:rPr lang="en-SG"/>
              <a:t>Ways to connect to the different connectors available in Power BI</a:t>
            </a:r>
          </a:p>
          <a:p>
            <a:r>
              <a:rPr lang="en-SG"/>
              <a:t>There are 120 + data sources available from which you can choose from</a:t>
            </a:r>
          </a:p>
          <a:p>
            <a:endParaRPr lang="en-SG"/>
          </a:p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DCBC6-7A89-4944-BAC8-F0D4A210C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340" y="1284269"/>
            <a:ext cx="7622233" cy="46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12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9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0.png"/></Relationships>
</file>

<file path=ppt/webextensions/webextension1.xml><?xml version="1.0" encoding="utf-8"?>
<we:webextension xmlns:we="http://schemas.microsoft.com/office/webextensions/webextension/2010/11" id="{E9231456-C457-4186-8967-701120BF231E}">
  <we:reference id="wa200003233" version="2.0.0.3" store="en-US" storeType="omex"/>
  <we:alternateReferences>
    <we:reference id="wa200003233" version="2.0.0.3" store="omex" storeType="omex"/>
  </we:alternateReferences>
  <we:properties>
    <we:property name="reportUrl" value="&quot;/groups/e32ac10a-859d-487d-a9b8-f1d6ac1ec023/reports/6f025200-18dd-4543-a919-3e8a9a0e5ae3/ReportSection2?bookmarkGuid=9934a24c-1ee8-4b47-b4b0-2ddc444dbbd8&amp;bookmarkUsage=1&amp;ctid=97ae7e35-2f87-418b-9432-6733950f3d5c&amp;fromEntryPoint=export&quot;"/>
    <we:property name="reportState" value="&quot;CONNECTED&quot;"/>
    <we:property name="artifactViewState" value="&quot;live&quot;"/>
    <we:property name="reportEmbeddedTime" value="&quot;2024-08-31T13:57:11.512Z&quot;"/>
    <we:property name="creatorSessionId" value="&quot;e0c963b1-5a4a-4d60-8be6-a05c5197d873&quot;"/>
    <we:property name="creatorUserId" value="&quot;10032000479B51C3&quot;"/>
    <we:property name="creatorTenantId" value="&quot;97ae7e35-2f87-418b-9432-6733950f3d5c&quot;"/>
    <we:property name="pageDisplayName" value="&quot;IT Spend Trend&quot;"/>
    <we:property name="pageName" value="&quot;ReportSection2&quot;"/>
    <we:property name="reportName" value="&quot;Corporate Spend&quot;"/>
    <we:property name="isVisualContainerHeaderHidden" value="false"/>
    <we:property name="isFiltersActionButtonVisible" value="true"/>
    <we:property name="initialStateBookmark" value="&quot;H4sIAAAAAAAAA91YWW/bOBD+K4GARV6MrC5ffXMuIEjTBnGQxaIIFiNqZLOhRS1FpXED//cdUnLjQ45yOW1XTyI5Gn5z8NMM752Y55mA6SeYoPPB2ZfyZgLqZidwWk5azX3+fHo2uDj959Pg7IimZaa5THPnw72jQY1QX/G8AGE00OSX65YDQpzDyIwSEDm2nAxVLlMQ/DuWwrSkVYGzloN3mZAKjMqhBo1G7S2J05j29vYMEGCa3+IQmS5nLzCTSldjnwTy8tViWlmkmYQLTRrNa1QZeu8c20nzVplZTbQcPc3M+IDAjKTiDARNJj/Er+bg/JZzrOSETL53KvfFJHmUaq6nNDg01rScS6vOnZFf/hqjQit/INOYl9aYwSQDxfPV0SlPY/qy5XzERJdLophYoaO7TGGeVwqGslAMLzB5GFgwM/LvuZLkfQvobwRl5y74aGwVfuRkFNlnzAJRmK981ws/khQ912V4FjZ6EoBlB2zCMJbfDhSSBJno0bh0v7cWEG9TRF6D7ORyZ0Cbr4JbnK7H56/h898X37CImjAGaxiDbWDcL3KeklAt0vXFeqzhGtZwG1jrMvFMpnpcA83M3FqSokOqgcwoqQMYBgwi7Lq9fsQAIYiCNXYxYOwBf3MTDmSRajXducCRkVsxZggC88W1RZtce5IpICNR0a8lWftWspOTC84s+cnoKzGntWaCRO7mJQYN1qis3JBjuS5ju4zW5loy2T2kL2L5Ld11rF95fpISuROqIYqSoc+atZg/xZyRZvO/ARn/dYH1rWxecevW/HptrUA/6XR7Abp+EHZCL/T7vs2ERz2s8U5H8m7JxVZbgnHCetBzA+x2QuzFYb/fmFeD+BZShvEWzsU5Ki7jmiRqbSGrX0Eii4A2uuMMIS8UPhXOMeXWKooB0yaeLzlUGtgNxgb9wRiUXo49DVSMan9q43rI1by8obriaGtGmDKk9gBVMZ2+4Ag9mkXlkWl7ba8b9dtu2w06vQ5DiL2XJ/kbOOQK1M65gDqyfEJa/Wan7HGOq1b/3Pj3eH9IDb+zbQB6Zkn43iA21n1P4KEYGfUUMrcNx6XCudzPo6OF07eRkEi3oOpr/yWM1BzMN+Y4G3ZI83kXW1YiSgr7tmALWSvwFkUp8G+BakpbWaEK3d4c5bWplwilgCw3kTZlEE3FaDGd4vQl5U6jZ+yu5zxNH7YcnJykiVQTmDesE9RjMpxqaLgbZoKbP1vMc4iE+cj2/NbFS+YZD+5VLtuKaY+HaFtmLRPZ3hJzbcXMZxasq3gXsuwHp7xzpi1w2Tq+FX+u/JzqkJrYKinthcYc87wdSAshWg4bcxErTK0VqyJf6jsXyg0FOemnyknh7jyFLuVoJB52rlqSpN9v97wwaLueC27kUhEPjR0BWK7bL7Qmw9baAo/5zOu7EfSjpM3idgfcXqPKCHLOhmPIcF1hEHaTIPIZ+Ix1WNAJfa+5a3lMod/rxAGjPgiSXjtkSc9NvJe3QS5BAj+GpN0NWdftdCBMXunCq+Uu/tcoOHf++CUqrMair7GqIE/SQTiD7Il1hLfFOsI6dRutzTOdeF2Xd+95S/T7VrE/uZl/n+03dJyNZ01QHg3L24QyFAdyEsn/9aVCc6FqbwRn9VeWstB5BgzPIcWaq0tbrMfG+Y9ePNqSz5nfCHOqAxs+WLqpnM3+A7NGrEdeGwAA&quot;"/>
    <we:property name="bookmark" value="&quot;H4sIAAAAAAAAA91YbU/jOBD+KyjSiS8Vl7e26X6DAhLa5YQo4nRa8WHiTNosbpxzHJYu6n+/sZNCX9IGCu3uXj/F9nT8zIsfz/jJipI84zD5C8ZofbJOhLgfg7w/8KyWlZZzIYaOg3Gn69m90Lc7fsAYrYpMJSLNrU9PlgI5RHWb5AVwrYgmv961LOD8CoZ6FAPPsWVlKHORAk9+YClMS0oWOG1Z+JhxIUGrHChQqNU+kDiNCYJzpPEAU8kDDpCpcvYaMyFVNXZJIC8/DaalRZqJE65Io/4MK3ufrHMzqb8qa6uJlqUmmR73CcxQyIQBp8n4Wfx2Bs5tWedSjMnkJ6vyYkSSZ6lK1IQGp9qalnVj1NlT8svfI5Ro5PsijZLSGj0YZyCTfHn0OUkj+mfL+oKxKpd4MTZCZ4+ZxDyvFAxEIRleY/wyMGCm5N8rKcj7BtA/CNLMXSfDkVH4JSGjyD5tFvBC/8u1Hf8LSdHvrgzP3EavArDogHUYRuJ7XyJJkIkOjUv3OysBcdZF5D3ILm4OjmnzZXDz0/X43BV87n7xDYqwCaO3gtHbBcaTIk9SEqpFurpYj9VfwervAmtdJl6KVI1qoOmZB0NSdEgVkBkldQBDj0GIXTvohQwQvNBbYRcNxhzwDzehL4pUycnBNQ613JIxA+CYz6/N22Sbk0wBGfKKfg3Jmq+SnaycJ8yQnwi/EXMaa8ZI5K4/IlBgjMrKDRMs10VkltHYXEsmh6f0j0h8Tw8t49ckv0iJ3AnVAHnJ0JfNWvRNMWOk6ew2IOO/zbG+kc0rbt2ZX++MFejSnRh4aLue3/Ed3+25JhM2eljhowrF44KLjbYYo5gFENgedjs+BpHf6zXm1XH0ACnDaAfn4gplIqKaJGrtIKvfQSLzgNa64xIhLyS+Fs455dYyimOmdDy3OVQK2D1GGn1/BFItxp4GMkJ5MjFxPU3krLyhuuJsZ0boMqT2AFUxnWxxhDZmUXlk2k7b6Ya9tt22vU7QYQiRs32Sf4BDbkEeXHGoI8tXpNVvdso2c1y1+ufa22P/kBqus10AemNJuG8Qa+u+V/BQhIx6CpGbhuNG4kzu59HR3OlbS0ikm1P1dbINIzUH84M5zoQd0nzWxZaViBTcfM3ZQtZyfEBeCvxboJzQVkaoQnc0Q3mn6yVCySHLdaR1GURTERpMn3GyTbnT6Bmz61WSpi9bHl9cpLGQY5g1rGNUIzKcamh4HGQ80TdblOQQcv0n0/MbFy+Ypz14VLlsJ6ZtDtGuzFoksqMF5tqJmW8sWJfxzmXZM6fsOdPmuGwV35I/ly6nOqQ6tlII86AxwzxrB9KC85bFRgmPJKbGimWRr/WdC+WGhJz0U+Uk8XCWQjdiOOQvO1ctSdzrtQPH99q2Y4Md2lTEQ2NHAIbrTgqlyLCVtsBhLnN6dgi9MG6zqN0BO2hUGUKesMEIMlxV6Pnd2AtdBi5jHeZ1fNdp7lo2KXSDTuQx6oMgDto+iwM7drZvg2yCBG4Ecbvrs67d6YAfv9OFt4td/K9RcB788UtUWI1FX2NVQZ6kg3AJ2SvrCGeHdYRx6i5amzc68a4u7/b5SvT7VrE/uZnfz/ZrOs7Gs8Ypjwbla0IZir4Yh+J//ajQXKiaF8Fp/ZOlKFSeAcMrSLHm6dIU65F2/saHR1PyPb88Tqf/AcITB2k1GwAA&quot;"/>
    <we:property name="datasetId" value="&quot;cd57ec50-7853-4d62-b9c7-45cb999e0121&quot;"/>
    <we:property name="embedUrl" value="&quot;/reportEmbed?reportId=6f025200-18dd-4543-a919-3e8a9a0e5ae3&amp;groupId=e32ac10a-859d-487d-a9b8-f1d6ac1ec023&amp;w=2&amp;config=eyJjbHVzdGVyVXJsIjoiaHR0cHM6Ly9XQUJJLUlORElBLUNFTlRSQUwtQS1QUklNQVJZLXJlZGlyZWN0LmFuYWx5c2lzLndpbmRvd3MubmV0IiwiZW1iZWRGZWF0dXJlcyI6eyJ1c2FnZU1ldHJpY3NWTmV4dCI6dHJ1ZX19&amp;disableSensitivityBanner=true&quot;"/>
    <we:property name="backgroundColor" value="&quot;#C8C8C8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AEF9808D-53D6-473E-A862-F764F70A1FDB}">
  <we:reference id="wa200003233" version="2.0.0.3" store="en-US" storeType="omex"/>
  <we:alternateReferences>
    <we:reference id="wa200003233" version="2.0.0.3" store="omex" storeType="omex"/>
  </we:alternateReferences>
  <we:properties>
    <we:property name="reportUrl" value="&quot;/groups/e32ac10a-859d-487d-a9b8-f1d6ac1ec023/reports/5ee4d936-69f2-4f92-9abd-68bb26ca007e/ReportSection?bookmarkGuid=ce4c9a49-3845-4f61-a590-64259cd64a60&amp;bookmarkUsage=1&amp;ctid=97ae7e35-2f87-418b-9432-6733950f3d5c&amp;fromEntryPoint=export&quot;"/>
    <we:property name="reportState" value="&quot;CONNECTED&quot;"/>
    <we:property name="artifactViewState" value="&quot;live&quot;"/>
    <we:property name="reportEmbeddedTime" value="&quot;2024-08-31T14:08:33.507Z&quot;"/>
    <we:property name="creatorSessionId" value="&quot;bd39d45f-84ae-4c79-8d4b-ab9d8bf0de3b&quot;"/>
    <we:property name="creatorUserId" value="&quot;10032000479B51C3&quot;"/>
    <we:property name="creatorTenantId" value="&quot;97ae7e35-2f87-418b-9432-6733950f3d5c&quot;"/>
    <we:property name="pageDisplayName" value="&quot;Page 1&quot;"/>
    <we:property name="pageName" value="&quot;ReportSection&quot;"/>
    <we:property name="reportName" value="&quot;singapure&quot;"/>
    <we:property name="isVisualContainerHeaderHidden" value="false"/>
    <we:property name="isFiltersActionButtonVisible" value="true"/>
    <we:property name="initialStateBookmark" value="&quot;H4sIAAAAAAAAA71TTU/jMBD9K5XP0SoFAaK3EnUvbKFqEZdVtZok02BwPZY/CgHlvzN2UlFYacUBNpeMn0dv3rwZv4haOqOgvYItiom4IHrYgn0YjUUm9IBdX1/Op8vLP1fT+YxhMl6SdmLyIjzYBv2tdAFUZGDw9zoToNQCmnjagHKYCYPWkQYln7FP5itvA3aZwCejyEKkXHnwGGl3nM5nrj3+ccwVofJyhyusfI8u0ZD1+3MmXB8lSe/vIlkqWJD2IDUTR6zOy7MSN0d5fl7m4/oUzk7ziG+k8kNK2c6ejOV+uMvWRB8KVteQlRUokXRbdG4oUpAK2xTN3uErCrbCJW7SlfbSt8x0A6VC0XH3C0vsTQILCtrbdpTwO3osLHLBWkzyLvtfGhbkPKhRQTX+W8e03oGuGP0oYto0FhvYmz/7doU/gx5GffK34DUjTupGDWv3tg83fR/wHCzOwcS1Lu95aeLsu/3Gcd37g9UazG/TUnzxxL/DnHWXvsPWxBb5xcaAgncGKlyAxtSQ6XkkpjyeKug6uphiG/+/JD+O3sRbUCH6Fx+xSDXYVhklfS5/EPcKEtsnCn8EAAA=&quot;"/>
    <we:property name="bookmark" value="&quot;H4sIAAAAAAAAA71TTU/jMBD9K9Wco1UKGwq9laicYFVRxAX1MEmmWYNrW/7oElD+O2MnFbAgTsvmkvGb0bw3z+NnaIQzErtfuCOYw7nWDzu0D5MpZKAGrDjNfxbTophRU1enBc7yquCsNl5o5WD+DB5tS/5WuIAyNmLwDpq8mlW0PcrzsyqfNic4O8lhkwFKucI21mxROsrAkHVaoRRPNLTglLeB+gzo0UhtMRKtPXqKZHsu5zMLm/44Zh1Ye7GnNdV+QK/JaOsP5wzcECWh73OxWSIstfIoFDeO2KfCGd8K6ceSqls+GstT8uydiSaVrK7VVtQoIem25NxIUmoZdilavsPXOtiarmmbUsoL33GnG6wkQc/Tr6xmbxJY6qC87SYJ/63/lJaYsIF53mf/S8NKO49yUuqGvtaxaPaoakb/FrFoW0stHsxffrvCi6DGqy4+Ct4w4oRq5bh2r/twM8yBT8HSFZq47NU9L028+/6wccx7/2a1RvO7tBT/+Ma/w5xNn763o8GO+B3HQAfvDNa0QkVpIDP0EZTq+FZRNdHFFNv4vxT8OAYTb1GG6F9635BoEtsL7jRW+20EAAA=&quot;"/>
    <we:property name="datasetId" value="&quot;d3ff3331-d773-41cc-adeb-87680530199f&quot;"/>
    <we:property name="embedUrl" value="&quot;/reportEmbed?reportId=5ee4d936-69f2-4f92-9abd-68bb26ca007e&amp;groupId=e32ac10a-859d-487d-a9b8-f1d6ac1ec023&amp;w=2&amp;config=eyJjbHVzdGVyVXJsIjoiaHR0cHM6Ly9XQUJJLUlORElBLUNFTlRSQUwtQS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3F3AAE9CD1AE49BE125AA127291EFF" ma:contentTypeVersion="4" ma:contentTypeDescription="Create a new document." ma:contentTypeScope="" ma:versionID="05ee09e5f13d0edab46a3b20fd43883c">
  <xsd:schema xmlns:xsd="http://www.w3.org/2001/XMLSchema" xmlns:xs="http://www.w3.org/2001/XMLSchema" xmlns:p="http://schemas.microsoft.com/office/2006/metadata/properties" xmlns:ns2="65fa2375-ca92-4c3f-8c0c-de858337fcc6" targetNamespace="http://schemas.microsoft.com/office/2006/metadata/properties" ma:root="true" ma:fieldsID="0f1f843e50b436bdd8ef1b554321feaf" ns2:_="">
    <xsd:import namespace="65fa2375-ca92-4c3f-8c0c-de858337fc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fa2375-ca92-4c3f-8c0c-de858337fc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36935B-8254-403B-ACAC-600A1F55662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8202613-3068-4C1C-888F-8C4892D950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B37FF9-19DF-4FA8-87D8-A7C15B9C8CC9}">
  <ds:schemaRefs>
    <ds:schemaRef ds:uri="65fa2375-ca92-4c3f-8c0c-de858337fcc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Application>Microsoft Office PowerPoint</Application>
  <PresentationFormat>Widescreen</PresentationFormat>
  <Slides>26</Slides>
  <Notes>1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      Power BI Training </vt:lpstr>
      <vt:lpstr>Pavan Mani Deep Y </vt:lpstr>
      <vt:lpstr>Prerequisites for working on Power BI</vt:lpstr>
      <vt:lpstr>Join the Power BI Learning Hub WhatsApp Channel</vt:lpstr>
      <vt:lpstr>PowerPoint Presentation</vt:lpstr>
      <vt:lpstr>PowerPoint Presentation</vt:lpstr>
      <vt:lpstr>Installing Power BI Desktop   </vt:lpstr>
      <vt:lpstr>Steps involved in creating Power BI Reports/Dashboards</vt:lpstr>
      <vt:lpstr>Connecting Data source</vt:lpstr>
      <vt:lpstr>Choosing import modes </vt:lpstr>
      <vt:lpstr>Data preparation and modelling</vt:lpstr>
      <vt:lpstr>Understanding the Relationships</vt:lpstr>
      <vt:lpstr>Star Schema Design</vt:lpstr>
      <vt:lpstr>Normalization</vt:lpstr>
      <vt:lpstr>Modelling for high performance scenarios</vt:lpstr>
      <vt:lpstr>Modelling continued..</vt:lpstr>
      <vt:lpstr>Creating visualizations</vt:lpstr>
      <vt:lpstr>Publish to Power BI Service</vt:lpstr>
      <vt:lpstr>Tools to use for development</vt:lpstr>
      <vt:lpstr>Understanding Power BI Embedded</vt:lpstr>
      <vt:lpstr>Integration and extensibility with Power Apps</vt:lpstr>
      <vt:lpstr>Options in Power BI                      Security in Power BI </vt:lpstr>
      <vt:lpstr>PowerPoint Presentation</vt:lpstr>
      <vt:lpstr>Corporate Spend</vt:lpstr>
      <vt:lpstr>singapure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Yaragani Pavan Mani Deep</dc:creator>
  <cp:revision>5</cp:revision>
  <dcterms:created xsi:type="dcterms:W3CDTF">2024-02-07T13:52:52Z</dcterms:created>
  <dcterms:modified xsi:type="dcterms:W3CDTF">2024-08-31T22:20:13Z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0x0101007D3F3AAE9CD1AE49BE125AA127291EFF</vt:lpwstr>
  </property>
</Properties>
</file>