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0" r:id="rId4"/>
    <p:sldId id="271" r:id="rId5"/>
    <p:sldId id="272" r:id="rId6"/>
    <p:sldId id="274" r:id="rId7"/>
    <p:sldId id="273" r:id="rId8"/>
    <p:sldId id="276" r:id="rId9"/>
    <p:sldId id="277" r:id="rId10"/>
    <p:sldId id="275" r:id="rId11"/>
    <p:sldId id="290" r:id="rId12"/>
    <p:sldId id="282" r:id="rId13"/>
    <p:sldId id="281" r:id="rId14"/>
    <p:sldId id="283" r:id="rId15"/>
    <p:sldId id="284" r:id="rId16"/>
    <p:sldId id="288" r:id="rId17"/>
    <p:sldId id="289" r:id="rId18"/>
    <p:sldId id="286" r:id="rId19"/>
    <p:sldId id="287" r:id="rId20"/>
    <p:sldId id="291" r:id="rId21"/>
    <p:sldId id="278" r:id="rId22"/>
    <p:sldId id="285" r:id="rId23"/>
    <p:sldId id="258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4B40C5-5ED0-5F88-CE72-1E32C0856D0D}" v="11" dt="2018-12-05T19:41:59.648"/>
    <p1510:client id="{42C6F534-28B0-598C-EBB0-52310557A4C1}" v="42" dt="2018-12-06T00:48:30.484"/>
    <p1510:client id="{AE04E35F-D742-4972-B4DD-3243DA444773}" v="86" dt="2018-12-06T01:40:05.603"/>
    <p1510:client id="{20BEC705-78DB-B4F7-3077-D5D79BD1CF57}" v="12" dt="2018-12-06T01:49:42.183"/>
    <p1510:client id="{F3083E53-754A-859E-309D-2240189A9AAF}" v="4" dt="2018-12-06T01:43:58.483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8" y="4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 Pavan Chaitanya Moganti" userId="S::vmoganti1@student.gsu.edu::c75542e3-ba55-4502-abaf-4590246dd780" providerId="AD" clId="Web-{F3083E53-754A-859E-309D-2240189A9AAF}"/>
    <pc:docChg chg="addSld modSld">
      <pc:chgData name="Venkata Pavan Chaitanya Moganti" userId="S::vmoganti1@student.gsu.edu::c75542e3-ba55-4502-abaf-4590246dd780" providerId="AD" clId="Web-{F3083E53-754A-859E-309D-2240189A9AAF}" dt="2018-12-06T01:43:58.483" v="16" actId="20577"/>
      <pc:docMkLst>
        <pc:docMk/>
      </pc:docMkLst>
      <pc:sldChg chg="addSp modSp new mod modClrScheme chgLayout">
        <pc:chgData name="Venkata Pavan Chaitanya Moganti" userId="S::vmoganti1@student.gsu.edu::c75542e3-ba55-4502-abaf-4590246dd780" providerId="AD" clId="Web-{F3083E53-754A-859E-309D-2240189A9AAF}" dt="2018-12-06T01:43:58.483" v="15" actId="20577"/>
        <pc:sldMkLst>
          <pc:docMk/>
          <pc:sldMk cId="1250973676" sldId="288"/>
        </pc:sldMkLst>
        <pc:spChg chg="mod ord">
          <ac:chgData name="Venkata Pavan Chaitanya Moganti" userId="S::vmoganti1@student.gsu.edu::c75542e3-ba55-4502-abaf-4590246dd780" providerId="AD" clId="Web-{F3083E53-754A-859E-309D-2240189A9AAF}" dt="2018-12-06T01:43:11.186" v="1" actId="20577"/>
          <ac:spMkLst>
            <pc:docMk/>
            <pc:sldMk cId="1250973676" sldId="288"/>
            <ac:spMk id="2" creationId="{08CB0CA6-2ED6-4158-87A8-30F07E4415B1}"/>
          </ac:spMkLst>
        </pc:spChg>
        <pc:spChg chg="mod ord">
          <ac:chgData name="Venkata Pavan Chaitanya Moganti" userId="S::vmoganti1@student.gsu.edu::c75542e3-ba55-4502-abaf-4590246dd780" providerId="AD" clId="Web-{F3083E53-754A-859E-309D-2240189A9AAF}" dt="2018-12-06T01:43:58.483" v="15" actId="20577"/>
          <ac:spMkLst>
            <pc:docMk/>
            <pc:sldMk cId="1250973676" sldId="288"/>
            <ac:spMk id="3" creationId="{E31D60E2-C6D3-4ED8-A669-0FF54A23E913}"/>
          </ac:spMkLst>
        </pc:spChg>
        <pc:spChg chg="add mod ord">
          <ac:chgData name="Venkata Pavan Chaitanya Moganti" userId="S::vmoganti1@student.gsu.edu::c75542e3-ba55-4502-abaf-4590246dd780" providerId="AD" clId="Web-{F3083E53-754A-859E-309D-2240189A9AAF}" dt="2018-12-06T01:43:53.342" v="12" actId="20577"/>
          <ac:spMkLst>
            <pc:docMk/>
            <pc:sldMk cId="1250973676" sldId="288"/>
            <ac:spMk id="4" creationId="{C15D7F55-774F-4C22-892A-A04077E4184E}"/>
          </ac:spMkLst>
        </pc:spChg>
      </pc:sldChg>
    </pc:docChg>
  </pc:docChgLst>
  <pc:docChgLst>
    <pc:chgData name="Gopika Gopi Krishnan Sheeja" userId="S::ggopikrishnansheeja1@student.gsu.edu::5b4830af-5bcf-4ada-93b7-aa0d5c599cf1" providerId="AD" clId="Web-{744B40C5-5ED0-5F88-CE72-1E32C0856D0D}"/>
    <pc:docChg chg="delSld modSld">
      <pc:chgData name="Gopika Gopi Krishnan Sheeja" userId="S::ggopikrishnansheeja1@student.gsu.edu::5b4830af-5bcf-4ada-93b7-aa0d5c599cf1" providerId="AD" clId="Web-{744B40C5-5ED0-5F88-CE72-1E32C0856D0D}" dt="2018-12-05T20:32:39.323" v="479" actId="1076"/>
      <pc:docMkLst>
        <pc:docMk/>
      </pc:docMkLst>
      <pc:sldChg chg="addSp delSp modSp">
        <pc:chgData name="Gopika Gopi Krishnan Sheeja" userId="S::ggopikrishnansheeja1@student.gsu.edu::5b4830af-5bcf-4ada-93b7-aa0d5c599cf1" providerId="AD" clId="Web-{744B40C5-5ED0-5F88-CE72-1E32C0856D0D}" dt="2018-12-05T19:30:48.661" v="177" actId="20577"/>
        <pc:sldMkLst>
          <pc:docMk/>
          <pc:sldMk cId="1920111014" sldId="256"/>
        </pc:sldMkLst>
        <pc:spChg chg="mod">
          <ac:chgData name="Gopika Gopi Krishnan Sheeja" userId="S::ggopikrishnansheeja1@student.gsu.edu::5b4830af-5bcf-4ada-93b7-aa0d5c599cf1" providerId="AD" clId="Web-{744B40C5-5ED0-5F88-CE72-1E32C0856D0D}" dt="2018-12-05T19:30:06.174" v="167" actId="20577"/>
          <ac:spMkLst>
            <pc:docMk/>
            <pc:sldMk cId="1920111014" sldId="256"/>
            <ac:spMk id="2" creationId="{00000000-0000-0000-0000-000000000000}"/>
          </ac:spMkLst>
        </pc:spChg>
        <pc:spChg chg="del mod">
          <ac:chgData name="Gopika Gopi Krishnan Sheeja" userId="S::ggopikrishnansheeja1@student.gsu.edu::5b4830af-5bcf-4ada-93b7-aa0d5c599cf1" providerId="AD" clId="Web-{744B40C5-5ED0-5F88-CE72-1E32C0856D0D}" dt="2018-12-05T17:03:17.786" v="18" actId="20577"/>
          <ac:spMkLst>
            <pc:docMk/>
            <pc:sldMk cId="1920111014" sldId="256"/>
            <ac:spMk id="3" creationId="{00000000-0000-0000-0000-000000000000}"/>
          </ac:spMkLst>
        </pc:spChg>
        <pc:spChg chg="add mod">
          <ac:chgData name="Gopika Gopi Krishnan Sheeja" userId="S::ggopikrishnansheeja1@student.gsu.edu::5b4830af-5bcf-4ada-93b7-aa0d5c599cf1" providerId="AD" clId="Web-{744B40C5-5ED0-5F88-CE72-1E32C0856D0D}" dt="2018-12-05T19:30:48.661" v="177" actId="20577"/>
          <ac:spMkLst>
            <pc:docMk/>
            <pc:sldMk cId="1920111014" sldId="256"/>
            <ac:spMk id="4" creationId="{BF3E794F-41AE-46EF-9524-AE819A442872}"/>
          </ac:spMkLst>
        </pc:spChg>
      </pc:sldChg>
      <pc:sldChg chg="modSp">
        <pc:chgData name="Gopika Gopi Krishnan Sheeja" userId="S::ggopikrishnansheeja1@student.gsu.edu::5b4830af-5bcf-4ada-93b7-aa0d5c599cf1" providerId="AD" clId="Web-{744B40C5-5ED0-5F88-CE72-1E32C0856D0D}" dt="2018-12-05T19:43:11.386" v="430" actId="20577"/>
        <pc:sldMkLst>
          <pc:docMk/>
          <pc:sldMk cId="1580651390" sldId="270"/>
        </pc:sldMkLst>
        <pc:spChg chg="mod">
          <ac:chgData name="Gopika Gopi Krishnan Sheeja" userId="S::ggopikrishnansheeja1@student.gsu.edu::5b4830af-5bcf-4ada-93b7-aa0d5c599cf1" providerId="AD" clId="Web-{744B40C5-5ED0-5F88-CE72-1E32C0856D0D}" dt="2018-12-05T19:31:57.930" v="192" actId="20577"/>
          <ac:spMkLst>
            <pc:docMk/>
            <pc:sldMk cId="1580651390" sldId="270"/>
            <ac:spMk id="2" creationId="{19B72925-6E59-4B65-A547-D8BE46F40A3E}"/>
          </ac:spMkLst>
        </pc:spChg>
        <pc:spChg chg="mod">
          <ac:chgData name="Gopika Gopi Krishnan Sheeja" userId="S::ggopikrishnansheeja1@student.gsu.edu::5b4830af-5bcf-4ada-93b7-aa0d5c599cf1" providerId="AD" clId="Web-{744B40C5-5ED0-5F88-CE72-1E32C0856D0D}" dt="2018-12-05T19:43:11.386" v="430" actId="20577"/>
          <ac:spMkLst>
            <pc:docMk/>
            <pc:sldMk cId="1580651390" sldId="270"/>
            <ac:spMk id="3" creationId="{7C36004C-B931-4AFF-9B30-24BE5EEBC62B}"/>
          </ac:spMkLst>
        </pc:spChg>
      </pc:sldChg>
      <pc:sldChg chg="modSp">
        <pc:chgData name="Gopika Gopi Krishnan Sheeja" userId="S::ggopikrishnansheeja1@student.gsu.edu::5b4830af-5bcf-4ada-93b7-aa0d5c599cf1" providerId="AD" clId="Web-{744B40C5-5ED0-5F88-CE72-1E32C0856D0D}" dt="2018-12-05T19:43:30.668" v="435" actId="20577"/>
        <pc:sldMkLst>
          <pc:docMk/>
          <pc:sldMk cId="622307790" sldId="271"/>
        </pc:sldMkLst>
        <pc:spChg chg="mod">
          <ac:chgData name="Gopika Gopi Krishnan Sheeja" userId="S::ggopikrishnansheeja1@student.gsu.edu::5b4830af-5bcf-4ada-93b7-aa0d5c599cf1" providerId="AD" clId="Web-{744B40C5-5ED0-5F88-CE72-1E32C0856D0D}" dt="2018-12-05T19:43:30.668" v="435" actId="20577"/>
          <ac:spMkLst>
            <pc:docMk/>
            <pc:sldMk cId="622307790" sldId="271"/>
            <ac:spMk id="3" creationId="{FE96663E-C78B-46CB-A249-327EB31FEA5C}"/>
          </ac:spMkLst>
        </pc:spChg>
      </pc:sldChg>
      <pc:sldChg chg="addSp modSp">
        <pc:chgData name="Gopika Gopi Krishnan Sheeja" userId="S::ggopikrishnansheeja1@student.gsu.edu::5b4830af-5bcf-4ada-93b7-aa0d5c599cf1" providerId="AD" clId="Web-{744B40C5-5ED0-5F88-CE72-1E32C0856D0D}" dt="2018-12-05T20:32:39.323" v="479" actId="1076"/>
        <pc:sldMkLst>
          <pc:docMk/>
          <pc:sldMk cId="1427985074" sldId="274"/>
        </pc:sldMkLst>
        <pc:spChg chg="mod">
          <ac:chgData name="Gopika Gopi Krishnan Sheeja" userId="S::ggopikrishnansheeja1@student.gsu.edu::5b4830af-5bcf-4ada-93b7-aa0d5c599cf1" providerId="AD" clId="Web-{744B40C5-5ED0-5F88-CE72-1E32C0856D0D}" dt="2018-12-05T20:32:29.338" v="476" actId="20577"/>
          <ac:spMkLst>
            <pc:docMk/>
            <pc:sldMk cId="1427985074" sldId="274"/>
            <ac:spMk id="2" creationId="{C2B9D5A4-DB1E-4D01-B66E-6D20D27D8386}"/>
          </ac:spMkLst>
        </pc:spChg>
        <pc:spChg chg="mod">
          <ac:chgData name="Gopika Gopi Krishnan Sheeja" userId="S::ggopikrishnansheeja1@student.gsu.edu::5b4830af-5bcf-4ada-93b7-aa0d5c599cf1" providerId="AD" clId="Web-{744B40C5-5ED0-5F88-CE72-1E32C0856D0D}" dt="2018-12-05T20:31:57.744" v="466" actId="14100"/>
          <ac:spMkLst>
            <pc:docMk/>
            <pc:sldMk cId="1427985074" sldId="274"/>
            <ac:spMk id="3" creationId="{D1CFCB33-2E1D-42AD-BA85-ADC4A911F1AA}"/>
          </ac:spMkLst>
        </pc:spChg>
        <pc:picChg chg="add mod">
          <ac:chgData name="Gopika Gopi Krishnan Sheeja" userId="S::ggopikrishnansheeja1@student.gsu.edu::5b4830af-5bcf-4ada-93b7-aa0d5c599cf1" providerId="AD" clId="Web-{744B40C5-5ED0-5F88-CE72-1E32C0856D0D}" dt="2018-12-05T20:32:39.323" v="479" actId="1076"/>
          <ac:picMkLst>
            <pc:docMk/>
            <pc:sldMk cId="1427985074" sldId="274"/>
            <ac:picMk id="4" creationId="{A75A8587-75A1-4FCA-8D60-1543D8130A26}"/>
          </ac:picMkLst>
        </pc:picChg>
      </pc:sldChg>
      <pc:sldChg chg="modSp">
        <pc:chgData name="Gopika Gopi Krishnan Sheeja" userId="S::ggopikrishnansheeja1@student.gsu.edu::5b4830af-5bcf-4ada-93b7-aa0d5c599cf1" providerId="AD" clId="Web-{744B40C5-5ED0-5F88-CE72-1E32C0856D0D}" dt="2018-12-05T19:59:45.905" v="462" actId="20577"/>
        <pc:sldMkLst>
          <pc:docMk/>
          <pc:sldMk cId="2644689776" sldId="281"/>
        </pc:sldMkLst>
        <pc:spChg chg="mod">
          <ac:chgData name="Gopika Gopi Krishnan Sheeja" userId="S::ggopikrishnansheeja1@student.gsu.edu::5b4830af-5bcf-4ada-93b7-aa0d5c599cf1" providerId="AD" clId="Web-{744B40C5-5ED0-5F88-CE72-1E32C0856D0D}" dt="2018-12-05T19:59:45.905" v="462" actId="20577"/>
          <ac:spMkLst>
            <pc:docMk/>
            <pc:sldMk cId="2644689776" sldId="281"/>
            <ac:spMk id="3" creationId="{DF9007F7-15AC-4031-8D1C-C01C694A7E95}"/>
          </ac:spMkLst>
        </pc:spChg>
      </pc:sldChg>
      <pc:sldChg chg="modSp">
        <pc:chgData name="Gopika Gopi Krishnan Sheeja" userId="S::ggopikrishnansheeja1@student.gsu.edu::5b4830af-5bcf-4ada-93b7-aa0d5c599cf1" providerId="AD" clId="Web-{744B40C5-5ED0-5F88-CE72-1E32C0856D0D}" dt="2018-12-05T17:06:14.460" v="56" actId="20577"/>
        <pc:sldMkLst>
          <pc:docMk/>
          <pc:sldMk cId="630000966" sldId="283"/>
        </pc:sldMkLst>
        <pc:spChg chg="mod">
          <ac:chgData name="Gopika Gopi Krishnan Sheeja" userId="S::ggopikrishnansheeja1@student.gsu.edu::5b4830af-5bcf-4ada-93b7-aa0d5c599cf1" providerId="AD" clId="Web-{744B40C5-5ED0-5F88-CE72-1E32C0856D0D}" dt="2018-12-05T17:06:14.460" v="56" actId="20577"/>
          <ac:spMkLst>
            <pc:docMk/>
            <pc:sldMk cId="630000966" sldId="283"/>
            <ac:spMk id="3" creationId="{DF9007F7-15AC-4031-8D1C-C01C694A7E95}"/>
          </ac:spMkLst>
        </pc:spChg>
      </pc:sldChg>
      <pc:sldChg chg="addSp delSp modSp">
        <pc:chgData name="Gopika Gopi Krishnan Sheeja" userId="S::ggopikrishnansheeja1@student.gsu.edu::5b4830af-5bcf-4ada-93b7-aa0d5c599cf1" providerId="AD" clId="Web-{744B40C5-5ED0-5F88-CE72-1E32C0856D0D}" dt="2018-12-05T19:52:55.619" v="440" actId="1076"/>
        <pc:sldMkLst>
          <pc:docMk/>
          <pc:sldMk cId="2318530820" sldId="284"/>
        </pc:sldMkLst>
        <pc:spChg chg="mod">
          <ac:chgData name="Gopika Gopi Krishnan Sheeja" userId="S::ggopikrishnansheeja1@student.gsu.edu::5b4830af-5bcf-4ada-93b7-aa0d5c599cf1" providerId="AD" clId="Web-{744B40C5-5ED0-5F88-CE72-1E32C0856D0D}" dt="2018-12-05T19:18:55.938" v="150" actId="20577"/>
          <ac:spMkLst>
            <pc:docMk/>
            <pc:sldMk cId="2318530820" sldId="284"/>
            <ac:spMk id="3" creationId="{DF9007F7-15AC-4031-8D1C-C01C694A7E95}"/>
          </ac:spMkLst>
        </pc:spChg>
        <pc:picChg chg="add del mod">
          <ac:chgData name="Gopika Gopi Krishnan Sheeja" userId="S::ggopikrishnansheeja1@student.gsu.edu::5b4830af-5bcf-4ada-93b7-aa0d5c599cf1" providerId="AD" clId="Web-{744B40C5-5ED0-5F88-CE72-1E32C0856D0D}" dt="2018-12-05T19:52:48.274" v="438" actId="1076"/>
          <ac:picMkLst>
            <pc:docMk/>
            <pc:sldMk cId="2318530820" sldId="284"/>
            <ac:picMk id="4" creationId="{B21D0712-079C-4B5D-A55B-DBEE3FB98DD3}"/>
          </ac:picMkLst>
        </pc:picChg>
        <pc:picChg chg="del">
          <ac:chgData name="Gopika Gopi Krishnan Sheeja" userId="S::ggopikrishnansheeja1@student.gsu.edu::5b4830af-5bcf-4ada-93b7-aa0d5c599cf1" providerId="AD" clId="Web-{744B40C5-5ED0-5F88-CE72-1E32C0856D0D}" dt="2018-12-05T18:07:15.338" v="96" actId="1076"/>
          <ac:picMkLst>
            <pc:docMk/>
            <pc:sldMk cId="2318530820" sldId="284"/>
            <ac:picMk id="5" creationId="{F1DB01BE-7712-4E1D-96D1-B307F26A58B7}"/>
          </ac:picMkLst>
        </pc:picChg>
        <pc:picChg chg="add mod">
          <ac:chgData name="Gopika Gopi Krishnan Sheeja" userId="S::ggopikrishnansheeja1@student.gsu.edu::5b4830af-5bcf-4ada-93b7-aa0d5c599cf1" providerId="AD" clId="Web-{744B40C5-5ED0-5F88-CE72-1E32C0856D0D}" dt="2018-12-05T19:52:55.619" v="440" actId="1076"/>
          <ac:picMkLst>
            <pc:docMk/>
            <pc:sldMk cId="2318530820" sldId="284"/>
            <ac:picMk id="5" creationId="{E4EEBDCE-D192-4409-9D33-DE82DA20C6B4}"/>
          </ac:picMkLst>
        </pc:picChg>
      </pc:sldChg>
      <pc:sldChg chg="del">
        <pc:chgData name="Gopika Gopi Krishnan Sheeja" userId="S::ggopikrishnansheeja1@student.gsu.edu::5b4830af-5bcf-4ada-93b7-aa0d5c599cf1" providerId="AD" clId="Web-{744B40C5-5ED0-5F88-CE72-1E32C0856D0D}" dt="2018-12-05T19:58:59.402" v="441" actId="1076"/>
        <pc:sldMkLst>
          <pc:docMk/>
          <pc:sldMk cId="3681931446" sldId="285"/>
        </pc:sldMkLst>
      </pc:sldChg>
    </pc:docChg>
  </pc:docChgLst>
  <pc:docChgLst>
    <pc:chgData name="Gopika Gopi Krishnan Sheeja" userId="S::ggopikrishnansheeja1@student.gsu.edu::5b4830af-5bcf-4ada-93b7-aa0d5c599cf1" providerId="AD" clId="Web-{42C6F534-28B0-598C-EBB0-52310557A4C1}"/>
    <pc:docChg chg="addSld delSld modSld">
      <pc:chgData name="Gopika Gopi Krishnan Sheeja" userId="S::ggopikrishnansheeja1@student.gsu.edu::5b4830af-5bcf-4ada-93b7-aa0d5c599cf1" providerId="AD" clId="Web-{42C6F534-28B0-598C-EBB0-52310557A4C1}" dt="2018-12-06T00:48:30.500" v="939" actId="20577"/>
      <pc:docMkLst>
        <pc:docMk/>
      </pc:docMkLst>
      <pc:sldChg chg="modSp">
        <pc:chgData name="Gopika Gopi Krishnan Sheeja" userId="S::ggopikrishnansheeja1@student.gsu.edu::5b4830af-5bcf-4ada-93b7-aa0d5c599cf1" providerId="AD" clId="Web-{42C6F534-28B0-598C-EBB0-52310557A4C1}" dt="2018-12-05T22:02:16.797" v="240" actId="20577"/>
        <pc:sldMkLst>
          <pc:docMk/>
          <pc:sldMk cId="622307790" sldId="271"/>
        </pc:sldMkLst>
        <pc:spChg chg="mod">
          <ac:chgData name="Gopika Gopi Krishnan Sheeja" userId="S::ggopikrishnansheeja1@student.gsu.edu::5b4830af-5bcf-4ada-93b7-aa0d5c599cf1" providerId="AD" clId="Web-{42C6F534-28B0-598C-EBB0-52310557A4C1}" dt="2018-12-05T22:02:16.797" v="240" actId="20577"/>
          <ac:spMkLst>
            <pc:docMk/>
            <pc:sldMk cId="622307790" sldId="271"/>
            <ac:spMk id="3" creationId="{FE96663E-C78B-46CB-A249-327EB31FEA5C}"/>
          </ac:spMkLst>
        </pc:spChg>
      </pc:sldChg>
      <pc:sldChg chg="modSp">
        <pc:chgData name="Gopika Gopi Krishnan Sheeja" userId="S::ggopikrishnansheeja1@student.gsu.edu::5b4830af-5bcf-4ada-93b7-aa0d5c599cf1" providerId="AD" clId="Web-{42C6F534-28B0-598C-EBB0-52310557A4C1}" dt="2018-12-06T00:48:30.484" v="938" actId="20577"/>
        <pc:sldMkLst>
          <pc:docMk/>
          <pc:sldMk cId="2570880664" sldId="273"/>
        </pc:sldMkLst>
        <pc:spChg chg="mod">
          <ac:chgData name="Gopika Gopi Krishnan Sheeja" userId="S::ggopikrishnansheeja1@student.gsu.edu::5b4830af-5bcf-4ada-93b7-aa0d5c599cf1" providerId="AD" clId="Web-{42C6F534-28B0-598C-EBB0-52310557A4C1}" dt="2018-12-06T00:48:30.484" v="938" actId="20577"/>
          <ac:spMkLst>
            <pc:docMk/>
            <pc:sldMk cId="2570880664" sldId="273"/>
            <ac:spMk id="4" creationId="{2E05C72F-4B56-4897-BBC3-FFC85645CB4F}"/>
          </ac:spMkLst>
        </pc:spChg>
      </pc:sldChg>
      <pc:sldChg chg="modSp">
        <pc:chgData name="Gopika Gopi Krishnan Sheeja" userId="S::ggopikrishnansheeja1@student.gsu.edu::5b4830af-5bcf-4ada-93b7-aa0d5c599cf1" providerId="AD" clId="Web-{42C6F534-28B0-598C-EBB0-52310557A4C1}" dt="2018-12-05T22:02:32.672" v="247" actId="20577"/>
        <pc:sldMkLst>
          <pc:docMk/>
          <pc:sldMk cId="1427985074" sldId="274"/>
        </pc:sldMkLst>
        <pc:spChg chg="mod">
          <ac:chgData name="Gopika Gopi Krishnan Sheeja" userId="S::ggopikrishnansheeja1@student.gsu.edu::5b4830af-5bcf-4ada-93b7-aa0d5c599cf1" providerId="AD" clId="Web-{42C6F534-28B0-598C-EBB0-52310557A4C1}" dt="2018-12-05T22:02:32.672" v="247" actId="20577"/>
          <ac:spMkLst>
            <pc:docMk/>
            <pc:sldMk cId="1427985074" sldId="274"/>
            <ac:spMk id="3" creationId="{D1CFCB33-2E1D-42AD-BA85-ADC4A911F1AA}"/>
          </ac:spMkLst>
        </pc:spChg>
      </pc:sldChg>
      <pc:sldChg chg="modSp">
        <pc:chgData name="Gopika Gopi Krishnan Sheeja" userId="S::ggopikrishnansheeja1@student.gsu.edu::5b4830af-5bcf-4ada-93b7-aa0d5c599cf1" providerId="AD" clId="Web-{42C6F534-28B0-598C-EBB0-52310557A4C1}" dt="2018-12-05T22:08:29.159" v="443" actId="20577"/>
        <pc:sldMkLst>
          <pc:docMk/>
          <pc:sldMk cId="1293723247" sldId="275"/>
        </pc:sldMkLst>
        <pc:spChg chg="mod">
          <ac:chgData name="Gopika Gopi Krishnan Sheeja" userId="S::ggopikrishnansheeja1@student.gsu.edu::5b4830af-5bcf-4ada-93b7-aa0d5c599cf1" providerId="AD" clId="Web-{42C6F534-28B0-598C-EBB0-52310557A4C1}" dt="2018-12-05T22:08:29.159" v="443" actId="20577"/>
          <ac:spMkLst>
            <pc:docMk/>
            <pc:sldMk cId="1293723247" sldId="275"/>
            <ac:spMk id="3" creationId="{DF9007F7-15AC-4031-8D1C-C01C694A7E95}"/>
          </ac:spMkLst>
        </pc:spChg>
      </pc:sldChg>
      <pc:sldChg chg="modSp">
        <pc:chgData name="Gopika Gopi Krishnan Sheeja" userId="S::ggopikrishnansheeja1@student.gsu.edu::5b4830af-5bcf-4ada-93b7-aa0d5c599cf1" providerId="AD" clId="Web-{42C6F534-28B0-598C-EBB0-52310557A4C1}" dt="2018-12-05T21:43:20.415" v="19" actId="20577"/>
        <pc:sldMkLst>
          <pc:docMk/>
          <pc:sldMk cId="3989420324" sldId="276"/>
        </pc:sldMkLst>
        <pc:spChg chg="mod">
          <ac:chgData name="Gopika Gopi Krishnan Sheeja" userId="S::ggopikrishnansheeja1@student.gsu.edu::5b4830af-5bcf-4ada-93b7-aa0d5c599cf1" providerId="AD" clId="Web-{42C6F534-28B0-598C-EBB0-52310557A4C1}" dt="2018-12-05T21:43:20.415" v="19" actId="20577"/>
          <ac:spMkLst>
            <pc:docMk/>
            <pc:sldMk cId="3989420324" sldId="276"/>
            <ac:spMk id="6" creationId="{0690FDEF-19D8-442A-B956-BC690C4FDF12}"/>
          </ac:spMkLst>
        </pc:spChg>
      </pc:sldChg>
      <pc:sldChg chg="modSp">
        <pc:chgData name="Gopika Gopi Krishnan Sheeja" userId="S::ggopikrishnansheeja1@student.gsu.edu::5b4830af-5bcf-4ada-93b7-aa0d5c599cf1" providerId="AD" clId="Web-{42C6F534-28B0-598C-EBB0-52310557A4C1}" dt="2018-12-05T21:43:13.353" v="14" actId="20577"/>
        <pc:sldMkLst>
          <pc:docMk/>
          <pc:sldMk cId="3569529336" sldId="277"/>
        </pc:sldMkLst>
        <pc:spChg chg="mod">
          <ac:chgData name="Gopika Gopi Krishnan Sheeja" userId="S::ggopikrishnansheeja1@student.gsu.edu::5b4830af-5bcf-4ada-93b7-aa0d5c599cf1" providerId="AD" clId="Web-{42C6F534-28B0-598C-EBB0-52310557A4C1}" dt="2018-12-05T21:43:13.353" v="14" actId="20577"/>
          <ac:spMkLst>
            <pc:docMk/>
            <pc:sldMk cId="3569529336" sldId="277"/>
            <ac:spMk id="3" creationId="{B1F76CAC-C54B-4692-ADC7-C1720BA28A27}"/>
          </ac:spMkLst>
        </pc:spChg>
      </pc:sldChg>
      <pc:sldChg chg="addSp delSp modSp">
        <pc:chgData name="Gopika Gopi Krishnan Sheeja" userId="S::ggopikrishnansheeja1@student.gsu.edu::5b4830af-5bcf-4ada-93b7-aa0d5c599cf1" providerId="AD" clId="Web-{42C6F534-28B0-598C-EBB0-52310557A4C1}" dt="2018-12-05T22:17:44.115" v="738" actId="14100"/>
        <pc:sldMkLst>
          <pc:docMk/>
          <pc:sldMk cId="3874956081" sldId="278"/>
        </pc:sldMkLst>
        <pc:spChg chg="mod">
          <ac:chgData name="Gopika Gopi Krishnan Sheeja" userId="S::ggopikrishnansheeja1@student.gsu.edu::5b4830af-5bcf-4ada-93b7-aa0d5c599cf1" providerId="AD" clId="Web-{42C6F534-28B0-598C-EBB0-52310557A4C1}" dt="2018-12-05T22:17:24.787" v="735" actId="1076"/>
          <ac:spMkLst>
            <pc:docMk/>
            <pc:sldMk cId="3874956081" sldId="278"/>
            <ac:spMk id="2" creationId="{F3F9ADAF-EB4E-47E5-82F5-7E109B613D15}"/>
          </ac:spMkLst>
        </pc:spChg>
        <pc:spChg chg="del">
          <ac:chgData name="Gopika Gopi Krishnan Sheeja" userId="S::ggopikrishnansheeja1@student.gsu.edu::5b4830af-5bcf-4ada-93b7-aa0d5c599cf1" providerId="AD" clId="Web-{42C6F534-28B0-598C-EBB0-52310557A4C1}" dt="2018-12-05T22:15:18.521" v="702" actId="14100"/>
          <ac:spMkLst>
            <pc:docMk/>
            <pc:sldMk cId="3874956081" sldId="278"/>
            <ac:spMk id="3" creationId="{0BED9BB5-F878-48BD-98E7-86C84F17CB74}"/>
          </ac:spMkLst>
        </pc:spChg>
        <pc:picChg chg="add mod ord">
          <ac:chgData name="Gopika Gopi Krishnan Sheeja" userId="S::ggopikrishnansheeja1@student.gsu.edu::5b4830af-5bcf-4ada-93b7-aa0d5c599cf1" providerId="AD" clId="Web-{42C6F534-28B0-598C-EBB0-52310557A4C1}" dt="2018-12-05T22:17:44.115" v="738" actId="14100"/>
          <ac:picMkLst>
            <pc:docMk/>
            <pc:sldMk cId="3874956081" sldId="278"/>
            <ac:picMk id="4" creationId="{79DFF798-48E8-497D-BA8C-BD7BA9E22262}"/>
          </ac:picMkLst>
        </pc:picChg>
      </pc:sldChg>
      <pc:sldChg chg="modSp del">
        <pc:chgData name="Gopika Gopi Krishnan Sheeja" userId="S::ggopikrishnansheeja1@student.gsu.edu::5b4830af-5bcf-4ada-93b7-aa0d5c599cf1" providerId="AD" clId="Web-{42C6F534-28B0-598C-EBB0-52310557A4C1}" dt="2018-12-05T22:22:24.445" v="879" actId="20577"/>
        <pc:sldMkLst>
          <pc:docMk/>
          <pc:sldMk cId="1680869656" sldId="280"/>
        </pc:sldMkLst>
        <pc:spChg chg="mod">
          <ac:chgData name="Gopika Gopi Krishnan Sheeja" userId="S::ggopikrishnansheeja1@student.gsu.edu::5b4830af-5bcf-4ada-93b7-aa0d5c599cf1" providerId="AD" clId="Web-{42C6F534-28B0-598C-EBB0-52310557A4C1}" dt="2018-12-05T22:22:24.383" v="877" actId="20577"/>
          <ac:spMkLst>
            <pc:docMk/>
            <pc:sldMk cId="1680869656" sldId="280"/>
            <ac:spMk id="3" creationId="{D274FBA6-D29C-46C5-A33A-9EEA924C3B80}"/>
          </ac:spMkLst>
        </pc:spChg>
      </pc:sldChg>
      <pc:sldChg chg="modSp">
        <pc:chgData name="Gopika Gopi Krishnan Sheeja" userId="S::ggopikrishnansheeja1@student.gsu.edu::5b4830af-5bcf-4ada-93b7-aa0d5c599cf1" providerId="AD" clId="Web-{42C6F534-28B0-598C-EBB0-52310557A4C1}" dt="2018-12-05T22:13:47.958" v="700" actId="20577"/>
        <pc:sldMkLst>
          <pc:docMk/>
          <pc:sldMk cId="977576388" sldId="282"/>
        </pc:sldMkLst>
        <pc:spChg chg="mod">
          <ac:chgData name="Gopika Gopi Krishnan Sheeja" userId="S::ggopikrishnansheeja1@student.gsu.edu::5b4830af-5bcf-4ada-93b7-aa0d5c599cf1" providerId="AD" clId="Web-{42C6F534-28B0-598C-EBB0-52310557A4C1}" dt="2018-12-05T22:13:47.958" v="700" actId="20577"/>
          <ac:spMkLst>
            <pc:docMk/>
            <pc:sldMk cId="977576388" sldId="282"/>
            <ac:spMk id="3" creationId="{DF9007F7-15AC-4031-8D1C-C01C694A7E95}"/>
          </ac:spMkLst>
        </pc:spChg>
      </pc:sldChg>
      <pc:sldChg chg="addSp delSp modSp add replId">
        <pc:chgData name="Gopika Gopi Krishnan Sheeja" userId="S::ggopikrishnansheeja1@student.gsu.edu::5b4830af-5bcf-4ada-93b7-aa0d5c599cf1" providerId="AD" clId="Web-{42C6F534-28B0-598C-EBB0-52310557A4C1}" dt="2018-12-05T22:17:05.771" v="729" actId="14100"/>
        <pc:sldMkLst>
          <pc:docMk/>
          <pc:sldMk cId="1028058577" sldId="285"/>
        </pc:sldMkLst>
        <pc:spChg chg="mod">
          <ac:chgData name="Gopika Gopi Krishnan Sheeja" userId="S::ggopikrishnansheeja1@student.gsu.edu::5b4830af-5bcf-4ada-93b7-aa0d5c599cf1" providerId="AD" clId="Web-{42C6F534-28B0-598C-EBB0-52310557A4C1}" dt="2018-12-05T22:16:48.943" v="727" actId="1076"/>
          <ac:spMkLst>
            <pc:docMk/>
            <pc:sldMk cId="1028058577" sldId="285"/>
            <ac:spMk id="2" creationId="{F3F9ADAF-EB4E-47E5-82F5-7E109B613D15}"/>
          </ac:spMkLst>
        </pc:spChg>
        <pc:spChg chg="add del mod">
          <ac:chgData name="Gopika Gopi Krishnan Sheeja" userId="S::ggopikrishnansheeja1@student.gsu.edu::5b4830af-5bcf-4ada-93b7-aa0d5c599cf1" providerId="AD" clId="Web-{42C6F534-28B0-598C-EBB0-52310557A4C1}" dt="2018-12-05T22:16:33.474" v="721" actId="14100"/>
          <ac:spMkLst>
            <pc:docMk/>
            <pc:sldMk cId="1028058577" sldId="285"/>
            <ac:spMk id="7" creationId="{E83418E5-D2A9-412E-BDE4-9C3B660964A2}"/>
          </ac:spMkLst>
        </pc:spChg>
        <pc:picChg chg="add mod">
          <ac:chgData name="Gopika Gopi Krishnan Sheeja" userId="S::ggopikrishnansheeja1@student.gsu.edu::5b4830af-5bcf-4ada-93b7-aa0d5c599cf1" providerId="AD" clId="Web-{42C6F534-28B0-598C-EBB0-52310557A4C1}" dt="2018-12-05T22:17:05.771" v="729" actId="14100"/>
          <ac:picMkLst>
            <pc:docMk/>
            <pc:sldMk cId="1028058577" sldId="285"/>
            <ac:picMk id="3" creationId="{0478A6F4-99FB-457C-B628-BB135B0E95CD}"/>
          </ac:picMkLst>
        </pc:picChg>
        <pc:picChg chg="del">
          <ac:chgData name="Gopika Gopi Krishnan Sheeja" userId="S::ggopikrishnansheeja1@student.gsu.edu::5b4830af-5bcf-4ada-93b7-aa0d5c599cf1" providerId="AD" clId="Web-{42C6F534-28B0-598C-EBB0-52310557A4C1}" dt="2018-12-05T22:16:08.958" v="718" actId="14100"/>
          <ac:picMkLst>
            <pc:docMk/>
            <pc:sldMk cId="1028058577" sldId="285"/>
            <ac:picMk id="4" creationId="{79DFF798-48E8-497D-BA8C-BD7BA9E22262}"/>
          </ac:picMkLst>
        </pc:picChg>
      </pc:sldChg>
    </pc:docChg>
  </pc:docChgLst>
  <pc:docChgLst>
    <pc:chgData name="Venkata Pavan Chaitanya Moganti" userId="S::vmoganti1@student.gsu.edu::c75542e3-ba55-4502-abaf-4590246dd780" providerId="AD" clId="Web-{20BEC705-78DB-B4F7-3077-D5D79BD1CF57}"/>
    <pc:docChg chg="addSld delSld modSld">
      <pc:chgData name="Venkata Pavan Chaitanya Moganti" userId="S::vmoganti1@student.gsu.edu::c75542e3-ba55-4502-abaf-4590246dd780" providerId="AD" clId="Web-{20BEC705-78DB-B4F7-3077-D5D79BD1CF57}" dt="2018-12-06T01:56:12.718" v="84" actId="1076"/>
      <pc:docMkLst>
        <pc:docMk/>
      </pc:docMkLst>
      <pc:sldChg chg="modSp">
        <pc:chgData name="Venkata Pavan Chaitanya Moganti" userId="S::vmoganti1@student.gsu.edu::c75542e3-ba55-4502-abaf-4590246dd780" providerId="AD" clId="Web-{20BEC705-78DB-B4F7-3077-D5D79BD1CF57}" dt="2018-12-06T01:47:23.729" v="7" actId="14100"/>
        <pc:sldMkLst>
          <pc:docMk/>
          <pc:sldMk cId="1293723247" sldId="275"/>
        </pc:sldMkLst>
        <pc:spChg chg="mod">
          <ac:chgData name="Venkata Pavan Chaitanya Moganti" userId="S::vmoganti1@student.gsu.edu::c75542e3-ba55-4502-abaf-4590246dd780" providerId="AD" clId="Web-{20BEC705-78DB-B4F7-3077-D5D79BD1CF57}" dt="2018-12-06T01:47:23.729" v="7" actId="14100"/>
          <ac:spMkLst>
            <pc:docMk/>
            <pc:sldMk cId="1293723247" sldId="275"/>
            <ac:spMk id="3" creationId="{DF9007F7-15AC-4031-8D1C-C01C694A7E95}"/>
          </ac:spMkLst>
        </pc:spChg>
      </pc:sldChg>
      <pc:sldChg chg="modSp">
        <pc:chgData name="Venkata Pavan Chaitanya Moganti" userId="S::vmoganti1@student.gsu.edu::c75542e3-ba55-4502-abaf-4590246dd780" providerId="AD" clId="Web-{20BEC705-78DB-B4F7-3077-D5D79BD1CF57}" dt="2018-12-06T01:54:23.029" v="74" actId="20577"/>
        <pc:sldMkLst>
          <pc:docMk/>
          <pc:sldMk cId="630000966" sldId="283"/>
        </pc:sldMkLst>
        <pc:spChg chg="mod">
          <ac:chgData name="Venkata Pavan Chaitanya Moganti" userId="S::vmoganti1@student.gsu.edu::c75542e3-ba55-4502-abaf-4590246dd780" providerId="AD" clId="Web-{20BEC705-78DB-B4F7-3077-D5D79BD1CF57}" dt="2018-12-06T01:54:23.029" v="74" actId="20577"/>
          <ac:spMkLst>
            <pc:docMk/>
            <pc:sldMk cId="630000966" sldId="283"/>
            <ac:spMk id="3" creationId="{DF9007F7-15AC-4031-8D1C-C01C694A7E95}"/>
          </ac:spMkLst>
        </pc:spChg>
      </pc:sldChg>
      <pc:sldChg chg="delSp modSp">
        <pc:chgData name="Venkata Pavan Chaitanya Moganti" userId="S::vmoganti1@student.gsu.edu::c75542e3-ba55-4502-abaf-4590246dd780" providerId="AD" clId="Web-{20BEC705-78DB-B4F7-3077-D5D79BD1CF57}" dt="2018-12-06T01:53:45.123" v="40" actId="20577"/>
        <pc:sldMkLst>
          <pc:docMk/>
          <pc:sldMk cId="2318530820" sldId="284"/>
        </pc:sldMkLst>
        <pc:spChg chg="mod">
          <ac:chgData name="Venkata Pavan Chaitanya Moganti" userId="S::vmoganti1@student.gsu.edu::c75542e3-ba55-4502-abaf-4590246dd780" providerId="AD" clId="Web-{20BEC705-78DB-B4F7-3077-D5D79BD1CF57}" dt="2018-12-06T01:53:45.123" v="40" actId="20577"/>
          <ac:spMkLst>
            <pc:docMk/>
            <pc:sldMk cId="2318530820" sldId="284"/>
            <ac:spMk id="3" creationId="{DF9007F7-15AC-4031-8D1C-C01C694A7E95}"/>
          </ac:spMkLst>
        </pc:spChg>
        <pc:picChg chg="del">
          <ac:chgData name="Venkata Pavan Chaitanya Moganti" userId="S::vmoganti1@student.gsu.edu::c75542e3-ba55-4502-abaf-4590246dd780" providerId="AD" clId="Web-{20BEC705-78DB-B4F7-3077-D5D79BD1CF57}" dt="2018-12-06T01:49:06.605" v="8" actId="20577"/>
          <ac:picMkLst>
            <pc:docMk/>
            <pc:sldMk cId="2318530820" sldId="284"/>
            <ac:picMk id="5" creationId="{E4EEBDCE-D192-4409-9D33-DE82DA20C6B4}"/>
          </ac:picMkLst>
        </pc:picChg>
      </pc:sldChg>
      <pc:sldChg chg="addSp delSp modSp new">
        <pc:chgData name="Venkata Pavan Chaitanya Moganti" userId="S::vmoganti1@student.gsu.edu::c75542e3-ba55-4502-abaf-4590246dd780" providerId="AD" clId="Web-{20BEC705-78DB-B4F7-3077-D5D79BD1CF57}" dt="2018-12-06T01:50:21.981" v="34" actId="1076"/>
        <pc:sldMkLst>
          <pc:docMk/>
          <pc:sldMk cId="147355778" sldId="288"/>
        </pc:sldMkLst>
        <pc:spChg chg="add del mod">
          <ac:chgData name="Venkata Pavan Chaitanya Moganti" userId="S::vmoganti1@student.gsu.edu::c75542e3-ba55-4502-abaf-4590246dd780" providerId="AD" clId="Web-{20BEC705-78DB-B4F7-3077-D5D79BD1CF57}" dt="2018-12-06T01:49:31.920" v="24" actId="20577"/>
          <ac:spMkLst>
            <pc:docMk/>
            <pc:sldMk cId="147355778" sldId="288"/>
            <ac:spMk id="2" creationId="{840091AF-3C4B-41B2-B2E8-38EBA4F2D0D4}"/>
          </ac:spMkLst>
        </pc:spChg>
        <pc:spChg chg="del">
          <ac:chgData name="Venkata Pavan Chaitanya Moganti" userId="S::vmoganti1@student.gsu.edu::c75542e3-ba55-4502-abaf-4590246dd780" providerId="AD" clId="Web-{20BEC705-78DB-B4F7-3077-D5D79BD1CF57}" dt="2018-12-06T01:49:17.246" v="10" actId="1076"/>
          <ac:spMkLst>
            <pc:docMk/>
            <pc:sldMk cId="147355778" sldId="288"/>
            <ac:spMk id="3" creationId="{CC65843D-350D-4683-A251-05AE70BD30E2}"/>
          </ac:spMkLst>
        </pc:spChg>
        <pc:spChg chg="del">
          <ac:chgData name="Venkata Pavan Chaitanya Moganti" userId="S::vmoganti1@student.gsu.edu::c75542e3-ba55-4502-abaf-4590246dd780" providerId="AD" clId="Web-{20BEC705-78DB-B4F7-3077-D5D79BD1CF57}" dt="2018-12-06T01:49:20.824" v="11" actId="1076"/>
          <ac:spMkLst>
            <pc:docMk/>
            <pc:sldMk cId="147355778" sldId="288"/>
            <ac:spMk id="4" creationId="{06C2D2C4-2E1D-4C6D-A3E5-3782D799A4D8}"/>
          </ac:spMkLst>
        </pc:spChg>
        <pc:picChg chg="add mod ord">
          <ac:chgData name="Venkata Pavan Chaitanya Moganti" userId="S::vmoganti1@student.gsu.edu::c75542e3-ba55-4502-abaf-4590246dd780" providerId="AD" clId="Web-{20BEC705-78DB-B4F7-3077-D5D79BD1CF57}" dt="2018-12-06T01:50:21.981" v="34" actId="1076"/>
          <ac:picMkLst>
            <pc:docMk/>
            <pc:sldMk cId="147355778" sldId="288"/>
            <ac:picMk id="5" creationId="{6B7231A1-C323-4264-BE61-DE388FF1D5AA}"/>
          </ac:picMkLst>
        </pc:picChg>
      </pc:sldChg>
      <pc:sldChg chg="del">
        <pc:chgData name="Venkata Pavan Chaitanya Moganti" userId="S::vmoganti1@student.gsu.edu::c75542e3-ba55-4502-abaf-4590246dd780" providerId="AD" clId="Web-{20BEC705-78DB-B4F7-3077-D5D79BD1CF57}" dt="2018-12-06T01:46:20.838" v="0" actId="1076"/>
        <pc:sldMkLst>
          <pc:docMk/>
          <pc:sldMk cId="1250973676" sldId="288"/>
        </pc:sldMkLst>
      </pc:sldChg>
      <pc:sldChg chg="addSp delSp modSp new">
        <pc:chgData name="Venkata Pavan Chaitanya Moganti" userId="S::vmoganti1@student.gsu.edu::c75542e3-ba55-4502-abaf-4590246dd780" providerId="AD" clId="Web-{20BEC705-78DB-B4F7-3077-D5D79BD1CF57}" dt="2018-12-06T01:56:12.718" v="84" actId="1076"/>
        <pc:sldMkLst>
          <pc:docMk/>
          <pc:sldMk cId="1084318879" sldId="289"/>
        </pc:sldMkLst>
        <pc:spChg chg="del">
          <ac:chgData name="Venkata Pavan Chaitanya Moganti" userId="S::vmoganti1@student.gsu.edu::c75542e3-ba55-4502-abaf-4590246dd780" providerId="AD" clId="Web-{20BEC705-78DB-B4F7-3077-D5D79BD1CF57}" dt="2018-12-06T01:56:02.343" v="80" actId="1076"/>
          <ac:spMkLst>
            <pc:docMk/>
            <pc:sldMk cId="1084318879" sldId="289"/>
            <ac:spMk id="2" creationId="{38D6AA51-5397-4686-A85A-13A9B8DAD0A4}"/>
          </ac:spMkLst>
        </pc:spChg>
        <pc:spChg chg="del">
          <ac:chgData name="Venkata Pavan Chaitanya Moganti" userId="S::vmoganti1@student.gsu.edu::c75542e3-ba55-4502-abaf-4590246dd780" providerId="AD" clId="Web-{20BEC705-78DB-B4F7-3077-D5D79BD1CF57}" dt="2018-12-06T01:55:57.952" v="79" actId="1076"/>
          <ac:spMkLst>
            <pc:docMk/>
            <pc:sldMk cId="1084318879" sldId="289"/>
            <ac:spMk id="3" creationId="{36B9A60F-19A8-48F8-B34A-48BA619E4B84}"/>
          </ac:spMkLst>
        </pc:spChg>
        <pc:spChg chg="del">
          <ac:chgData name="Venkata Pavan Chaitanya Moganti" userId="S::vmoganti1@student.gsu.edu::c75542e3-ba55-4502-abaf-4590246dd780" providerId="AD" clId="Web-{20BEC705-78DB-B4F7-3077-D5D79BD1CF57}" dt="2018-12-06T01:55:57.952" v="78" actId="1076"/>
          <ac:spMkLst>
            <pc:docMk/>
            <pc:sldMk cId="1084318879" sldId="289"/>
            <ac:spMk id="4" creationId="{0F8842F4-E13F-4EAA-96B8-8639F55634E4}"/>
          </ac:spMkLst>
        </pc:spChg>
        <pc:picChg chg="add mod">
          <ac:chgData name="Venkata Pavan Chaitanya Moganti" userId="S::vmoganti1@student.gsu.edu::c75542e3-ba55-4502-abaf-4590246dd780" providerId="AD" clId="Web-{20BEC705-78DB-B4F7-3077-D5D79BD1CF57}" dt="2018-12-06T01:56:12.718" v="84" actId="1076"/>
          <ac:picMkLst>
            <pc:docMk/>
            <pc:sldMk cId="1084318879" sldId="289"/>
            <ac:picMk id="5" creationId="{77E49187-94F7-4EE7-B9AE-B63EA2AC0748}"/>
          </ac:picMkLst>
        </pc:picChg>
      </pc:sldChg>
    </pc:docChg>
  </pc:docChgLst>
  <pc:docChgLst>
    <pc:chgData name="Mythri Gopaluni" userId="S::mgopaluni1@student.gsu.edu::027ff7b5-95c2-4d7d-9f90-03a16c01c001" providerId="AD" clId="Web-{AE04E35F-D742-4972-B4DD-3243DA444773}"/>
    <pc:docChg chg="addSld modSld sldOrd">
      <pc:chgData name="Mythri Gopaluni" userId="S::mgopaluni1@student.gsu.edu::027ff7b5-95c2-4d7d-9f90-03a16c01c001" providerId="AD" clId="Web-{AE04E35F-D742-4972-B4DD-3243DA444773}" dt="2018-12-06T01:40:10.540" v="174" actId="20577"/>
      <pc:docMkLst>
        <pc:docMk/>
      </pc:docMkLst>
      <pc:sldChg chg="addSp delSp modSp">
        <pc:chgData name="Mythri Gopaluni" userId="S::mgopaluni1@student.gsu.edu::027ff7b5-95c2-4d7d-9f90-03a16c01c001" providerId="AD" clId="Web-{AE04E35F-D742-4972-B4DD-3243DA444773}" dt="2018-12-06T01:24:33.355" v="131" actId="1076"/>
        <pc:sldMkLst>
          <pc:docMk/>
          <pc:sldMk cId="3874956081" sldId="278"/>
        </pc:sldMkLst>
        <pc:spChg chg="del">
          <ac:chgData name="Mythri Gopaluni" userId="S::mgopaluni1@student.gsu.edu::027ff7b5-95c2-4d7d-9f90-03a16c01c001" providerId="AD" clId="Web-{AE04E35F-D742-4972-B4DD-3243DA444773}" dt="2018-12-06T01:24:32.824" v="130" actId="1076"/>
          <ac:spMkLst>
            <pc:docMk/>
            <pc:sldMk cId="3874956081" sldId="278"/>
            <ac:spMk id="2" creationId="{F3F9ADAF-EB4E-47E5-82F5-7E109B613D15}"/>
          </ac:spMkLst>
        </pc:spChg>
        <pc:spChg chg="add mod">
          <ac:chgData name="Mythri Gopaluni" userId="S::mgopaluni1@student.gsu.edu::027ff7b5-95c2-4d7d-9f90-03a16c01c001" providerId="AD" clId="Web-{AE04E35F-D742-4972-B4DD-3243DA444773}" dt="2018-12-06T01:24:32.824" v="130" actId="1076"/>
          <ac:spMkLst>
            <pc:docMk/>
            <pc:sldMk cId="3874956081" sldId="278"/>
            <ac:spMk id="5" creationId="{E15DEB54-3353-44E6-9DFE-CA52BCD74FF0}"/>
          </ac:spMkLst>
        </pc:spChg>
        <pc:picChg chg="mod">
          <ac:chgData name="Mythri Gopaluni" userId="S::mgopaluni1@student.gsu.edu::027ff7b5-95c2-4d7d-9f90-03a16c01c001" providerId="AD" clId="Web-{AE04E35F-D742-4972-B4DD-3243DA444773}" dt="2018-12-06T01:24:33.355" v="131" actId="1076"/>
          <ac:picMkLst>
            <pc:docMk/>
            <pc:sldMk cId="3874956081" sldId="278"/>
            <ac:picMk id="4" creationId="{79DFF798-48E8-497D-BA8C-BD7BA9E22262}"/>
          </ac:picMkLst>
        </pc:picChg>
      </pc:sldChg>
      <pc:sldChg chg="addSp delSp modSp">
        <pc:chgData name="Mythri Gopaluni" userId="S::mgopaluni1@student.gsu.edu::027ff7b5-95c2-4d7d-9f90-03a16c01c001" providerId="AD" clId="Web-{AE04E35F-D742-4972-B4DD-3243DA444773}" dt="2018-12-06T01:25:40.811" v="136" actId="1076"/>
        <pc:sldMkLst>
          <pc:docMk/>
          <pc:sldMk cId="1028058577" sldId="285"/>
        </pc:sldMkLst>
        <pc:spChg chg="del">
          <ac:chgData name="Mythri Gopaluni" userId="S::mgopaluni1@student.gsu.edu::027ff7b5-95c2-4d7d-9f90-03a16c01c001" providerId="AD" clId="Web-{AE04E35F-D742-4972-B4DD-3243DA444773}" dt="2018-12-06T01:25:09.935" v="132" actId="1076"/>
          <ac:spMkLst>
            <pc:docMk/>
            <pc:sldMk cId="1028058577" sldId="285"/>
            <ac:spMk id="2" creationId="{F3F9ADAF-EB4E-47E5-82F5-7E109B613D15}"/>
          </ac:spMkLst>
        </pc:spChg>
        <pc:spChg chg="add mod">
          <ac:chgData name="Mythri Gopaluni" userId="S::mgopaluni1@student.gsu.edu::027ff7b5-95c2-4d7d-9f90-03a16c01c001" providerId="AD" clId="Web-{AE04E35F-D742-4972-B4DD-3243DA444773}" dt="2018-12-06T01:25:09.935" v="132" actId="1076"/>
          <ac:spMkLst>
            <pc:docMk/>
            <pc:sldMk cId="1028058577" sldId="285"/>
            <ac:spMk id="5" creationId="{E5FB9A7D-FC9D-4BFF-861F-AC6DAEFF3434}"/>
          </ac:spMkLst>
        </pc:spChg>
        <pc:picChg chg="mod">
          <ac:chgData name="Mythri Gopaluni" userId="S::mgopaluni1@student.gsu.edu::027ff7b5-95c2-4d7d-9f90-03a16c01c001" providerId="AD" clId="Web-{AE04E35F-D742-4972-B4DD-3243DA444773}" dt="2018-12-06T01:25:40.811" v="136" actId="1076"/>
          <ac:picMkLst>
            <pc:docMk/>
            <pc:sldMk cId="1028058577" sldId="285"/>
            <ac:picMk id="3" creationId="{0478A6F4-99FB-457C-B628-BB135B0E95CD}"/>
          </ac:picMkLst>
        </pc:picChg>
      </pc:sldChg>
      <pc:sldChg chg="addSp delSp modSp new ord">
        <pc:chgData name="Mythri Gopaluni" userId="S::mgopaluni1@student.gsu.edu::027ff7b5-95c2-4d7d-9f90-03a16c01c001" providerId="AD" clId="Web-{AE04E35F-D742-4972-B4DD-3243DA444773}" dt="2018-12-06T01:40:05.603" v="172" actId="20577"/>
        <pc:sldMkLst>
          <pc:docMk/>
          <pc:sldMk cId="2749468313" sldId="286"/>
        </pc:sldMkLst>
        <pc:spChg chg="mod">
          <ac:chgData name="Mythri Gopaluni" userId="S::mgopaluni1@student.gsu.edu::027ff7b5-95c2-4d7d-9f90-03a16c01c001" providerId="AD" clId="Web-{AE04E35F-D742-4972-B4DD-3243DA444773}" dt="2018-12-06T01:40:05.603" v="172" actId="20577"/>
          <ac:spMkLst>
            <pc:docMk/>
            <pc:sldMk cId="2749468313" sldId="286"/>
            <ac:spMk id="2" creationId="{920F4F72-5699-4738-A031-8403726A941D}"/>
          </ac:spMkLst>
        </pc:spChg>
        <pc:spChg chg="del mod">
          <ac:chgData name="Mythri Gopaluni" userId="S::mgopaluni1@student.gsu.edu::027ff7b5-95c2-4d7d-9f90-03a16c01c001" providerId="AD" clId="Web-{AE04E35F-D742-4972-B4DD-3243DA444773}" dt="2018-12-06T00:33:13.480" v="88" actId="20577"/>
          <ac:spMkLst>
            <pc:docMk/>
            <pc:sldMk cId="2749468313" sldId="286"/>
            <ac:spMk id="3" creationId="{26D2E94D-EB02-4E4C-9259-6F6E2F4A06F0}"/>
          </ac:spMkLst>
        </pc:spChg>
        <pc:spChg chg="add del mod">
          <ac:chgData name="Mythri Gopaluni" userId="S::mgopaluni1@student.gsu.edu::027ff7b5-95c2-4d7d-9f90-03a16c01c001" providerId="AD" clId="Web-{AE04E35F-D742-4972-B4DD-3243DA444773}" dt="2018-12-06T00:33:24.277" v="89" actId="20577"/>
          <ac:spMkLst>
            <pc:docMk/>
            <pc:sldMk cId="2749468313" sldId="286"/>
            <ac:spMk id="5" creationId="{03247FC4-7711-454B-ABDC-98B29CE45A1D}"/>
          </ac:spMkLst>
        </pc:spChg>
        <pc:picChg chg="add mod ord">
          <ac:chgData name="Mythri Gopaluni" userId="S::mgopaluni1@student.gsu.edu::027ff7b5-95c2-4d7d-9f90-03a16c01c001" providerId="AD" clId="Web-{AE04E35F-D742-4972-B4DD-3243DA444773}" dt="2018-12-06T00:33:42.402" v="92" actId="1076"/>
          <ac:picMkLst>
            <pc:docMk/>
            <pc:sldMk cId="2749468313" sldId="286"/>
            <ac:picMk id="6" creationId="{1968E874-50C4-4AED-8CCE-29E7F02132DD}"/>
          </ac:picMkLst>
        </pc:picChg>
      </pc:sldChg>
      <pc:sldChg chg="addSp delSp modSp new ord">
        <pc:chgData name="Mythri Gopaluni" userId="S::mgopaluni1@student.gsu.edu::027ff7b5-95c2-4d7d-9f90-03a16c01c001" providerId="AD" clId="Web-{AE04E35F-D742-4972-B4DD-3243DA444773}" dt="2018-12-06T01:17:42.921" v="126" actId="1076"/>
        <pc:sldMkLst>
          <pc:docMk/>
          <pc:sldMk cId="3054946422" sldId="287"/>
        </pc:sldMkLst>
        <pc:spChg chg="mod">
          <ac:chgData name="Mythri Gopaluni" userId="S::mgopaluni1@student.gsu.edu::027ff7b5-95c2-4d7d-9f90-03a16c01c001" providerId="AD" clId="Web-{AE04E35F-D742-4972-B4DD-3243DA444773}" dt="2018-12-06T00:34:44.467" v="103" actId="20577"/>
          <ac:spMkLst>
            <pc:docMk/>
            <pc:sldMk cId="3054946422" sldId="287"/>
            <ac:spMk id="2" creationId="{3A167543-7A31-4C75-A48F-BC5618526EB1}"/>
          </ac:spMkLst>
        </pc:spChg>
        <pc:spChg chg="del">
          <ac:chgData name="Mythri Gopaluni" userId="S::mgopaluni1@student.gsu.edu::027ff7b5-95c2-4d7d-9f90-03a16c01c001" providerId="AD" clId="Web-{AE04E35F-D742-4972-B4DD-3243DA444773}" dt="2018-12-06T01:14:27.274" v="106" actId="1076"/>
          <ac:spMkLst>
            <pc:docMk/>
            <pc:sldMk cId="3054946422" sldId="287"/>
            <ac:spMk id="3" creationId="{DB248FD7-2BAB-4341-AA9E-813D5891A369}"/>
          </ac:spMkLst>
        </pc:spChg>
        <pc:picChg chg="add mod ord modCrop">
          <ac:chgData name="Mythri Gopaluni" userId="S::mgopaluni1@student.gsu.edu::027ff7b5-95c2-4d7d-9f90-03a16c01c001" providerId="AD" clId="Web-{AE04E35F-D742-4972-B4DD-3243DA444773}" dt="2018-12-06T01:17:37.280" v="125" actId="1076"/>
          <ac:picMkLst>
            <pc:docMk/>
            <pc:sldMk cId="3054946422" sldId="287"/>
            <ac:picMk id="4" creationId="{AE21A4DD-A551-435F-9729-F7CE1485DC6C}"/>
          </ac:picMkLst>
        </pc:picChg>
        <pc:picChg chg="add mod modCrop">
          <ac:chgData name="Mythri Gopaluni" userId="S::mgopaluni1@student.gsu.edu::027ff7b5-95c2-4d7d-9f90-03a16c01c001" providerId="AD" clId="Web-{AE04E35F-D742-4972-B4DD-3243DA444773}" dt="2018-12-06T01:17:42.921" v="126" actId="1076"/>
          <ac:picMkLst>
            <pc:docMk/>
            <pc:sldMk cId="3054946422" sldId="287"/>
            <ac:picMk id="6" creationId="{9876EE8C-F68C-4526-8827-4DA56F9C46E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2805" y="1577031"/>
            <a:ext cx="8155717" cy="5622322"/>
          </a:xfrm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en-US" sz="1800"/>
              <a:t> </a:t>
            </a:r>
            <a:br>
              <a:rPr lang="en-US" sz="1800">
                <a:ea typeface="+mj-lt"/>
                <a:cs typeface="+mj-lt"/>
              </a:rPr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r>
              <a:rPr lang="en-US" sz="1800"/>
              <a:t>The Team: </a:t>
            </a:r>
            <a:endParaRPr lang="en-US"/>
          </a:p>
          <a:p>
            <a:pPr algn="r">
              <a:spcBef>
                <a:spcPts val="0"/>
              </a:spcBef>
            </a:pPr>
            <a:endParaRPr lang="en-US" sz="1800"/>
          </a:p>
          <a:p>
            <a:pPr algn="r">
              <a:spcBef>
                <a:spcPts val="0"/>
              </a:spcBef>
            </a:pPr>
            <a:r>
              <a:rPr lang="en-US" sz="1800"/>
              <a:t>Santhana Krishnan</a:t>
            </a:r>
          </a:p>
          <a:p>
            <a:pPr algn="r">
              <a:spcBef>
                <a:spcPts val="0"/>
              </a:spcBef>
            </a:pPr>
            <a:r>
              <a:rPr lang="en-US" sz="1800"/>
              <a:t>Venkata Pavan Chaitanya</a:t>
            </a:r>
          </a:p>
          <a:p>
            <a:pPr algn="r">
              <a:spcBef>
                <a:spcPts val="0"/>
              </a:spcBef>
            </a:pPr>
            <a:r>
              <a:rPr lang="en-US" sz="1800"/>
              <a:t>Mythri Gopaluni</a:t>
            </a:r>
          </a:p>
          <a:p>
            <a:pPr algn="r">
              <a:spcBef>
                <a:spcPts val="0"/>
              </a:spcBef>
            </a:pPr>
            <a:r>
              <a:rPr lang="en-US" sz="1800"/>
              <a:t>Gopika Gopi Krishnan Sheeja</a:t>
            </a:r>
          </a:p>
          <a:p>
            <a:pPr algn="r">
              <a:spcBef>
                <a:spcPts val="0"/>
              </a:spcBef>
            </a:pPr>
            <a:r>
              <a:rPr lang="en-US" sz="1800"/>
              <a:t>Shiva S Vaidyanathan</a:t>
            </a:r>
            <a:br>
              <a:rPr lang="en-US" sz="1800">
                <a:ea typeface="+mj-lt"/>
                <a:cs typeface="+mj-lt"/>
              </a:rPr>
            </a:br>
            <a:br>
              <a:rPr lang="en-US" sz="1800">
                <a:ea typeface="+mj-lt"/>
                <a:cs typeface="+mj-lt"/>
              </a:rPr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E794F-41AE-46EF-9524-AE819A442872}"/>
              </a:ext>
            </a:extLst>
          </p:cNvPr>
          <p:cNvSpPr txBox="1"/>
          <p:nvPr/>
        </p:nvSpPr>
        <p:spPr>
          <a:xfrm>
            <a:off x="1752741" y="2181723"/>
            <a:ext cx="9136155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>
                <a:latin typeface="Arial Nova"/>
              </a:rPr>
              <a:t>Yelp - a powerhouse of reviews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638E-DB9B-467D-90CB-EBC9A08E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07F7-15AC-4031-8D1C-C01C694A7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158" y="1750541"/>
            <a:ext cx="10041406" cy="4823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u="sng" dirty="0"/>
              <a:t>Metrics:</a:t>
            </a:r>
          </a:p>
          <a:p>
            <a:pPr>
              <a:buNone/>
            </a:pPr>
            <a:r>
              <a:rPr lang="en-IN" dirty="0"/>
              <a:t>1.Cuisine wise categorisation of restaurants:Mexican,Chinese,American,steakhouse,coffee</a:t>
            </a:r>
          </a:p>
          <a:p>
            <a:pPr marL="0" indent="0">
              <a:buNone/>
            </a:pPr>
            <a:r>
              <a:rPr lang="en-IN" dirty="0"/>
              <a:t>2. Review Histogram  per reviewer </a:t>
            </a:r>
          </a:p>
          <a:p>
            <a:pPr>
              <a:buNone/>
            </a:pPr>
            <a:r>
              <a:rPr lang="en-IN" dirty="0"/>
              <a:t>3.Latest Review of the reviewer</a:t>
            </a:r>
          </a:p>
          <a:p>
            <a:pPr>
              <a:buNone/>
            </a:pPr>
            <a:r>
              <a:rPr lang="en-IN" dirty="0"/>
              <a:t>4. Latest Review per business</a:t>
            </a:r>
          </a:p>
          <a:p>
            <a:pPr>
              <a:buNone/>
            </a:pPr>
            <a:r>
              <a:rPr lang="en-IN" dirty="0"/>
              <a:t>5. Restaurants which allows pet dogs and that have Wheel chair accessibility </a:t>
            </a:r>
          </a:p>
          <a:p>
            <a:pPr>
              <a:buNone/>
            </a:pPr>
            <a:r>
              <a:rPr lang="en-IN" dirty="0"/>
              <a:t>6. Review Histogram  per </a:t>
            </a:r>
            <a:r>
              <a:rPr lang="en-IN" dirty="0" err="1"/>
              <a:t>business_id</a:t>
            </a:r>
            <a:endParaRPr lang="en-IN" dirty="0"/>
          </a:p>
          <a:p>
            <a:pPr>
              <a:buNone/>
            </a:pPr>
            <a:r>
              <a:rPr lang="en-IN" dirty="0"/>
              <a:t>7. Prolific reviewers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72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9E67-7B7C-484F-832F-2B131E4A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939" y="0"/>
            <a:ext cx="9513473" cy="12954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3.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Top restaurants around a person based on his current location</a:t>
            </a:r>
            <a:br>
              <a:rPr lang="en-IN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C6F4E5-F716-4119-BB6C-34121CE0B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200" y="2276475"/>
            <a:ext cx="79724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2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638E-DB9B-467D-90CB-EBC9A08E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07F7-15AC-4031-8D1C-C01C694A7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70" y="1802028"/>
            <a:ext cx="9823444" cy="4370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dirty="0"/>
              <a:t>Text and non-text-based analysis for helpfulness of the review</a:t>
            </a:r>
          </a:p>
          <a:p>
            <a:pPr marL="457200" indent="-457200">
              <a:buAutoNum type="arabicPeriod"/>
            </a:pPr>
            <a:r>
              <a:rPr lang="en-IN" dirty="0"/>
              <a:t>Text based-Criteria for helpfulness we created is to </a:t>
            </a:r>
          </a:p>
          <a:p>
            <a:pPr marL="457200" indent="-457200">
              <a:buAutoNum type="romanUcPeriod"/>
            </a:pPr>
            <a:r>
              <a:rPr lang="en-IN" dirty="0"/>
              <a:t>search for general words such as "</a:t>
            </a:r>
            <a:r>
              <a:rPr lang="en-IN" dirty="0" err="1"/>
              <a:t>experience,ambience,service,excellent,price</a:t>
            </a:r>
            <a:r>
              <a:rPr lang="en-IN" dirty="0"/>
              <a:t> range" which elevates the usefulness of reviews.</a:t>
            </a:r>
          </a:p>
          <a:p>
            <a:pPr marL="457200" indent="-457200">
              <a:buAutoNum type="romanUcPeriod"/>
            </a:pPr>
            <a:r>
              <a:rPr lang="en-IN" dirty="0"/>
              <a:t>String length&gt;300 which denotes the text length.</a:t>
            </a:r>
          </a:p>
          <a:p>
            <a:pPr marL="0" indent="0">
              <a:buNone/>
            </a:pPr>
            <a:r>
              <a:rPr lang="en-IN" dirty="0"/>
              <a:t>2. Non-text based-</a:t>
            </a:r>
          </a:p>
          <a:p>
            <a:pPr marL="0" indent="0">
              <a:buNone/>
            </a:pPr>
            <a:r>
              <a:rPr lang="en-IN" dirty="0"/>
              <a:t>Our criteria was to find the sum of cool and useful votes for each review and sorted it in the descending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97757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638E-DB9B-467D-90CB-EBC9A08E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07F7-15AC-4031-8D1C-C01C694A7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1772816"/>
            <a:ext cx="9900594" cy="43993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u="sng"/>
              <a:t>Neo4j</a:t>
            </a:r>
          </a:p>
          <a:p>
            <a:pPr marL="0" indent="0">
              <a:buNone/>
            </a:pPr>
            <a:r>
              <a:rPr lang="en-IN"/>
              <a:t>Data Preparation: </a:t>
            </a:r>
          </a:p>
          <a:p>
            <a:pPr marL="0" indent="0">
              <a:buNone/>
            </a:pPr>
            <a:r>
              <a:rPr lang="en-IN" u="sng"/>
              <a:t>Part a</a:t>
            </a:r>
            <a:r>
              <a:rPr lang="en-IN"/>
              <a:t>: Joined review and business datasets and performed some ETL operations using Tableau Prep to extract data on Belmont city with category Restaurants only.</a:t>
            </a:r>
          </a:p>
          <a:p>
            <a:pPr marL="0" indent="0">
              <a:buNone/>
            </a:pPr>
            <a:r>
              <a:rPr lang="en-IN" u="sng"/>
              <a:t>Part b</a:t>
            </a:r>
            <a:r>
              <a:rPr lang="en-IN"/>
              <a:t>: divided the datasets for 3 different years:2015,2016,2017 for doing the analysis on geographic proximity.</a:t>
            </a:r>
            <a:endParaRPr lang="en-IN" u="sng"/>
          </a:p>
          <a:p>
            <a:pPr marL="0" indent="0">
              <a:buNone/>
            </a:pPr>
            <a:endParaRPr lang="en-IN" u="sng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68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638E-DB9B-467D-90CB-EBC9A08E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07F7-15AC-4031-8D1C-C01C694A7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1988840"/>
            <a:ext cx="7488832" cy="4183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u="sng" dirty="0"/>
              <a:t>Neo4j </a:t>
            </a:r>
            <a:endParaRPr lang="en-IN" u="sng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Reviewers who reviewed as a mob-</a:t>
            </a:r>
          </a:p>
          <a:p>
            <a:pPr marL="0" indent="0">
              <a:buNone/>
            </a:pPr>
            <a:r>
              <a:rPr lang="en-IN" dirty="0"/>
              <a:t>Through the analysis we found that there is a tendency for the people to review as a mob. There are common set of businesses reviewed by a common set of people.</a:t>
            </a:r>
          </a:p>
          <a:p>
            <a:pPr marL="0" indent="0">
              <a:buNone/>
            </a:pPr>
            <a:r>
              <a:rPr lang="en-IN" dirty="0"/>
              <a:t>This can imply the common interests of people with similar preferences .</a:t>
            </a:r>
          </a:p>
          <a:p>
            <a:pPr marL="457200" indent="-457200">
              <a:buFont typeface="+mj-lt"/>
              <a:buAutoNum type="arabicPeriod"/>
            </a:pPr>
            <a:endParaRPr lang="en-IN"/>
          </a:p>
        </p:txBody>
      </p:sp>
      <p:pic>
        <p:nvPicPr>
          <p:cNvPr id="1028" name="Picture 4" descr="Image result for mob cartoon">
            <a:extLst>
              <a:ext uri="{FF2B5EF4-FFF2-40B4-BE49-F238E27FC236}">
                <a16:creationId xmlns:a16="http://schemas.microsoft.com/office/drawing/2014/main" id="{7AFD207B-0540-40A1-A96D-9DFE9C545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668" y="2204864"/>
            <a:ext cx="3212975" cy="32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00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638E-DB9B-467D-90CB-EBC9A08E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07F7-15AC-4031-8D1C-C01C694A7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764" y="1700808"/>
            <a:ext cx="11545906" cy="50405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u="sng" dirty="0"/>
              <a:t>Neo4j </a:t>
            </a:r>
            <a:endParaRPr lang="en-IN" u="sng"/>
          </a:p>
          <a:p>
            <a:r>
              <a:rPr lang="en-US" dirty="0"/>
              <a:t>Correlation between  geographical proximity of a business and the business ratings</a:t>
            </a:r>
          </a:p>
          <a:p>
            <a:r>
              <a:rPr lang="en-US" dirty="0"/>
              <a:t> </a:t>
            </a:r>
            <a:r>
              <a:rPr lang="en-IN" dirty="0"/>
              <a:t>Analysed the average of total ratings for each business id for 3 years in the city of Belmont.</a:t>
            </a:r>
          </a:p>
          <a:p>
            <a:pPr marL="0" indent="0">
              <a:buNone/>
            </a:pPr>
            <a:r>
              <a:rPr lang="en-IN" dirty="0"/>
              <a:t>Wendy’s shows the highest average rating for each of the years and it shows a consistence performance over the years .</a:t>
            </a:r>
          </a:p>
          <a:p>
            <a:pPr marL="0" indent="0">
              <a:buNone/>
            </a:pPr>
            <a:r>
              <a:rPr lang="en-IN" dirty="0"/>
              <a:t>Due to the incomplete data for the year 2018 ,the graph do not fully represent the exact number for 2018.</a:t>
            </a:r>
          </a:p>
          <a:p>
            <a:pPr marL="0" indent="0">
              <a:buNone/>
            </a:pPr>
            <a:r>
              <a:rPr lang="en-IN" dirty="0"/>
              <a:t>Insight: The change in average rating followed a trend which is uniform with respect to time .</a:t>
            </a:r>
          </a:p>
          <a:p>
            <a:pPr marL="0" indent="0">
              <a:buNone/>
            </a:pPr>
            <a:endParaRPr lang="en-IN"/>
          </a:p>
          <a:p>
            <a:pPr marL="457200" indent="-457200">
              <a:buFont typeface="+mj-lt"/>
              <a:buAutoNum type="arabicPeriod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5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91AF-3C4B-41B2-B2E8-38EBA4F2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B7231A1-C323-4264-BE61-DE388FF1D5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95693" y="44518"/>
            <a:ext cx="7937014" cy="680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77E49187-94F7-4EE7-B9AE-B63EA2AC0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643" y="129674"/>
            <a:ext cx="8473553" cy="654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1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4F72-5699-4738-A031-8403726A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Fake Reviews Investigation</a:t>
            </a:r>
          </a:p>
        </p:txBody>
      </p:sp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968E874-50C4-4AED-8CCE-29E7F0213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966" y="1699671"/>
            <a:ext cx="8683093" cy="489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6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7543-7A31-4C75-A48F-BC561852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E21A4DD-A551-435F-9729-F7CE1485D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1516" b="-643"/>
          <a:stretch/>
        </p:blipFill>
        <p:spPr>
          <a:xfrm>
            <a:off x="167987" y="618269"/>
            <a:ext cx="6170126" cy="5978324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876EE8C-F68C-4526-8827-4DA56F9C4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" r="48789" b="-615"/>
          <a:stretch/>
        </p:blipFill>
        <p:spPr>
          <a:xfrm>
            <a:off x="6634421" y="594325"/>
            <a:ext cx="5447403" cy="60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4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Introduction</a:t>
            </a:r>
          </a:p>
          <a:p>
            <a:r>
              <a:rPr lang="en-US"/>
              <a:t>Schema Designs</a:t>
            </a:r>
          </a:p>
          <a:p>
            <a:r>
              <a:rPr lang="en-US"/>
              <a:t>Data Preparation</a:t>
            </a:r>
          </a:p>
          <a:p>
            <a:r>
              <a:rPr lang="en-US"/>
              <a:t>Database Overview</a:t>
            </a:r>
          </a:p>
          <a:p>
            <a:r>
              <a:rPr lang="en-US"/>
              <a:t>Data Analytics</a:t>
            </a:r>
          </a:p>
          <a:p>
            <a:r>
              <a:rPr lang="en-US"/>
              <a:t>Webpage Design</a:t>
            </a:r>
          </a:p>
          <a:p>
            <a:r>
              <a:rPr lang="en-US"/>
              <a:t>Challenges</a:t>
            </a:r>
          </a:p>
          <a:p>
            <a:r>
              <a:rPr lang="en-US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data:image/jpg;base64,%20/9j/4AAQSkZJRgABAQEAYABgAAD/2wBDAAUDBAQEAwUEBAQFBQUGBwwIBwcHBw8LCwkMEQ8SEhEPERETFhwXExQaFRERGCEYGh0dHx8fExciJCIeJBweHx7/2wBDAQUFBQcGBw4ICA4eFBEUHh4eHh4eHh4eHh4eHh4eHh4eHh4eHh4eHh4eHh4eHh4eHh4eHh4eHh4eHh4eHh4eHh7/wAARCAFZAZ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u9A8G6FqHwpTVX0W4a9+w3M8l+jt8jo77BgttxhCDwfzrgNK0e3vLOC6muGgi3t9okfCiNRnG3I+bOByDwTgjoT7ZqPw68J6Ps0qbxF4niieB5fJS8QJ5YYBvl285LDgA9aZpnwb8B6lAJrLVtWmXClgtxHlMjIDDZwcHpXydbKK01DlppWVnrv5n3lLiDDQc71Hq21o9E+mr+7p5HkMXhuDyz59w6MAVzkDdIGAwoI5HPBzg56jpSSaBYRyGOS8kjcuUjBwTIQqtgAgddxAPTIA5zXqt78Kfh3ZXN5BdatrERsoVmmLTxABWzgD5MknB7VLpHwi+H+recLDVtYlaHaJV81AULDIz8ncVh/YmIt8C+80/1iwl/wCI/wDwE8mtvD9i8MMklxMjyMu6HcA8YJQHPHbfnPHbjk4p2ugT3Nql0snlJIWKo6ksVHpx8zY6Ada9ivPhP8PbO9+x3Gq60k/mJHtMifxglTnZ93g89MgirEHwj+H92IoofEWoT5JESLexN6ZwNnuPzFL+w8Q/sL7xriPCL7b/APAf+CeIa/ptvYXot7e4MmEZnMhA5DsuB+Cirtl4bW4Fm32xcOAblFwWiLFdoAH+ywJz0wa9f1n4P+AtHtftWoaprUMPzfN5qH7qM56R/wB1G+uMVWs/hb8NLpykev6mpzhfMuI138ZJXKcj3pLI8TzNuC+8p8SYPlSU3/4CeUJ4Zka2dvtcQkDqFzwmCGJJPZflGG6daih0DN7eWst7CrQoBE2cCSVhlU5+h/SvXrP4V/DW7B8nxBqP+seMBrqIbirbTjKcjPT1rQtfgl4JuoRNbapq00TdHjuI2U/iEp/2HiNPcX3i/wBZMJr77/8AAf8AgniJ8OzZK/aotwzkFSMYIGf93J+90xzVv/hE2a9mVbxUto3xvZfnxv2jjjPbHY16knws+GjXD258QakkiF1cPcxLtKv5ZBynHzfn1qfSPhD8PtWhWSx1jVZSY1kKC4j3oGGRuGzg0LI8R/Iv/AhPiPC/8/H/AOA/8E8f07w/HfaWk8d4kc/LOsh4VQxGcYz29/pUsHhO4JxNdRKXi3Jg8BiQMMegHP417V/worwh/wA/2tf9/o//AIik/wCFE+D/APn+1n/v9H/8RQsjxFleC+8HxHhbu1R/+A/8E8KOiiK9a3klNyRbmYLbjBPzYA5HXqelRa3psWnlVhkkuFJ/14x5Z6/KPcY5565+te9/8KK8If8AP9rX/f6P/wCIo/4UV4Q/5/ta/wC/0f8A8RUvIsVayivvLXEmDum5v7j5xor6O/4UV4Q/5/ta/wC/8f8A8RR/worwh/z/AGtf9/4//iKz/wBX8Z2X3mn+s+A7v7j5xor6O/4UV4Q/5/ta/wC/8f8A8RR/worwh/z/AGtf9/4//iKP9X8Z2X3h/rPgO7+4+caK+jv+FFeEP+f7Wv8Av/H/APEUf8KK8If8/wBrX/f+P/4ij/V/Gdl94f6z4Du/uPnGivo7/hRXhD/n+1r/AL/x/wDxFH/CivCH/P8Aa1/3/j/+Io/1fxnZfeH+s+A7v7j5xor6O/4UV4Q/5/ta/wC/8f8A8RR/worwh/z/AGtf9/4//iKP9X8Z2X3h/rPgO7+4+caK+jv+FFeEP+f7Wv8Av/H/APEUf8KK8If8/wBrX/f+P/4ij/V/Gdl94f6z4Du/uPnGivo7/hRXhD/n+1r/AL/x/wDxFH/CivCH/P8Aa1/3/j/+Io/1fxnZfeH+s+A7v7j5xor6O/4UV4Q/5/ta/wC/8f8A8RR/worwh/z/AGtf9/4//iKP9X8Z2X3h/rPgO7+4+caK+jv+FFeEP+f7Wv8Av/H/APEUf8KK8If8/wBrX/f+P/4ij/V/Gdl94f6z4Du/uPnGivo7/hRXhD/n+1r/AL/x/wDxFH/CivCH/P8Aa1/3/j/+Io/1fxnZfeH+s+A7v7j5xor6O/4UV4Q/5/ta/wC/8f8A8RR/worwh/z/AGtf9/4//iKP9X8Z2X3h/rPgO7+4+caK+jv+FFeEP+f7Wv8Av/H/APEUf8KK8If8/wBrX/f+P/4ij/V/Gdl94f6z4Du/uPnGivo7/hRXhD/n+1r/AL/x/wDxFH/CivCH/P8Aa1/3/j/+Io/1fxnZfeH+s+A7v7j5xor6O/4UV4Q/5/ta/wC/8f8A8RR/worwh/z/AGtf9/4//iKP9X8Z2X3h/rPgO7+4+caK+jv+FFeEP+f7Wv8Av/H/APEUf8KK8If8/wBrX/f+P/4ij/V/Gdl94f6z4Du/uPnGivo7/hRXhD/n+1r/AL/x/wDxFH/CivCH/P8Aa1/3/j/+Io/1fxnZfeH+s+A7v7j5xor6O/4UV4Q/5/ta/wC/8f8A8RR/worwh/z/AGtf9/4//iKP9X8Z2X3h/rPgO7+47fU7bTtSZmvbAylovJJ80j5N4fHH+0oP4U3QrPS9Dili0vThbpK25wHzk89zz3P5mi6do7WaRfvLGzDjuBXK2/iXU4/I+3WcEPnWkDq0swWMOwcszMB8oO0AD1Ir7o/NzpNT0vStRuJri6s7gyTBQ5S6dPuqygjBGDtdhkdiasaPbafpAlXT7J4VlILjziwJGeeenWuZXxTeNtkXSMQlSx3zEOAPL3fLt6/vRjn+E1oeGtbbWGus2TWywOFUswJPLDBHUEbf1FAGjq2m6Pqtybm/0zzpTB9nJMpGY96vjA4+8oP6dCarafoHh7T763vrTRxFcWwCxOJTwMMOmcHh26+3oK0a5zVNRvtO1uXddeZamOLZFKqJFGzs4y0gXcFG0fiRQB0mqpZarbJbX9j50STRzBS+PnRgynj3A46HoayV8M+Glt/IGjny/L8og3DnK79+M5/vc5rEuvFlxLZv9ntBBKU+UF90inYH37Mcx9g3rjit7QtT/tOK5doliaCdoSqvu6YI56Hg9s0WAY/hvw88c0cumzyrNuMoku3beTu+Y5P3vnbB6jNb+jWdvpunRWmn2ghtxllTzCcbiWPX3Jqoela1t/x7Rf7g/lQBi3vhfRbx0a50qORkkeRSZT95nLsffJJ/PHSneHvDtlobyPZQyEsWCb5ywjQkHYoPQcDnqcDNblY/irU5tKtbaeOS3jjacJM0i7mC4P3F3LuPsDnGSAelAGrul/55D/vujdL/AM8h/wB91xsnjC6IuH8mO1iS4VonmgbMlsdw3IpZfMbK5+U9GGAT1gh8W6wbiGK4jtbdZr1YlZ7fafLImOQGlAIzGo3ZHJYbeBkA7ndL/wA8h/33Rul/55D/AL7ri7bxJrjwxyXv9n6dDMJHhurmBgh2Y/d7fMzk5yGyMhWwtRx+J/EVy0+23trLGwxrPaO3V40ZQRINxG85OFxgcHOQAdxul/55D/vujdL/AM8h/wB91zeq+LotP1OSw+ypcmIojSLOF+ZlzuK4O2MHILZOPQ0/wTrOpay11LexwJCip5XlHO4l5ATnHoq/z70AdDul/wCeQ/77pC8gBPlDgf36krL0PUL3ULa5e902SwaNyiK+f3i4++MgcH06jvigCcah/wBMD/30KPt//TA/99CqQ6CloAufb/8Apgf++hR9v/6YH/voVTooAufb/wDpgf8AvoUfb/8Apgf++hVOigC59v8A+mB/76FH2/8A6YH/AL6FU6KALn2//pgf++hR9v8A+mB/76FU6KALn2//AKYH/voUfb/+mB/76FU6KALn2/8A6YH/AL6FH2//AKYH/voVTooAufb/APpgf++hR9v/AOmB/wC+hVOigC59v/6YH/voUfb/APpgf++hVOigC59v/wCmB/76FH2//pgf++hVOigC59v/AOmB/wC+hR9v/wCmB/76FU6KALn2/wD6YH/voUfb/wDpgf8AvoVTooAufb/+mB/76FH2/wD6YH/voVTooAufb/8Apgf++hR9v/6YH/voVTooAufb/wDpgf8AvoUfb/8Apgf++hVOigCT7Pcf88G/Mf40G1nIwbckf8B/xrSvJvs9pNcFdwijZ8euBmsb+3pllVJLFT+8KMsU25xhck4wM8UAT/ZZ/wDn3b81/wAaBazjOLdhnk/d5/WtWKRJYkljYMjqGUjuD0qjr2r2mjWQuLpizOwjghUjfNITgIoPUk/l1oAg+z3H/PBvzH+NBtZyCDbkg9c7f8ai03XjJqo0nVbRdNvpE8y3T7QsizrnBCsMfMMcrj35rcoAyDaz5z9nbOMZ+X/GgWs4GBbsB7bf8aw73xtD/bd/p9nqXhyFLJ1jdr6/MTM5GWAGO3T61reDfEVv4gs7lkms3uLW4aGYWs3mJwTtYH0YDIoAmNvcY/1DfmP8a04FZYI1YYIUAj8Kr61fx6XpF3qUsbyJbQtKyJ95gBnArHj8R6k9j9uHh1xb45c38IA9jzwe2OtAHR4pCobG5QcHIyO9UvD+pprGjW2pRwyQLOpPlyfeUhiCD+INRa9qktgbW2s7T7XfXkhSCIvsXgbmZmwcKB7E8gUAaJRTjKqcdMjpQ0aMMNGjD3ANZejardT6hPpeqWUdnfRRLMoim82OWMkjcrEA8EYII9K16AGlQRgqCPQijaP7o/KnUUAQR2sEc00yQoJJseY2OWwMDP4VKFx0AH0p1FACYprglGHsafWJ4m8QJpBEMcMc0/lNO5ll8qKGJTgvI+DgZOAACSaAJBbXGP8AUt+Y/wAaPs9x/wA8G/Mf41V8LeJo9YaOOSKFGniM1tLbzebDOgIDbWIBDKSMqQCM10NAGR9nuP8Ang35j/Gj7Pcf88G/Mf41RuvEd7Jc7dL063mtzctaxzXNyYvtEyglljAVsgbWG44GQa19F1KPVLL7QkUkLpI0U0Mn34pFOGU44/EdQQaAK32e4/54N+Y/xo+z3H/PBvzH+Na9QTXlnDL5U11BHJlRtaQA5bO3j3wceuDQBn/Z7j/ng35j/Gj7Pcf88G/Mf41r1DJd2scaSSXMKI7bUYuAGb0B7mgDO+z3H/PBvzH+NH2e4/54N+Y/xrTt54biPzIJUlTJG5GBGR7inMSHQdiTn8qAMr7Pcf8APBvzH+NH2e4/54N+Y/xrXrmovGOm/wDCd3PhC5/0e8SNJLd2b5Z9y5Kj0YenegC99nuP+eDfmP8AGj7Pcf8APBvzH+Na9VtUvItP025vpgSlvE8pUEZYKpOBnvxTSbdkJtJXZR+z3H/PBvzH+NH2e4/54N+Y/wAa5uw8eXQ1HytV0hbe2eTy90MpkkhO6RfnGMEfumJIPGRwa7s1pWoTou00Z0q0KqvFmR9nuP8Ang35j/Gj7Pcf88G/Mf40moapfNqjaVo9lFc3MUayXEk8pSKENnaOASzHBOAOnU9Kfo+qXFxeT6bqVmtpfwIshVJN8csbEgOjYBxkEEEAg1kajfs9x/zwb8x/jR9nuP8Ang35j/Gtc8DJIA9TXMxa9q96I7nTNMsntJ9xtVuLsxz3Sr1ZF2kKMcjJ5GM4oAv/AGe4/wCeDfmP8aPs9x/zwb8x/jVzSL+HVNNhvrcOqSg/K4wyMCQykdiCCD9Kt0AZH2e4/wCeDfmP8aPs9x/zwb8x/jV9r6yVxG13bhi5QKZBncBkj68jj3oivrKZxHFdwO5AIVZASQenH4GgCh9nuP8Ang35j/Gj7Pcf88G/Mf41r0UAZH2e4/54N+Y/xo+z3H/PBvzH+Na9c1c+LbTTtZv9P1WO4h8qRPszRWksgkQopJJUEZ3Fh+FXTpyqXUVcidSMLczsXvs9x/zwb8x/jR9nuP8Ang35j/GneGdTl1eynu5Ld4Y/tUkcG+Jo2eNThWKtyCeewrVpTi4NxY4yUldFfUonm065hjGXkhdVGe5BArGCagJvNGmTBs+sX3cYxnOa0v7Qb/niP++v/rVZtpJZ4/MVEAzjlj/hUlDdNjeHTraGQYeOFFYZ7gAGqWtaXPeX1lfWl0lvPbb0PmR71eN8bhwQQ3yjDA8e9amyb0j/AO+j/hWb4a1Q67osGqQQeVHMXAR25G1yp6D/AGaAOe8N+EprS2tYGk+zWsGoy3bQPmSR2EjeWQ5Y7VK7SQBk+vJrtBSbJv7sf/fR/wAKNk392P8A76P+FAHk+rfDq3TXdVuDoM+qi8uxdR3GYTsDD548Ow79Diup+GXhZPDkOqXC28tmdQujIto7K3kRrkIuVJHQ+prr9k392P8A76P+FGyb+7H/AN9H/CgDP8S2M2p+HtQ063dEmubd40Z87QxHGcc4rnBoviUt9pktdJa/3iX7QL+UDeBgEJ5e3AHHIJx3zzXZ7Jv7sf8A30f8KNk392P/AL6P+FAGZ4TsLrTPD1rY3zwvcxhjK0OdhZnZjjPOOaXXdKbURbTW929ne2khkt51UNtJGGVlP3lIPI+npWlsm/ux/wDfR/wo2Tf3Y/8Avo/4UAcxaaZrun+I01a4uo9XF1GttcBYhCbZASVaMZOVyfmBJPQjpiuopNk392P/AL6P+FGyb+7H/wB9H/CgBaKTZN/dj/76P+FGyb+7H/30f8KAFopNk392P/vo/wCFGyb+7H/30f8ACgBa5zxLpty2o/2lb2MeoxSW32a5tiVD4DFkkTd8pZSTwSOoOeK6LZN/dj/76P8AhRsm/ux/99H/AAoA5Twpo9zDcWEs2njT7bTrUwwxsU86eRlVWlk2EqOEAAySc5NdYOtY13rqWut3WlzQhTbWKXsku75djO6BQMZJyh/MUk3iKxtxCLyWO0kmYKkU5ZJMlgv3SvTJHPTnNAHK6x4c1mO5tbe3XVJLW0unmt3sLiNd6OXOxw5Gxx5jDeucg+tdf4asLmytJ5L4x/a7y4a5mWMkqhIACgnrhVUZ7nJpv9v6dhT/AGhp53rvXFx1XOM9PWrNjqMV8AbOa0uAc48ufPTGe3uPzFAF1mCjLEAe5rBuPDunzajcX32yUSXOBKDIGBX5sgZ6cHHtjite5knt7aWeWGPZGhdsPk4Aye1c14U8cab4l1E2Gn2lwkwhM374BQVBAPIzz8wrSNKcouUVohOSTszqZ900EiQzBHZSA452k96o3+j2t5p8Fi2UihwFK53bcYIBzxkfWo/7d01SVbUNMjIAJD3QU4OMHkd8j86tXN40GnS6gyxPbxxNMWjk3ZUDORxzxWZSTbshdMslsYXiRsq8hcKF2qmeyr2HH5k1Yf8A1kf1P8q5rwt4zsfEl9JZ6fbTpLHF5p87CgrkDtn1FWm8VaGsHntrGlrHvSPc10ANzjKjp1IqYyUleLLq0Z0pctRWZvV5z4v+HSat41h8TljdMbmBZLfzDF5cKqQzhgc7wcMMemK7Wz1a0vLn7NaXunzzbd+yO6DNt9cAcim+GdUOu6JBqkEHkxzFwEd8kbXKnoP9mqMzSAwAOTj1rD8a6MNY0tFFtFdSW8nmrBL9yYYKsh9CVJwexwa3Nk392P8A76P+FGyb+7H/AN9H/CrpzcJKUSZwU4uLOOv7Sy1SGOz0/Qby3uZZVMs9xbNEIF3EuSx4Y4ZwAueW9K7I9aTZN/dj/wC+j/hRsm/ux/8AfR/wqqlRzSXYmFPlbZzOvaTP/aVxdJpo1WyvBGbi2WfypEkjBCupJAIIOCCR0BqbwzpdxDevqFzaJYosAtrW0WXzDFHuLMXbuxJHAyAB1roNk392P/vo/wCFGyb+7H/30f8ACsjQSRVkjaNxlWBVh6g1wb+Hr6C707zdD/tK40xPKs7tLwRROgGE81ScqVGM7Qc/pXe7Jv7sf/fR/wAKNk392P8A76P+FAFDw7p8mmaTFazTCafc8s0ijAaR2LsQOwyxx7VfZlX7zAfU0bJv7sf/AH0f8KCk392P/vo/4UAYepaBp988/mXBRJyxlVCBkER9D25jU5+tJF4fs47m2ulvZFngOdytt3AkkrjPToMdgAK3PLl/uRfmf8KPLl/uRfmf8KAE8yP/AJ6J+YqppGn6bpVsbXT444YmkaQqHzlmOT1NXPLl/uRfmf8ACshNaVvGUnhgWuLhNOS/Mu75NrSNHt6ZzlSaANmvO/E2hLqV/wCIo7jw7NdTXLBrW+FujmMJFFhVLEHltw4PrXoeyb+7H/30f8KNk392P/vo/wCFbUK8qMuaP9dTGtRVWPLI5Xwxpt1qXg+bSfFEMsy+e8YWVTGxiBBTncTx0zuPTqa6mKNIokijUKiKFVR0AHQUuyb+7H/30f8ACjZN/dj/AO+j/hU1Kjm2/nYqnTUEkYta2k/8en/AjWTWtpP/AB6f8CNZmhbrlfhN/wAiBp/+/P8A+j5K6quEi+GVnbh47Lxb4xs4DI8iwQasVjj3MWIUbeBknigDu6K4f/hXK/8AQ8+Of/Bwf/iaP+Fcr/0PPjn/AMHB/wDiaAO4orh/+Fcr/wBDz45/8HB/+Jo/4Vyv/Q8+Of8AwcH/AOJoA7iiuH/4Vyv/AEPPjn/wcH/4mj/hXK/9Dz45/wDBwf8A4mgDuKK4f/hXK/8AQ8+Of/Bwf/iaP+Fcr/0PPjn/AMHB/wDiaAO4orh/+Fcr/wBDz45/8HB/+Jo/4Vyv/Q8+Of8AwcH/AOJoA7iiuH/4Vyv/AEPPjn/wcH/4mj/hXK/9Dz45/wDBwf8A4mgDuKK4f/hXK/8AQ8+Of/Bwf/iaP+Fcr/0PPjn/AMHB/wDiaAO4orh/+Fcr/wBDz45/8HB/+Jo/4Vyv/Q8+Of8AwcH/AOJoAt+JPD+tXXiSXVdKudL8q505bGeC9hkbIWR3DKUYY++fyFZF14P8S3dxHcXUnh2eVE8sPIt2xxkE5zLzyB+HFXP+Fcr/ANDz45/8HB/+Jo/4Vyv/AEPPjn/wcH/4mgDM/wCEI8UfaxMbvw/5SRGNIBDcKi5xubiTOSAAeenFaOl6B4y028kubS48MIzwRW4X7LPhI4wQoH7z36n0HpTv+Fcr/wBDz45/8HB/+Jo/4Vyv/Q8+Of8AwcH/AOJoAuXNr4+uLaW3kvPDGyVCjYtZ84Iwf+Wlcz4S+H/ijwzqRv8AT9S0SSUwmHE0ExAUlSejjn5RW1/wrlf+h58c/wDg4P8A8TR/wrlf+h58c/8Ag4P/AMTWkas4RcYvRicU3dlG68E61dSmS5s/CEzEk5e2uT6f9Nfbj0HA4rWudP8AHVxpsuntdeGFgkhMJC2s4IUjHH7z0qv/AMK5X/oefHP/AIOD/wDE0f8ACuV/6Hnxz/4OD/8AE1mUm07oyvCngbxX4bvpLyx1LQpJZIvKPnQTEAZB7OPSnzeA9WmkV3sPB25TkYtbkc4IzxL1wTz7mtL/AIVyv/Q8+Of/AAcH/wCJo/4Vyv8A0PPjn/wcH/4mpjFRVoourWnWlzVHdlbRfCPiLR7pLrTofCUNwkIgE32W4LlB2JMnNdR4J0ifQfC9lpV1cR3E8IbzJI0KqzM5Y4BJIHzetYH/AArlf+h58c/+Dg//ABNH/CuV/wCh58c/+Dg//E1RmdxRXD/8K5X/AKHnxz/4OD/8TR/wrlf+h58c/wDg4P8A8TQB3FFcP/wrlf8AoefHP/g4P/xNH/CuV/6Hnxz/AODg/wDxNAHcUVw//CuV/wCh58c/+Dg//E0f8K5X/oefHP8A4OD/APE0AdxRXD/8K5X/AKHnxz/4OD/8TR/wrlf+h58c/wDg4P8A8TQB3FFcP/wrlf8AoefHP/g4P/xNH/CuV/6Hnxz/AODg/wDxNAHcUVw//CuV/wCh58c/+Dg//E0f8K5X/oefHP8A4OD/APE0AdxXEQ/8l4uv+xYh/wDSqWk/4Vyv/Q8+Of8AwcH/AOJrQ8K+CbHw/rVxrK6treqX09stqZdSvDOViViwVeBjliaAOoooooAKKKKAOerW0n/j0/4Eaya1tJ/49P8AgRoAt1514F8Nxa54Yt9V1DXPEzXVxLO0hj1y6jXiZwAFVwAAABgDtXotcr8Jv+RA0/8A35//AEfJQAf8ILpv/QZ8Vf8AhQXf/wAco/4QXTf+gz4q/wDCgu//AI5XVUUAcr/wgum/9BnxV/4UF3/8co/4QXTf+gz4q/8ACgu//jldVRQByv8Awgum/wDQZ8Vf+FBd/wDxyj/hBdN/6DPir/woLv8A+OV1VFAHK/8ACC6b/wBBnxV/4UF3/wDHKP8AhBdN/wCgz4q/8KC7/wDjldVRQByv/CC6b/0GfFX/AIUF3/8AHKP+EF03/oM+Kv8AwoLv/wCOV1VFAHK/8ILpv/QZ8Vf+FBd//HKP+EF03/oM+Kv/AAoLv/45XVUUAcr/AMILpv8A0GfFX/hQXf8A8co/4QXTf+gz4q/8KC7/APjldVRQByv/AAgum/8AQZ8Vf+FBd/8Axyj/AIQXTf8AoM+Kv/Cgu/8A45XVVleL47qbwtqcNiLs3Mls6R/ZHVJgSMZQtwGHUZI57igDK/4QXTf+gz4q/wDCgu//AI5R/wAILpv/AEGfFX/hQXf/AMcrz5dK8fz6fawaLZ3VjDpl42oq13cTRtebAgWII0kjLk+aCjNtPDcZrpfBNrraeP727utO1hLecTvLLeTMFjy6mNFAkaORcZxhFKAYOSaANz/hBdN/6DPir/woLv8A+OUf8ILpv/QZ8Vf+FBd//HK8/wDCGl+MrY+VB/atjqVxfbLq8lsnfyoDK5YhpZXjc42YIRcDt2punXXxjgtrM+Xcme5v2lvDPbRusYMcJWNQOkWTNk5yCMZHcA9C/wCEF03/AKDPir/woLv/AOOUf8ILpv8A0GfFX/hQXf8A8crgp9Y+Ksd61jbS3V1qC6Yt08JsYBFG7m5G1m4OQI4to5yc54NaVxJ8TNP1W0jtRcX0DaltuCbeJfPjMcHzs2CEUHzeAFzjrnggHV/8ILpv/QZ8Vf8AhQXf/wAco/4QXTf+gz4q/wDCgu//AI5XI6evxJ1r4b+J7PxAJ7fVJo/Ls/syCCWJmGHCMpGQP4W6+5rIvIfisNdOrQ2t6JUsprWOMsrxLJDDMqTbCduZJMNz/Cyg0Aei/wDCC6b/ANBnxV/4UF3/APHKP+EF03/oM+Kv/Cgu/wD45XHX958XrXX4rO2/0qwillUXT2ce65UNxvC4CYUjaRjJHOelaHjHQfGGt+EfC9nHdmXVQ5mv5LhWji3/AGaQhZFgeMhfMKqMHjgnNAHQ/wDCC6b/ANBnxV/4UF3/APHKP+EF03/oM+Kv/Cgu/wD45XnWqav8VND0/dbx3MWnWeixFWubdJpWlEXzl2z/AKwS8AZwRzznI059T+K4jj+z2t67eW5tvMs4B5y75fmuMH93IEERVU4JJz3AAOy/4QXTf+gz4q/8KC7/APjlH/CC6b/0GfFX/hQXf/xyofhvb+JLW41xfEd/qF673MElu9xHGiBTbRbxGEAwBIJAR2xnuSewoA5X/hBdN/6DPir/AMKC7/8AjlH/AAgum/8AQZ8Vf+FBd/8AxyuqooA5X/hBdN/6DPir/wAKC7/+OUf8ILpv/QZ8Vf8AhQXf/wAcrqqKAOV/4QXTf+gz4q/8KC7/APjlH/CC6b/0GfFX/hQXf/xyuqooA5X/AIQXTf8AoM+Kv/Cgu/8A45R/wgum/wDQZ8Vf+FBd/wDxyuqooA5X/hBdN/6DPir/AMKC7/8AjlH/AAgum/8AQZ8Vf+FBd/8AxyuqooA5X/hBdN/6DPir/wAKC7/+OVleHLaXR/i7eaLBqmrXNg2gRXXk3t/LchZTcSKWHmMccADj0rv64iH/AJLxdf8AYsQ/+lUtAHb0UUUAFFFFAHPVraT/AMen/AjWTWtpP/Hp/wACNAFuuV+E3/Igaf8A78//AKPkrqq5X4Tf8iBp/wDvz/8Ao+SgDqqKKKACiiigAooooAKKKKACiiigAooooAKKKKACiiigAoqj4gtri80W6tbSV4p5Y9qOjlGU+oI6Guaaz8am+ngF0sdtJclxPHIuRH8owAwOCcE46DNAHWah532C4+z587ym8vHXdjj9a5Rbrxnb3QhFp9pVYY1V3UbZXx8xJBGzg5PqwwMA1WTTvHcUt2UvzIzRRiN3kQqcL84C4GHLE4PTArTFr4sXRYw14sl+ZsyFSgAXbhcZGNu7BI6kZwaAKOk33jhp5I3sonQrK0ctxF5ZP71tgIB4+XGBnOOamuNU8YC6WOPSkIjkCOBH8shJfG1s8KAEJJ9eueKjOh61FHZxKbie4S1hVbtrviKUSM0jMM5bIIHQ5xg4qe2i8YRgSTM0xXaVQSRjOGUyBuOdwztxjA60ARWP/CVanbwvqSy2RSWH5bc7Cyl28wt/wELxgVDHq3jJ742x0/pEr4+z7QSSQ437uNuDt/ve2aF0/wAeiz846opuWQb4iU2D724L8o5xtwScZplxpnjptkx1SRpRG/yRPGFD844IGRgDvwTkUAa0+o6g+hXVrLP9l1mZZBbxhArK3IXbkkMAehPWtTQW1F4bn+0oykouXVOmCgxgjHY9eeea5/UIvF9vdT3tpukzDERAZVaNn27WUDGQdxB3dMA1c1bSdTW+kvtPkcztbxRsyy7WYgncVDZVSRt5x0BFAHSnkc0VxNhB42kgMl1Mwbewdd0Ydv3nJj4woKAY3c5zmug8Ox6vHJfrqkhkQ3Ba2Ylc7D2wvTHT39BQBrUUUUAFFFFABRRRQAUUUUAFFFFABRRRQAVxEP8AyXi6/wCxYh/9Kpa7euIh/wCS8XX/AGLEP/pVLQB29FFFABRRRQBz1a2k/wDHp/wI1k1raT/x6f8AAjQBbrlfhN/yIGn/AO/P/wCj5K6quV+E3/Igaf8A78//AKPkoA6qsnxE2tqg/sfyuYZMlowxD8bCMsM/xcfrWtRQBxE134/3Ps0+MDL4wIiQMDGPnGfbpnnOOKreKdT8YHxj4Z0K2ubbSLXUFnM11Ftnld44N5Xy3TagDZ5DHPtXoFcZ4w/5Kb4G/wB+/wD/AEnoAt/2D4q/6Hq6/wDBbb//ABNH9g+Kv+h6uv8AwW2//wATXUUUAcv/AGD4q/6Hq6/8Ftv/APE0f2D4q/6Hq6/8Ftv/APE11FFAHL/2D4q/6Hq6/wDBbb//ABNH9g+Kv+h6uv8AwW2//wATXUUUAcv/AGD4q/6Hq6/8Ftv/APE0f2D4q/6Hq6/8Ftv/APE11FFAHL/2D4q/6Hq6/wDBbb//ABNH9g+Kv+h6uv8AwW2//wATXUUUAcv/AGD4q/6Hq6/8Ftv/APE0f2D4q/6Hq6/8Ftv/APE153L8VPFX2idY7bRljSaRFDQyE4Vyoyd/XivS/h1rd34i8JWurX0cMdxK0iuIQQnyyMvAJJ7etY08RCpJxiehissr4WmqlS1ttyD+wfFX/Q9XX/gtt/8A4mj+wfFX/Q9XX/gtt/8A4muoorY885f+wfFX/Q9XX/gtt/8A4mj+wfFX/Q9XX/gtt/8A4muoooA5f+wfFX/Q9XX/AILbf/4mj+wfFX/Q9XX/AILbf/4muoooA5f+wfFX/Q9XX/gtt/8A4mj+wfFX/Q9XX/gtt/8A4muoooA5f+wfFX/Q9XX/AILbf/4mj+wfFX/Q9XX/AILbf/4muoooA5f+wfFX/Q9XX/gtt/8A4mj+wfFX/Q9XX/gtt/8A4muoooA5f+wfFX/Q9XX/AILbf/4mj+wfFX/Q9XX/AILbf/4muoooA5f+wfFX/Q9XX/gtt/8A4mj+wfFX/Q9XX/gtt/8A4muoooA5f+wfFX/Q9XX/AILbf/4mj+wfFX/Q9XX/AILbf/4muoooA5f+wfFX/Q9XX/gtt/8A4mj+wfFX/Q9XX/gtt/8A4muoooA5f+wfFX/Q9XX/AILbf/4mj+wfFX/Q9XX/AILbf/4muoooA5f+wfFX/Q9XX/gtt/8A4mj+wfFX/Q9XX/gtt/8A4muoooA4+eDxJpGraO1x4ql1C3ub37PLBJZQoGUxyNncoBBBUVBD/wAl4uv+xYh/9Kpa2fFv/H74e/7Cy/8AomWsaH/kvF1/2LEP/pVLQB29FFFABRRRQBz1a2k/8en/AAI1k1raT/x6f8CNAFuuV+E3/Igaf/vz/wDo+SuqrlfhN/yIGn/78/8A6PkoA6qiignA54oAK4zxh/yU3wN/v3//AKT12W5efmHHXmuN8Yf8lN8Df79//wCk9AHZ0UUUAFFFFABRRRQAUU1nRThnUH3NKrK33WB+hoAWiiigD5cP+vuP+vmb/wBGNXt/wT/5JzY/9dbj/wBHPXiB/wBfcf8AXzN/6Mavb/gn/wAk5sf+utx/6OevKwX8aR9ln/8Aui/xL8mdpRRRXqnxoUUUUAFFFFABRRRQAUUUUAFFFFABRRRQAUUUUAFFFFABRRRQAUUUUAFFFFAGD4t/4/fD3/YWX/0TLWND/wAl4uv+xYh/9Kpa2fFv/H74e/7Cy/8AomWsaH/kvF1/2LEP/pVLQB29FFFABRRRQBz1a2k/8en/AAI1k1raT/x6f8CNAFuuV+E3/Igaf/vz/wDo+SuqrlfhN/yIGn/78/8A6PkoA6qsvXNI/tIq6zLHIsMkS74/MQhwOq5GcYrUooA4y58BpIW8vVHjUlzt8osMsB6tkjjkZ546YrP1/TWs/it4Hm/tC9nUpeRCGRwY0222NyjGcnHOSa9DrjPGH/JTfA3+/f8A/pPQB2dFFFABRRRQAUUUUAeB/GWGOb4kXfmoH22VvjPbmStz9nyNItY15I12r5FscDpnMtY3xg/5KRef9eVv/wC1K2/gD/yG9e/697b/ANClryoN/W2fZYj/AJFH/bsfzR69RRRXqnxp8uH/AF9x/wBfM3/oxq9v+Cf/ACTmx/663H/o568QP+vuP+vmb/0Y1e3/AAT/AOSc2P8A11uP/Rz15WC/jSPss/8A90X+JfkztKKKK9U+NCiiigArO1zXdH0NIn1jUraxWYlYzM4XcR1ArRryr9oD73h//rpP/wCgrWdap7ODkdmAw8cTiI0pOyd/yuafxA8caHceDdTj0HxJbHUfKBi+zT4kHzrkrjnpmvKLnxB4ihiMkfiTWdykEZvHI6jtmsrUei/7kn8qk1D/AI9ZPqP5ivIq4iVRxex9rg8uo4aHIle7vrY+qqKKK9s/Pgooqtql/Z6XYS3+oXMdtaxAGSWQ4VQTjn8SKBpNuyLNFc0nj7wY7qi+I7AszBVHmdSeBXS0lJPZl1KNSn8cWvVBRXgfxOvdQHxC1eKPVNShijMISOG8kjVQYlJwFYDqTXW/AS6u549cjub27uVjmh2faJ3lK5Q5wWJxXPHEqVR07Hp1splSwqxHN0Ttbvb/ADPT6KKK6TyAooooA86+MHifXNAvdJt9HuorcXKTNKXhEhO0pjGen3jWR8N/GnibVfGlrpmqX0FxazQSsVW2VCCoBByPrSfH7/kL6D/1xuf5x1weg65P4d8QQatbW8dxLFBKqxyMQpLFF5I+teZVrSjiLX0Pr8HgqdbLlaCcmnrZXvd21PpmivGR8W9eWSLzNG0zY0qI22Z8gMwXjj3qlb/FTxfNCknl6OocA4+zyHH/AI/XS8ZSte55KyLFvdL7z1Xxb/x++Hv+wsv/AKJlrGh/5Lxdf9ixD/6VS0lnqtxrnh3wXq12kaT3V9HJIsYIUEwzdM9qWH/kvF1/2LEP/pVLXSndXPJqQdObhLdaHb0UUUyAooooA56tbSf+PT/gRrJrW0n/AI9P+BGgC3XK/Cb/AJEDT/8Afn/9HyV1Vcr8Jv8AkQNP/wB+f/0fJQB1VFFUdV1ay00qt00gZ0Z0VYyxYKQCBjv8w4oAvVxnjD/kpvgb/fv/AP0nrR/4TTQMbluJWBztKwsd3GRjjvzj1wawvEmqadefFXwRbWt9bS3CC8leFZQZERrbKsy9QD2yKAO/ooooAKKKKACiiigDwb4wf8lIvP8Aryt//albfwB/5Devf9e9t/6FLWJ8YP8AkpF5/wBeVv8A+1K2/gD/AMhvXv8Ar3tv/Qpa8qH+9s+yxH/Io/7dj+aPXqKKK9U+NPlw/wCvuP8Ar5m/9GNXt/wT/wCSc2P/AF1uP/Rz14gf9fcf9fM3/oxq9v8Agn/yTmx/663H/o568rBfxpH2Wf8A+6L/ABL8mdpRXnPxv1bVdLg0ZdL1K4sfPnkErQkAsAmQOQe9cb4L8Xaxb+L9NOs+JbptOJl+0faZF8sKImIJ445ArtniYxqeze54dDKKtbD+3jJWs9Nb6HvFFc4PHng1mCjxLpmScD9+Kgf4i+CUkaNvENruVipADHBBwe1bc8e5wrB4h7U39zMDxv8AEbUtB8UXOj2mj2lxHBHGxlluWQksuegU1wHjTxld+LJbKO80+CzazkbHlTFw4dPcDGNv60vxB1Kx1bxvfahptylzazQwGOVOjYUg/qDXMj/j/b/fX/0B68mvXnKUoX0PtMBl9CnThU5LTsu+9tRNR6L/ALkn8ql1D/j1k+o/mKi1Hov+5J/Kpb//AI9ZPw/mK5V9k9NdD1T/AIXEGZvL8MTsoZlBN4gzgkZxj2rv/B+tr4i8N2etJbPbC5Vj5TMGKkMVIyOvSvm62+5/wN//AEI17x8Gv+Sa6R/uy/8Ao169PC151JtSPlc4y/D4agp0o2d7bvsyT4heMl8JfYF/syS+e8MgAWUJtCAE5JHvXnfjb4kr4g8M3ujNoc1m1wisspuFcDZIjYIArY/aA/4+fD/1uf5JXlN//wC02/mtRiK81VcFsdWUZfh50KdaUfe3vd9GTXX+rH/XRP8A0MV9T18sXX+rH/XRP/QxX1PRl20jn4k/5dfP9D59+J3/ACUbW/8Aeh/9EpXXfs/dfEH/AF1g/wDQDXI/E7/ko2t/70P/AKJSuVDyfajGs0yIzsWCSMmSETGcEZ6msFU9niJS9T1fq31rAQpXteMf0Z9WUV4H8JHlT4jacguLgo8E+5WmdgcKMcE171ISsbMOoBNenQrKrHmSPkcwwX1OqqfNe6uOor57t/iB42mhSU69tLjOBaQ4H/jtey/DrUrzV/BOlalqEolup4d0rhQu45IzgcDpSpYiFVtRNcblVbBwU5tNXtpf/I4H4/f8hfQf+uNz/OOvLr3/AFqf7h/9GR16j8fv+QvoP/XG5/nHXl17/rU/3D/6MjrzcT/vD/rofV5N/udP5/myxP1h/wCviH/0YtM0/wD48oP9wU+frD/18Q/+jFpmn/8AHlB/uCuX7B6J7F4S/wCRD8Af9fUX/omatCH/AJLxdf8AYsQ/+lUtZ/hL/kQ/AH/X1F/6JmrQh/5Lxdf9ixD/AOlUtfQU/hR+c4z/AHip6v8AM7eiiirOYKKKKAOerW0n/j0/4Eaya1tJ/wCPT/gRoAt1yvwm/wCRA0//AH5//R8ldVXK/Cb/AJEDT/8Afn/9HyUAdVVe+sbO+j8u8t45l2lcMM8Hr/KrFFAGS3hvQWznSbXndn5P72M/yFc94qghi+JvgUxQxoc3y5VQDgW/Art64zxh/wAlN8Df79//AOk9AHZ0UUUAFFFFABRRXil18UvFYvbmOGDR1jjuJI0DQSE4Vyoyd/XisqtaNJXkdmDwNXFtqn0KPxg/5KRef9eVv/7Urb+AP/Ib17/r3tv/AEKWuC1nXLzxFrb6rfxwJcSW0aOIQQnySSqCAST29a734A/8hvXv+ve2/wDQpa86lJSxV1/Wh9TjacqWWOEt0kvxR69RRRXrHxR8uH/X3H/XzN/6Mavb/gn/AMk5sf8Arrcf+jnrxA/6+4/6+Zv/AEY1e3/BP/knNj/11uP/AEc9eVgv40j7LP8A/dF/iX5MwP2gf9XoH/XxN/6LryTUeif7sn/otq9b/aB/1egf9fE3/ouvJNR/g/3ZP/RbVGK/3g6ck/3OHz/Nkt+P9Fl+lPtydrcn/Wv/AOhmmX//AB6y/Sn2/wB1v+ur/wDoZrk+wep0K+n9D/uD/wBDelH/AB/t/vr/AOgPSad0/wCAD/0N6Uf8f7f76/8AoD1T+J+g31E1Hov+5J/Kpb//AI9ZPw/mKi1Hov8AuSfyqW//AOPWT8P5ikvsi7Drb7n/AAN//QjXvHwa/wCSa6R/uy/+jXrwe2+5/wADf/0I17x8Gv8Akmukf7sv/o167cB/EkeFxD/usf8AEvyZy/7QH/Hz4f8Arc/ySvKb/wD9pt/Na9W/aA/4+fD/ANbn+SV5Tf8A/tNv5rWeJ/3h/wBdDqyb/c6fz/Nk11/qx/10T/0MV9T18sXX+rH/AF0T/wBDFfU9b5dtI8riT/l18/0Pn34nf8lG1v8A3of/AESlcoP+P7/gT/8AoEddX8Tv+Sja3/vQ/wDolK5Qf8f3/An/APQI646v8WZ7+C/3en/hX5HYfCf/AJKTpn/XG4/9AFe9zf6l/wDdNeCfCf8A5KTpn/XG4/8AQBXvc3+pf/dNejgP4XzPl+IP96j6L82fLGn/APHlB/uCvfvhD/yTbRP+vc/+hGvAdP8A+PKD/cFbvh3xx4p07SLbTdPvreC1tokWNWtVc8qGOST6k1xYWrGlKUpHv5tgqmLpKFNq6d9fmdf8fv8AkL6D/wBcbn+cdeXXv+tT/cP/AKMjrX1/xFrHiC7tjrFxFO9q0qRskQj+VliJyB71kXv+tT/cP/oyOprTU63Mv60N8voSw+HhTlur/myxP1h/6+If/Ri0zT/+PKD/AHBT5+sP/XxD/wCjFpmn/wDHlB/uCsPsHWexeEv+RD8Af9fUX/omatCH/kvF1/2LEP8A6VS1n+Ev+RD8Af8AX1F/6JmrQh/5Lxdf9ixD/wClUtfQU/hR+c4z/eKnq/zO3oooqzmCiiigDhb/AEq9uPFOn6pDqL29tawyJNAvPnliMA9sDGc9a6/Sf+PT/gRrJrW0n/j0/wCBGgC3XK/Cb/kQNP8A9+f/ANHyV1Vcn8KnWP4eWMjnCqbhifYTSUAaGg6tf3+qXMNzbWsNuobyCkwd3CyFCxA7cfmDW5XHeCFkGuX1xNC8H22IXMQZVzKjOSGOCdpAIG3v165rp9WnntdMuLi2iEs0cZaOM5wzdhwCaALVcZ4w/wCSm+Bv9+//APSei+8WazazSwtoO9o3kXcrOy4XGGyF6c89xkdaz9fvru5+KvgeObSbm2iCXkizu8ZR2a2BKABt4I75UD0oA9DooooAKKKKACvl+f8A4/r3/r8n/wDRrV9QV8vz/wDH9e/9fk//AKNavOzH4Yn03Dm9T5fqUbH75/65f+1pq9Q+AP8AyG9e/wCve2/9Clry+x++f+uX/taavQvgzq+l6Pq2tzarqFrYxyQ2yo08oQMcynAz1rmw7/fr+uh7ObRcsJUUVd6fmj2yisfTvFXhrUbxLOw17Trm5kzsiiuFZmwMnAB9K2K9lNPY+DnTlB2krHy4f9fcf9fM3/oxq9v+Cf8AyTmx/wCutx/6OevED/r7j/r5m/8ARjV658JPEGhab4CsbbUNZ0+0nEk7GOa4RGwZnwcE5rysE7VZH2OewlPCpRV9V+TKf7QP+r0D/r4m/wDRdeSaj/B/uyf+i2r0742avpWqxaIdM1KzvRHcS7/s8yybcx8ZweK8x1H+D/dk/wDRbVOKf786Mmi44OKkrb/myW//AOPWX6U+3+63/XV//QzTL/8A49ZfpT7f7rf9dX/9DNcn2D0+hX07p/wAf+hvSj/j/b/fX/0B6TTun/AB/wChvSj/AI/2/wB9f/QHqn8T9BvqJqPRf9yT+VS3/wDx6yfh/MVFqPRf9yT+VS3/APx6yfh/MUl9kXYdbfc/4G//AKEa94+DX/JNdI/3Zf8A0a9eD233P+Bv/wChGvePg1/yTXSP92X/ANGvXbgP4kjwuIf91j/iX5M5f9oD/j58P/W5/kleU3//ALTb+a16t+0B/wAfPh/63P8AJK8pv/8A2m381rPE/wC8P+uh1ZN/udP5/mya6/1Y/wCuif8AoYr6nr5Yuv8AVj/ron/oYr6nrfLtpHlcSf8ALr5/ofPvxO/5KNrf+9D/AOiUrlB/x/f8Cf8A9Ajrq/id/wAlG1v/AHof/RKVyg/4/v8AgT/+gR1x1f4sz38F/u9P/CvyOi8C6tY6H4zstU1KVorWGCfeyoXPIAHABJ5Ir1Q/FDwfJ+7F7dqXIQFrGYDJ4GTt45NeEX/3l/3D/wChx1YuOif9do//AENa0o4mVKKiluc+Lyuji5qpUbvtp/wwzT/+POH/AHRUWmf6o/7kf/otalsf+PSH/dFRaZ/qj/uR/wDota5ujPS7jl/4/D/10f8A9FxU29/1qf7h/wDRkdOX/j8P/XR//RcVNvf9an+4f/RkdUviXp+gLoWJ+sP/AF8Q/wDoxaZp/wDx5Qf7gp8/WH/r4h/9GLTNP/48oP8AcFT9gR7F4S/5EPwB/wBfUX/omatCH/kvF1/2LEP/AKVS1n+Ev+RD8Af9fUX/AKJmrQh/5Lxdf9ixD/6VS19BT+FH5zjP94qer/M7eiiirOYKKKKAOerW0n/j0/4Eaya1tJ/49P8AgRoAt1yfwpG74e2K4By1wMHp/rpK6yuV+E3/ACIGn/78/wD6PkoAZ4BsdYs7u/GraLpdgoISCWzhRPMQM2AdpJxjaeQOtdbRRQAVxnjD/kpvgb/fv/8A0nrs64zxh/yU3wN/v3//AKT0AdnRRRQAUUUUAFfL8/8Ax/Xv/X5P/wCjWr6gr5fn/wCP69/6/J//AEa1edmPwxPpuHN6ny/Uo2P3z/1y/wDa01D/APH9/wADj/8AQJaLH75/65f+1pqH/wCP7/gcf/oEtee/ifp+h9V3On+HQH/Cw9B4H+vk/wDRL19D184eDr600zxnpGoX0ywWsEsjyyN0VfJfnivYv+Fk+CP+g9CPrFIP/Za9HAyiqer6nymfYerVrxcIt6dE31Z4Sf8AX3H/AF8zf+jGqnYqrM25Qfl7j/ppJVsEGa4I5BuZiP8Av41VdP8AvN/u/wDtSSvNf2j6pfCLgLefKoH7xOg/6ZyUmo/wf7sn/otqVv8Aj8H/AF0T/wBFyUmo/wAH+7J/6LamviiPqS3/APx6y/Sn2/3W/wCur/8AoZpl/wD8esv0p9v91v8Arq//AKGan7AuhX07p/wAf+hvSj/j/b/fX/0B6TTun/AB/wChvSj/AI/2/wB9f/QHqn8T9BvqJqPRf9yT+VS3/wDx6yfh/MVFqPRf9yT+VS3/APx6yfh/MUl9kXYdbfc/4G//AKEa94+DX/JNdI/3Zf8A0a9eD233P+Bv/wChGvd/g4yr8NdI3MB8svU/9NXrtwP8SR4XEP8Ausf8S/JnMftAf8fPh/63P8krym//APabfzWvVfj+wa48P7SDzc9PoleVX/8A7Tb+a1nif94f9dDqyb/c6fz/ADZNc/cH/XRP/QxW9b+OfGk0SyN4juFLZOBbw4HP+5WDc/cH/XRP/QxTbD/j1i+n9a54zlCPuux31KNOovfin6pMlk1C91a9m1DUJvPupkiMsm0LuIQDOBx0AqsP+P7/AIE//oEdJpv+r/7Zx/8AoNKP+P7/AIE//oEdOTvKRpGKjoloJf8A3l/3D/6HHVi46J/12j/9DWq9/wDeX/cP/ocdWLjon/XaP/0NalfZDoMsf+PSH/dFRaZ/qj/uR/8Aotalsf8Aj0h/3RUWmf6o/wC5H/6LWl0Y+45f+Pw/9dH/APRcVNvf9an+4f8A0ZHTl/4/D/10f/0XFTb3/Wp/uH/0ZHVL4l6foC6FifrD/wBfEP8A6MWmaf8A8eUH+4KfP1h/6+If/Ri0zT/+PKD/AHBU/YEexeEv+RD8Af8AX1F/6JmrQh/5Lxdf9ixD/wClUtZ/hL/kQ/AH/X1F/wCiZq0If+S8XX/YsQ/+lUtfQU/hR+c4z/eKnq/zO3oooqzmCiiigDnq1tJ/49P+BGsmtbSf+PT/AIEaALdcr8Jv+RA0/wD35/8A0fJXVVyvwm/5EDT/APfn/wDR8lAHVUUVT1u3ubrSbm3s53gnkTCSI+0qfY4OPyoAuVxnjD/kpvgb/fv/AP0nqObQvGTFyuuKMl+BcOAcgYxwcfrtx3yap69a6jD8VvBEt3qf2iEpeIsHkqAji2+Zt3U5OeD0oA9DooooAKKKKACvl+f/AI/r3/r8n/8ARrV9QV8vz/8AH9e/9fk//o1q87MfhifTcOb1Pl+pRsfvn/rl/wC1pqH/AOP7/gcf/oEtFj98/wDXL/2tNQ//AB/f8Dj/APQJa89/E/T9D6ruGpf6sf7kv/opql1E/wChT/7pqLUv9WP9yX/0U1Saj/x5T/7pqeiBbokh/wCWn/XeX/0Y1V9P+83+7/7UkqxD/wAtP+u8v/oxqr6f95v93/2pJTf2hLYVv+Pwf9dE/wDRclJqP8H+7J/6Lalb/j8H/XRP/RclJqP8H+7J/wCi2pr4oj6kt/8A8esv0p9v91v+ur/+hmmX/wDx6y/Sn2/3W/66v/6Gan7AuhX07p/wAf8Aob0o/wCP9v8AfX/0B6TTun/AB/6G9KP+P9v99f8A0B6p/E/Qb6iaj0X/AHJP5VLf/wDHrJ+H8xUWo9F/3JP5VLf/APHrJ+H8xSX2Rdh1t9z/AIG//oRqtaxRzBfMXftiQDJPA5qzbfc/4G//AKEahsPu/wDbNP60X+IENiUR3nlpkIJCQueAfLFOv/8A2m381pB/yED/AL//ALJS3/8A7Tb+a1S+JD6omufuD/ron/oYpth/x6xfT+tOufuD/ron/oYpth/x6xfT+tZ/YF0ItN/1f/bOP/0GlH/H9/wJ/wD0COk03/V/9s4//QaUf8f3/An/APQI6t/Ex9RL/wC8v+4f/Q46sXHRP+u0f/oa1Xv/ALy/7h/9DjqxcdE/67R/+hrSX2RdBlj/AMekP+6Ki0z/AFR/3I//AEWtS2P/AB6Q/wC6Ki0z/VH/AHI//Ra0ujH3HL/x+H/ro/8A6Lipt7/rU/3D/wCjI6cv/H4f+uj/APouKm3v+tT/AHD/AOjI6pfEvT9AXQsT9Yf+viH/ANGLTNP/AOPKD/cFPn6w/wDXxD/6MWmaf/x5Qf7gqfsCPYvCX/Ih+AP+vqL/ANEzVoQ/8l4uv+xYh/8ASqWs/wAJf8iH4A/6+ov/AETNWhD/AMl4uv8AsWIf/SqWvoKfwo/OcZ/vFT1f5nb0UUVZzBRRRQBz1a2k/wDHp/wI1k1raT/x6f8AAjQBbrlfhN/yIGn/AO/P/wCj5K6quV+E3/Igaf8A78//AKPkoA6qiiigArjPGH/JTfA3+/f/APpPXZ1xnjD/AJKb4G/37/8A9J6AOzooooAKKKKACvl+f/j+vf8Ar8n/APRrV9QV8vz/APH9e/8AX5P/AOjWrzsx+GJ9Nw5vU+X6lGx++f8Arl/7Wmof/j+/4HH/AOgS0WP3z/1y/wDa01D/APH9/wADj/8AQJa89/E/T9D6ruGpf6sf7kv/AKKapNR/48p/901HqX+rH+5L/wCimqTUf+PKf/dNT0QLdEkP/LT/AK7y/wDoxqr6f95v93/2pJViH/lp/wBd5f8A0Y1V9P8AvN/u/wDtSSm/tCWwrf8AH4P+uif+i5KTUf4P92T/ANFtSt/x+D/ron/ouSk1H+D/AHZP/RbU18UR9SW//wCPWX6U+3+63/XV/wD0M0y//wCPWX6U+3+63/XV/wD0M1P2BdCvp3T/AIAP/Q3pR/x/t/vr/wCgPSad0/4AP/Q3pR/x/t/vr/6A9U/ifoN9RNR6L/uSfyqW/wD+PWT8P5iotR6L/uSfyqW//wCPWT8P5ikvsi7Drb7n/A3/APQjUNh93/tmn9amtvuf8Df/ANCNQ2H3f+2af1o6SAQf8hA/7/8A7JS3/wD7Tb+a0g/5CB/3/wD2Slv/AP2m381pr4kPsTXP3B/10T/0MU2w/wCPWL6f1p1z9wf9dE/9DFNsP+PWL6f1qPsC6EWm/wCr/wC2cf8A6DSj/j+/4E//AKBHSab/AKv/ALZx/wDoNKP+P7/gT/8AoEdW/iY+ol/95f8AcP8A6HHVi46J/wBdo/8A0Nar3/3l/wBw/wDocdWLjon/AF2j/wDQ1pL7Iugyx/49If8AdFRaZ/qj/uR/+i1qWx/49If90VFpn+qP+5H/AOi1pdGPuOX/AI/D/wBdH/8ARcVNvf8AWp/uH/0ZHTl/4/D/ANdH/wDRcVNvf9an+4f/AEZHVL4l6foC6FifrD/18Q/+jFpmn/8AHlB/uCnz9Yf+viH/ANGLTNP/AOPKD/cFT9gR7F4S/wCRD8Af9fUX/omatCH/AJLxdf8AYsQ/+lUtZ/hL/kQ/AH/X1F/6JmrQh/5Lxdf9ixD/AOlUtfQU/hR+c4z/AHip6v8AM7eiiirOYKKKKAOerW0n/j0/4Eaya1tJ/wCPT/gRoAt1yvwm/wCRA0//AH5//R8ldVXK/Cb/AJEDT/8Afn/9HyUAdVUdzNDbQPPcSpFEgy7u2FUepNSVDfW4u7OW2aWWISKVLxNtYD2PagCq2uaKoJbV7AAbs5uF4243d+2Rn61zXi10f4l+BWRlYFr4gg5yPs9aU/gvRZmLEXCElj+7k2gEjqABjI/qetYPiLSdNsvit4Iu7WxgiuXW8hedUHmOi22FVm6kDHegD0GiiigAooooAK+X5/8Aj+vf+vyf/wBGtX1BXy/P/wAf17/1+T/+jWrzsx+GJ9Nw5vU+X6lGx++f+uX/ALWmof8A4/v+Bx/+gS0WP3z/ANcv/a01D/8AH9/wOP8A9Alrz38T9P0Pqu4al/qx/uS/+imqTUf+PKf/AHTUepf6sf7kv/opqk1H/jyn/wB01PRAt0SQ/wDLT/rvL/6Maq+n/eb/AHf/AGpJViH/AJaf9d5f/RjVX0/7zf7v/tSSm/tCWwrf8fg/66J/6LkpNR/g/wB2T/0W1K3/AB+D/ron/ouSk1H+D/dk/wDRbU18UR9SW/8A+PWX6U+3+63/AF1f/wBDNMv/APj1l+lPt/ut/wBdX/8AQzU/YF0K+ndP+AD/ANDelH/H+3++v/oD0mndP+AD/wBDelH/AB/t/vr/AOgPVP4n6DfUTUei/wC5J/Kpb/8A49ZPw/mKi1Hov+5J/Kpb/wD49ZPw/mKS+yLsOtvuf8Df/wBCNQ2H3f8Atmn9amtvuf8AA3/9CNQ2H3f+2af1o6SAQf8AIQP+/wD+yUt//wC02/mtIP8AkIH/AH//AGSlv/8A2m381pr4kPsTXP3B/wBdE/8AQxTbD/j1i+n9adc/cH/XRP8A0MU2w/49Yvp/Wo+wLoRab/q/+2cf/oNKP+P7/gT/APoEdJpv+r/7Zx/+g0o/4/v+BP8A+gR1b+Jj6iX/AN5f9w/+hx1YuOif9do//Q1qvf8A3l/3D/6HHVi46J/12j/9DWkvsi6DLH/j0h/3RUWmf6o/7kf/AKLWpbH/AI9If90VFpn+qP8AuR/+i1pdGPuOX/j8P/XR/wD0XFTb3/Wp/uH/ANGR05f+Pw/9dH/9FxU29/1qf7h/9GR1S+Jen6AuhYn6w/8AXxD/AOjFpmn/APHlB/uCnz9Yf+viH/0YtM0//jyg/wBwVP2BHsXhL/kQ/AH/AF9Rf+iZq0If+S8XX/YsQ/8ApVLWf4S/5EPwB/19Rf8AomatCH/kvF1/2LEP/pVLX0FP4UfnOM/3ip6v8zt6KKKs5gooooA56tbSf+PT/gRrJrW0n/j0/wCBGgC3XK/Cb/kQNP8A9+f/ANHyV1Vcr8Jv+RA0/wD35/8A0fJQB1VFFFABXGeMP+Sm+Bv9+/8A/SeuzrjPGH/JTfA3+/f/APpPQB2dFFFABRRRQAV8vz/8f17/ANfk/wD6NavqCvl+f/j+vf8Ar8n/APRrV52Y/DE+m4c3qfL9SjY/fP8A1y/9rTUP/wAf3/A4/wD0CWix++f+uX/taah/+P7/AIHH/wCgS157+J+n6H1XcNS/1Y/3Jf8A0U1Saj/x5T/7pqPUv9WP9yX/ANFNUmo/8eU/+6anogW6JIf+Wn/XeX/0Y1V9P+83+7/7UkqxD/y0/wCu8v8A6Maq+n/eb/d/9qSU39oS2Fb/AI/B/wBdE/8ARclJqP8AB/uyf+i2pW/4/B/10T/0XJSaj/B/uyf+i2pr4oj6kt//AMesv0p9v91v+ur/APoZpl//AMesv0p9v91v+ur/APoZqfsC6FfTun/AB/6G9KP+P9v99f8A0B6TTun/AAAf+hvSj/j/AG/31/8AQHqn8T9BvqJqPRf9yT+VS3//AB6yfh/MVFqPRf8Ack/lUt//AMesn4fzFJfZF2HW33P+Bv8A+hGobD7v/bNP61Nbfc/4G/8A6EahsPu/9s0/rR0kAg/5CB/3/wD2Slv/AP2m381pB/yED/v/APslLf8A/tNv5rTXxIfYmufuD/ron/oYpth/x6xfT+tOufuD/ron/oYpth/x6xfT+tR9gXQi03/V/wDbOP8A9BpR/wAf3/An/wDQI6TTf9X/ANs4/wD0GlH/AB/f8Cf/ANAjq38TH1Ev/vL/ALh/9DjqxcdE/wCu0f8A6GtV7/7y/wC4f/Q46sXHRP8ArtH/AOhrSX2RdBlj/wAekP8AuiotM/1R/wByP/0WtS2P/HpD/uiotM/1R/3I/wD0WtLox9xy/wDH4f8Aro//AKLipt7/AK1P9w/+jI6cv/H4f+uj/wDouKm3v+tT/cP/AKMjql8S9P0BdCxP1h/6+If/AEYtM0//AI8oP9wU+frD/wBfEP8A6MWmaf8A8eUH+4Kn7Aj2Lwl/yIfgD/r6i/8ARM1aEP8AyXi6/wCxYh/9Kpaz/CX/ACIfgD/r6i/9EzVoQ/8AJeLr/sWIf/SqWvoKfwo/OcZ/vFT1f5nb0UUVZzBRRRQBz1a2k/8AHp/wI1k1raT/AMen/AjQBbrlfhN/yIGn/wC/P/6Pkrqq5X4Tf8iBp/8Avz/+j5KAOqooooAo69qMek6RcajJGZEhUEqGC5yQOp4HWvM/ih430rQfG3g3VtUstZjsbf7S0k8WmyzIPNt/lAKKcnnB9K9aIDAhgCD1BooA+frz9qDRYbt4o/CGuvGZWSF2glQygZwQPK7gZxWnZftL+CP7OW41TSPE9jL8xkjGkzSKgBIBL7QORg/jXr2pqG1PS1awjuFEzsJm627CNsMOOpBK5yOtHiTyf7AvhcW0VzEYWDwyoXSQY+6QoJIPsDW8qsGrKCX3/qxJPueQar+0r4Qht0fTdA8U3shfa0b6VNDtXB+bJU55AGPes23/AGodBmyf+EP8RlAH+ZLaRvmUH5fudyNvtmvfbWR5bWKSRAjugZlBztJHIrN8KyCTTpSunpYj7VN8iKVDneSZMEA/MST+NEa0ErOmn9/+YWfc8SH7UeiGRox4L8RF1ALKLeQsAenGz2P5V5rN8QtB+1Ss9vrSGe5laMNpU+W3OzAD5eTjmvra1m/4q29t10l4s2kLtf7MCc7nAjz32g56/wAR4o1uQrq2jx/2bHdKbh285gSbdghAZeOpDEZyOCa58VCniEly8tu1/wBWzuwOPq4Ny5LO/c+QIvHeh26tLPb61HGsfzM2lTgD95I3J2+jCnN440c3XmCz1zbvQ/8AIJuOyyA/w/7Qr7B8VsF8O3xOnLqI8og2rDKyg8YPB49eKvWkjTWkMrRmNnjVihGCpI6VyfUqd73Z6H+sOJ7L8f8AM+Lrjx3od1CGt7fWpF2yAMulTkZKMvXb68U+78e6FNFPbx2+tNLs5T+yp8jPTI28Zwfyr7B8NIY9JVfsUFknmSeXFECF27zhsEDBP3se9QabOZPFerRHShAY4oF+2bebgYYhc452lm/M0vqNPTVj/wBYcT2X4/5nyOvj7QY3KPb60rSSyMgOlT5YbiePl54NQw+O9DtkeW4t9ajjCZZm0qcADe55O3jgivr7XJ/I1rRv+JV9sZ5nRZwuTb5XBbOOARnPT0qXxM2dO+zvpqajBcN5M8LDIMZVs5GDnkAY96f1Gnrq9Rf6wYnsvx/zPkA+ONH+07/seuY3qf8AkE3HZHH931IqO48d6Hcoj29vrUi4kG5dKnIztI67fXivr+z1W+uPCR1b+zyLz7PJItqSw3MucLyMjOB2zzU3h/EcNzax6cljBb3BWJE4V1ZVctjAxlnbPuDR9Sp3Tuw/1hxPZfj/AJnx9c+PtClSWCO31ppQASv9lT5Gemfl4zg/lTk8faDGwjkt9aV3kcop0qfLck8fLzxX1lZ3cn/CSOp0uKCW4Z4pZgG3PHFzG27bgj5zwTxk4zzTfEd5Nbagky6Ml49qsb20uCW3SMUdVwvBC4PXoaX1Gna12H+sGJ7L8f8AM+SoPHeiW0TSXFvrUaKg3M2lTgD5mPJ2+4pw8caP9qMn2PXNu5T/AMgm47Kw/u+4r7C8Q4azS2l05b+2uZBDcRMMjYQcnGOeQODjrUWnapfXfhOPV30uS3vXtTMbKUlWV8Z2HjOc8dKf1Kne92H+sOJ7L8f8z5An8d6Hcxq8FvrUi7XAZdKnIJxjrt9afc+PdCmjlhit9aaRSu5RpU+V5B5+XjivrrwtMxjurNdLTT4LeXEKICFYN8xPQc5JyB61V0i+uG8SzQNoQtftCyPNdKCfMaOQxpk4GfkUHn1GM9aX1Gnpqw/1hxPZfj/mfKMfj7QoysclvrSu7uVU6VPluSePl54qKHx5odtGXnt9ajUIgLNpU4API67fcV9daxLcDV4TFpMM8kHlm3uJM/KZGKSYIHy4UZ9++Kk8VyslgsZ0pdShkLeZE3ONql1OMHPzKo/Gn9Rp66sP9YMT2X4/5nyGPG+j/bDJ9j1zbvz/AMgm4/u4/u+tNm8eaHcoJILfWpEKMAy6VOQTkd9vsa+wYtSvJPCx1VdPYXf2UzC1YkEsASF6Z5+lReF7jJvtPj0n+z7eynMcIVdqSA/MSvA7nJx3NH1Kne92H+sOJ7L8f8z5Ik8faFITHHb60zo6F1GlT5XkHn5eOKbbePdChjhhkt9aWQ52qdKny2OTj5eeK+rNC1OWbxHcxDR44Vn3NLdojgylDtUnco6AY6+mMirGrXci+IrWNNLhu2g2FZiGDwCRwjEHbg/KSTg9Bzil9Qp2tdh/rBiey/H/ADPki38d6Hawlri31qNdsYJbSpwM4A67fWnDxxo4uvM+x65t3N/zCbjuqD+77GvrvxXOiW0FvLZwXcU0o3xyo7KNvzhvlU9CoPPpxzUkmpXCeGP7UaBVn+ziXysORkjpwu79M0/qVO71Yf6w4nsvx/zPj6bx3olyqSwW+tSIUOGXSpyD8yHg7fQGpX8faDI/lx2+tM0csZdRpU+V+YNz8vHHNfXPhWYtZy2i6dHYQWcghgSMEIUCg/KCBwCSPwqloWpSTeIZoV0TyVuVlkmvkRgsjRssaK25Qd23PXsoxkdD6jT01egf6wYnsvx/zPlG28faFFHDBJb60su04T+yp8kDqQNvOMj86jtvHeh2sJa4t9ajXbGMtpU4GdoXrt9eK+s9W1CaLxPbrHpMNy0TRwi42vvhSU/Pj5cH7iE4PbnGKseMrowafHH/AGZHqQkfJt3VjvKDeMYBAOVBGcc470vqNPXVh/rDiey/H/M+SB440cXBf7HrmN7H/kE3HQpGP7vqppkvjvRLjy5oLfWpIzHwy6VOQQXQgg7eeAa+wH1S4XwsNVa18u4NuJDCyucMf4cAFv0p3hnemm/Z/sENjBbuYbaGIEKIlAA4IGO444wBT+pU73uw/wBYcT2X4/5nyE3j7QpJFRLfWmaOaJnA0qfKgOrc/LxwM0208e6FDFBbyW+tLLs4T+yp8nGMkDbzjI/OvqzQdUmm8S3EI0VYUuAzyXqKwEhQ7F3blBzgY/DjijWtUltvEtuI9GW8dHjtxOiN5kKykb+duMfKpOD2Ge1L6jTta7D/AFgxPZfj/meZfDP4h+HdcsvBHhSxXVhqlvcK0qTaZPEihIZc5dlC9x3rvYf+S8XX/YsQ/wDpVLXb1xEP/JeLr/sWIf8A0qlrsSsrHi1KjqTc3u3c7eiiimQFFFFAHPVraT/x6f8AAjWTWtpP/Hp/wI0AW65X4Tf8iBp/+/P/AOj5K6quV+E3/Igaf/vz/wDo+SgDqqKKKACiiigAooooAKKKKACiiigAooooAKKKKACiiigAopHZUUs7BVHUk4AqL7Zaf8/UH/fwUATUVD9stP8An6g/7+Cj7Zaf8/UH/fwUAR6vcTWml3N1bpHJJDE0gV2IU4GcZGawZPGNvbSRW13ZzG5Y4PklSmRH5j4LEHAX1HPbNdC11ZspVriAqRgguMEVTubXQrmZJriHT5JEcOrMFJ3AEA++ATj0zQBnSeLLc6Ffapb2ssiWkAlO5goclQ20dxwy84xzV7QdUuL6SWC6hhjljiilzDIXXbICQDkAhhg8ehB71ZxpOXP+g5kUI/3fmUdAfUe1Fl/ZNlEYrP7FbRk7ikW1Bn1wKALtFQ/bLT/n6g/7+Cj7Zaf8/UH/AH8FAE1FQ/bLT/n6g/7+CnxTRS58qVHx12sDigB9FFFABRRRQAUUUUAFFFFABRRRQAUUUUAFcRD/AMl4uv8AsWIf/SqWu3riIf8AkvF1/wBixD/6VS0AdvRRRQAUUUUAc9g+hrW0r/j1/wCBGvznHjXxnnH/AAlviAn/ALCU3/xVdBps3xmvY5Gsbnx3JHGnmOVnugqrz8xJOMcH8q5Fi0+h3PAtbyP0DrlfhN/yIGn/AO/P/wCj5K+HfB/jjxpP4t0WKXxh4hkik1G3V1bU5iGUyqCCN3IIr7b8V694d8E6Sk9+72sDzeTa2trGzSTSMSdkcacsxOTgD1Na0qyqX0Ma1B0mrs7GivP/AAp480TxBq76L5GsaTqyxectjqltJbSyR93QNwwHfHSut8vjOZMf77f41rcwsadFZewf3pP+/jf40bB/ek/7+N/jRcLGpRWXsH96T/v43+NGwf3pP+/jf40XCxqUVl7B/ek/7+N/jRsH96T/AL+N/jRcLGpRWXsH96T/AL+N/jRsH96T/v43+NFwsalFZewf3pP+/jf40bB/ek/7+N/jRcLGpRWXsH96T/v43+NGwf3pP+/jf40XCxqUVl7B/ek/7+N/jRsH96T/AL+N/jRcLGL8XBZt4OVdR8j7EdU04XHn48sp9th3bs8Yx1zXFapB4Ktkv5tP07whd3YciCKT7H9nKZ+XHIbOOvPXPtXpk9tBcRNDPH50bfeSQllP1B4qqND0Uf8AMJsf+/C/4UXCx5bLc+GrHTy11pHgCSUbI4ysFuzSOd3UK+MEgDPYc89KvQv4SW4QXOj/AA/Eck6QqAlvuAOS0hIc/KuOnfIPHSu3uY/CdrqMWnz22mR3coXZEbdcncSF7YGSpAz1waxvixpunWfwx8TXVpYWtvcRaZO8csUSq6MFOCCBkGk5WVylG7sXfsPwj/59/Bf5W1eS+Prfw6njS4XR4NF+w5i8r7PHAYvujdyBjrnNfPEGs+Ip5lhg1TUpJG+6iTuSfoM1JLqPimFQ0t9q8akMQXlkXIXGTz6ZH51OGzONGTlyXOmeXOStzWPr/wASQ+C4Lhf7D0jwDdx4UkStar3O4dQc42kduDVjwzb+AZ7WR/EGl+ALSbfhEt3t3G31JzXxd/b+uf8AQZ1D/wACH/xoTXdfeRUj1fUWZjgAXD5J/Ouf64uxf1CXc+k/Fdv4aXxzMunwaH/Z/wBoi8vyo4DFtwueQMYznNdh4jh8KW+phtE0f4e3liEQlJHtUkZvm3AEkDuh/A+tfKtxb+NILX7Q2p3xAGSi3bFh+tYZ8Qa7/wBBnUf/AAJf/GsqeKim2tbnfjcFW5YRqQ5bLta59WWrWot1Sfw38NXuFdN7+baqjqV+bGG6hvz/AErufBkXhqH4k6onhhdKS2Oj2xlGn7Nm/wA6frs4zjFfDX/CQa7/ANBnUP8AwJf/ABrpvD1v8U7iKG40y68T2lndMALpZ54oSD0ZmB+779K1+trsee8E1vI+/qK/Oy78aeOba5lt5PGevs0blSU1WZlJHoQ3IqTS/F3jzUNQhsYvGuvJJM20M+qThV4yScN6ChYyL6D+ovufofRX5+nxH4sADH4p3wBGRnUr3kf981U1bxZ4803UZrGbxrrzvEQC0eqTlWyAQRlgehFP62uwlgn3P0Nor86D468bf9Dl4i/8Gc3/AMVWs2rfFRYxI2u+KghUMG/tOXpjOfv1UMQ5/DFsUsHy/FJI/QGivzoPjnxv/wBDj4i/8Gc3/wAVSHx142/6HLxF/wCDOb/4qo+trsV9Ql3P0Yor8/F1b4qNCky694rMbqGVv7Tl5B6H79ZR8c+OFJVvGXiMEcH/AImk3/xVVLEuKu4slYTmdlJH6MUV8CWXjXxibKJm8W6+TsySdRm/+KqQeNvF5iaQeKvEBRcbmGoTYGemfmrhlm8E7cp7WF4VxeLjzUXe1vxPveuIh/5Lxdf9ixD/AOlUtfIEXjbxdIu5fFmvYzj/AJCMv/xVc/deL/Fi6rNeL4o1sXJXyfOGoSh/LByE3bs7cknHTJrWjmcajtynHi8kq4V8s5a3sfotRX50/wDCdeNv+hy8Rf8Agzm/+Ko/4Trxt/0OXiL/AMGc3/xVb/XF2OP6hLufotRX50/8J143/wChy8Rf+DOb/wCKpw8c+Nv+hx8Rf+DOb/4qj64uwfUJdzlrRxHdwSNkKkisSOuAQTX2O/xo+G+qW2r+X4yvrd7iw8uNLq2Me58SfL/q8fxDv3r4z70VyU6rhsdtWjGpa5q+B+PGOgA8H+0rX/0atfa/xTM2i+PPC/je5sLq/wBH0tbu2vBbQmWS0MwULcBBywG0qccgMTXxV4K/5HXQv+wnbf8Ao1a/Rxv9Y/411YPZnJjt0eTXWuWPxD+IfhKTwnDdXNpoN1Le32qvayQxIjRNGLdC4BdnLAkAYGwZrsvF1hcC6j1uyjLXNpbSeXtyS8m5Ci7R1zh1zjjdnjrXQWf/AB6L/vGpR1rrOE4Uw+PJWukgvnXy5QjPIsfzDbGSYhgdCZOWOCOOvTS1nTvEpunvNJvkS4+yRQ4k2+W7gS7mZcZHLIRgiuoopgcYbDxxtjZdWbl4wwZItyrhsnHTOSgPJ4HHNW9asvE39q3k2l3cggmCGMeagVGEeBwynC7uWHUgjFdRRQFjl/EVv4tkv5/7HuhFasI9pOzKY+9sB6k9TuI6YGc8VPsnjqS7uWN/HFCC7QqpT5jtYKPungnae2D7Dns6KQHPaJp+sW2sSXU1zObSdmLwzSIxGI4wp+Ufe3K+cHHtXQ0UUwCiiikAUUUUAFFFFABRRRQB574ph8Yt4wlg03TYZrS8Ns0N6SdlsIGZsSDuSXP4Ctb4y/8AJKPFeOn9lXH/AKAa6yuT+Mn/ACSbxX/2Cbj/ANANKfwsqHxI+GdDmht9Xt5riQxRKTudU3FflIyB3Nat/qVkbTy4NQuLotBOjNc2yow3eXtUYLcfKecg9fx540w9a8i9j2+W7G1c0S4itdWt7iYfu1bnjpkYzVM96Q0kRWpKtTlTls01959JeBfEWjwWFxq19fpBp1paojJIVMe8Afc5yzHBPAz81fOurXEd3qt5dQx+VHNO8iJ/dVmJA/Wqrfw/WjtU1OariHXm9bRirJKyjttu/MywWHlhqKpzm5u7bb3bZseC7nR7PxTp95r0by6dBL5kyIm8tgEqNvcbsZFfROs/ErQY/D8N3PqlnKkyK7QxMHkA2gtEQCRktgYAAAr5ePSmjoPrXRTrcitypir4VVpKTdrEl1Is1zLKkYjV3Zgg6KCc4rf+F9tBe/ETQbK6k8uC4vUhlYNjarfKTk9ODXNnpTZPuN9Kyvrc6baWPvDxR8M/htrem6XYS2unLFpts9pb7JwrLEy46g8sp+cE55z6mvjf4o2cenfEPW9PhnFxHa3JgWUY+cIoXdx64rjxVqP/AFY+la1aqnsrGNKi6b1lcU12lzceGYvDkVpDc2r3ZthHK8du4Jc87iSByDxkdq4v0oqac+W+lzWcHK1m16Cnr60004Uh7fSoKOyS48MQ+GILcXFq96bdo5ilu+4uxJBYkAEr8oyO2a4wjBIByM4B9aBR61U58yWliIQcerZv2n/IMT/rkaq2ut2droj2bW91cyXbq1yM+WIwhO0KcHJOSSTx0GO9XNO/48Yf9wVMK8bnUZPQ+vwWNqYanaHW34FPQpPNsi+1lBkbAbqBWdd/8fUv++a316VgXn/H1L/vmt8I7zbPKzSo6nvy3bIKKD3o9K7zyApaQU7tQB//2Q==">
            <a:extLst>
              <a:ext uri="{FF2B5EF4-FFF2-40B4-BE49-F238E27FC236}">
                <a16:creationId xmlns:a16="http://schemas.microsoft.com/office/drawing/2014/main" id="{77448FA3-E0A1-474F-8127-CF1C01230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FD4692-80B8-4AEE-BF9E-5D57AADBF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" t="15740" r="35013" b="5552"/>
          <a:stretch/>
        </p:blipFill>
        <p:spPr>
          <a:xfrm>
            <a:off x="206450" y="2312782"/>
            <a:ext cx="5735563" cy="3971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34C0C4-A633-4B8A-AD84-2119494201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" t="13602" r="36938" b="6900"/>
          <a:stretch/>
        </p:blipFill>
        <p:spPr>
          <a:xfrm>
            <a:off x="6421819" y="2312783"/>
            <a:ext cx="5421407" cy="39718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BD2BCB-BBFC-4068-962A-7FF168A064E8}"/>
              </a:ext>
            </a:extLst>
          </p:cNvPr>
          <p:cNvSpPr txBox="1"/>
          <p:nvPr/>
        </p:nvSpPr>
        <p:spPr>
          <a:xfrm>
            <a:off x="3541986" y="672662"/>
            <a:ext cx="454046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                 </a:t>
            </a:r>
            <a:r>
              <a:rPr lang="en-US" sz="2800" b="1" dirty="0"/>
              <a:t>SAS Reports</a:t>
            </a:r>
          </a:p>
        </p:txBody>
      </p:sp>
    </p:spTree>
    <p:extLst>
      <p:ext uri="{BB962C8B-B14F-4D97-AF65-F5344CB8AC3E}">
        <p14:creationId xmlns:p14="http://schemas.microsoft.com/office/powerpoint/2010/main" val="153448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DFF798-48E8-497D-BA8C-BD7BA9E22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564" y="5089"/>
            <a:ext cx="8537698" cy="68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5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478A6F4-99FB-457C-B628-BB135B0E9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28" y="-3036"/>
            <a:ext cx="8291282" cy="687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5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2925-6E59-4B65-A547-D8BE46F40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Introduction-Some facts about Yelp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6004C-B931-4AFF-9B30-24BE5EEBC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99" y="1812325"/>
            <a:ext cx="10924968" cy="48850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A social networking site that has become the go-to source for customers searching for local businesses ranging from restaurants to mechanics to salons.</a:t>
            </a:r>
          </a:p>
          <a:p>
            <a:r>
              <a:rPr lang="en-IN"/>
              <a:t>Every month there are </a:t>
            </a:r>
            <a:r>
              <a:rPr lang="en-IN">
                <a:solidFill>
                  <a:schemeClr val="accent2"/>
                </a:solidFill>
              </a:rPr>
              <a:t>1</a:t>
            </a:r>
            <a:r>
              <a:rPr lang="en-IN" u="sng">
                <a:solidFill>
                  <a:schemeClr val="accent2"/>
                </a:solidFill>
              </a:rPr>
              <a:t>39</a:t>
            </a:r>
            <a:r>
              <a:rPr lang="en-IN">
                <a:solidFill>
                  <a:schemeClr val="accent2"/>
                </a:solidFill>
              </a:rPr>
              <a:t> million unique visitors</a:t>
            </a:r>
            <a:r>
              <a:rPr lang="en-IN"/>
              <a:t> to Yelp, where they have left more than 67 million reviews.</a:t>
            </a:r>
          </a:p>
          <a:p>
            <a:r>
              <a:rPr lang="en-IN"/>
              <a:t>Do you think the largest category on Yelp is Restaurants??</a:t>
            </a:r>
          </a:p>
          <a:p>
            <a:pPr marL="0" indent="0">
              <a:buNone/>
            </a:pPr>
            <a:r>
              <a:rPr lang="en-IN"/>
              <a:t>      No,you are wrong.</a:t>
            </a:r>
          </a:p>
          <a:p>
            <a:pPr marL="0" indent="0">
              <a:buNone/>
            </a:pPr>
            <a:r>
              <a:rPr lang="en-IN"/>
              <a:t>Shopping/retail represents 23 percent of the reviewed businesses  on Yelp. Restaurants are now 19 percent and home local services is the third largest  now with 12 percent.</a:t>
            </a:r>
          </a:p>
          <a:p>
            <a:r>
              <a:rPr lang="en-IN"/>
              <a:t>Majority of Yelpers Are Female;  What Else Do We Know About Yelpers?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6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EADC-381F-42CA-A67F-5BBEA587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Schema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6663E-C78B-46CB-A249-327EB31FE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We had designed two schemas for both Mongo dB and Neo4j which lays a good ground for the  query building and data analysis .</a:t>
            </a:r>
          </a:p>
          <a:p>
            <a:r>
              <a:rPr lang="en-IN" u="sng"/>
              <a:t>Mongo dB Schema</a:t>
            </a:r>
          </a:p>
          <a:p>
            <a:r>
              <a:rPr lang="en-IN"/>
              <a:t>We first created indexes and constraints for the collection.</a:t>
            </a:r>
          </a:p>
          <a:p>
            <a:r>
              <a:rPr lang="en-IN"/>
              <a:t>Then we designed a pseudo-schema for MongoDB.</a:t>
            </a:r>
          </a:p>
          <a:p>
            <a:r>
              <a:rPr lang="en-IN"/>
              <a:t>First, we created a Yelp business main document with photo sub-document inside it.</a:t>
            </a:r>
          </a:p>
          <a:p>
            <a:r>
              <a:rPr lang="en-IN"/>
              <a:t> Then we created Yelp Users document  and then Yelp Review sub-document and then finally ended with tip sub document.</a:t>
            </a:r>
          </a:p>
        </p:txBody>
      </p:sp>
    </p:spTree>
    <p:extLst>
      <p:ext uri="{BB962C8B-B14F-4D97-AF65-F5344CB8AC3E}">
        <p14:creationId xmlns:p14="http://schemas.microsoft.com/office/powerpoint/2010/main" val="62230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700B-22A9-44AC-9616-A9ED86B1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Neo4j Schema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1F673D-C8E1-4607-A794-F80D64521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932" y="2060848"/>
            <a:ext cx="786743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D5A4-DB1E-4D01-B66E-6D20D27D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             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CB33-2E1D-42AD-BA85-ADC4A911F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660" y="2325477"/>
            <a:ext cx="10472005" cy="33919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The original datasets consisted of 5 different collections that includes business,review,user,tips and photos.</a:t>
            </a:r>
          </a:p>
          <a:p>
            <a:pPr marL="0" indent="0">
              <a:buNone/>
            </a:pPr>
            <a:endParaRPr lang="en-IN"/>
          </a:p>
          <a:p>
            <a:r>
              <a:rPr lang="en-IN"/>
              <a:t>For the ease of doing the analysis and due to the constraints with memory management we restricted our analysis to 2 cities in US: Cleveland and Belmont. </a:t>
            </a:r>
          </a:p>
          <a:p>
            <a:endParaRPr lang="en-IN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5A8587-75A1-4FCA-8D60-1543D8130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" y="4755"/>
            <a:ext cx="2742486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688F-98E7-4276-B97E-C2FDC59F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Database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CAED-EF84-4796-8FFE-231FBF85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/>
          </a:p>
          <a:p>
            <a:pPr marL="457200" indent="-457200">
              <a:buFont typeface="+mj-lt"/>
              <a:buAutoNum type="arabicPeriod"/>
            </a:pPr>
            <a:endParaRPr lang="en-IN"/>
          </a:p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5C72F-4B56-4897-BBC3-FFC85645CB4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053852" y="1905000"/>
            <a:ext cx="9721081" cy="352839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IN"/>
              <a:t>An overall overview of the dataset will help in a better understanding of the different fields and its values for each dataset and the volume of information hidden in each dataset.</a:t>
            </a:r>
          </a:p>
          <a:p>
            <a:r>
              <a:rPr lang="en-IN" u="sng"/>
              <a:t>Overview of Business database:</a:t>
            </a:r>
          </a:p>
          <a:p>
            <a:r>
              <a:rPr lang="en-IN"/>
              <a:t>Categorising into different  services.</a:t>
            </a:r>
          </a:p>
          <a:p>
            <a:r>
              <a:rPr lang="en-US"/>
              <a:t>overall number of businesses in Cleveland and Belmont.</a:t>
            </a:r>
          </a:p>
          <a:p>
            <a:r>
              <a:rPr lang="en-US"/>
              <a:t>the top 10 categories with the highest number of reviews</a:t>
            </a:r>
          </a:p>
          <a:p>
            <a:r>
              <a:rPr lang="en-US"/>
              <a:t>Location of top 10 Restaurants with the highest number of reviews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88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1D1B1A-FD63-402C-8B80-3C807384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Database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0FDEF-19D8-442A-B956-BC690C4FD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u="sng"/>
              <a:t>Overview of Reviewer database:</a:t>
            </a:r>
          </a:p>
          <a:p>
            <a:r>
              <a:rPr lang="en-US"/>
              <a:t>the overall number of reviewers per business.</a:t>
            </a:r>
          </a:p>
          <a:p>
            <a:r>
              <a:rPr lang="en-US"/>
              <a:t>Overall count of reviewers.</a:t>
            </a:r>
          </a:p>
          <a:p>
            <a:r>
              <a:rPr lang="en-US"/>
              <a:t>the top 10 most verbose reviewers.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42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1320-5BB0-447E-A42E-9D0CAF5F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Database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76CAC-C54B-4692-ADC7-C1720BA28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u="sng" dirty="0"/>
              <a:t>Overview of Review database: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overall number of reviews per business 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overall number of reviews with ratings more than 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overall number of reviews with ratings less than or equal 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average number of reviews per business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date of the first review per category per business ID.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52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19</TotalTime>
  <Words>363</Words>
  <Application>Microsoft Office PowerPoint</Application>
  <PresentationFormat>Custom</PresentationFormat>
  <Paragraphs>96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Nova</vt:lpstr>
      <vt:lpstr>Consolas</vt:lpstr>
      <vt:lpstr>Corbel</vt:lpstr>
      <vt:lpstr>Chalkboard 16x9</vt:lpstr>
      <vt:lpstr>      The Team:   Santhana Krishnan Venkata Pavan Chaitanya Mythri Gopaluni Gopika Gopi Krishnan Sheeja Shiva S Vaidyanathan  </vt:lpstr>
      <vt:lpstr>Contents</vt:lpstr>
      <vt:lpstr>Introduction-Some facts about Yelp</vt:lpstr>
      <vt:lpstr>Schema Designs</vt:lpstr>
      <vt:lpstr>Neo4j Schema</vt:lpstr>
      <vt:lpstr>             Data Preparation</vt:lpstr>
      <vt:lpstr>Database Overview</vt:lpstr>
      <vt:lpstr>Database Overview</vt:lpstr>
      <vt:lpstr>Database Overview</vt:lpstr>
      <vt:lpstr>Data Analytics</vt:lpstr>
      <vt:lpstr>    3.  Top restaurants around a person based on his current location </vt:lpstr>
      <vt:lpstr>Data Analytics</vt:lpstr>
      <vt:lpstr>Data Analytics</vt:lpstr>
      <vt:lpstr>Data Analytics</vt:lpstr>
      <vt:lpstr>Data Analytics</vt:lpstr>
      <vt:lpstr>Visualization</vt:lpstr>
      <vt:lpstr>PowerPoint Presentation</vt:lpstr>
      <vt:lpstr>Fake Reviews Investigation</vt:lpstr>
      <vt:lpstr>Results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</dc:title>
  <dc:creator>Gopika G S</dc:creator>
  <cp:lastModifiedBy>Venkata Pavan Chaitanya Moganti</cp:lastModifiedBy>
  <cp:revision>50</cp:revision>
  <dcterms:created xsi:type="dcterms:W3CDTF">2018-12-05T15:07:55Z</dcterms:created>
  <dcterms:modified xsi:type="dcterms:W3CDTF">2018-12-06T02:16:45Z</dcterms:modified>
</cp:coreProperties>
</file>