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anrope SemiBold"/>
      <p:regular r:id="rId14"/>
      <p:bold r:id="rId15"/>
    </p:embeddedFont>
    <p:embeddedFont>
      <p:font typeface="Manrope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nropeSemiBold-bold.fntdata"/><Relationship Id="rId14" Type="http://schemas.openxmlformats.org/officeDocument/2006/relationships/font" Target="fonts/ManropeSemiBold-regular.fntdata"/><Relationship Id="rId17" Type="http://schemas.openxmlformats.org/officeDocument/2006/relationships/font" Target="fonts/Manrope-bold.fntdata"/><Relationship Id="rId16" Type="http://schemas.openxmlformats.org/officeDocument/2006/relationships/font" Target="fonts/Manrop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65a80cd3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65a80cd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a2600abe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a2600ab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65a80cd3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65a80cd3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a2600abe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a2600abe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a2600abe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1a2600abe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a2600abe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1a2600ab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f65a80cd3e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f65a80cd3e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Title slide 1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292200" y="1435500"/>
            <a:ext cx="521700" cy="28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335475" y="1435500"/>
            <a:ext cx="4817400" cy="28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8662350" y="4736125"/>
            <a:ext cx="1896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‹#›</a:t>
            </a:fld>
            <a:endParaRPr sz="500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1775" y="4770181"/>
            <a:ext cx="95424" cy="9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7822225" y="4736125"/>
            <a:ext cx="65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5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Confidential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292199" y="4736125"/>
            <a:ext cx="131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5" u="none" cap="none" strike="noStrike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GlobalLogic - A Hitachi Group Company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_Text Slide 5">
  <p:cSld name="CUSTOM_6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2932125" y="1996500"/>
            <a:ext cx="2002500" cy="690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69" name="Google Shape;169;p11"/>
          <p:cNvSpPr txBox="1"/>
          <p:nvPr>
            <p:ph idx="2" type="body"/>
          </p:nvPr>
        </p:nvSpPr>
        <p:spPr>
          <a:xfrm>
            <a:off x="5669650" y="1996500"/>
            <a:ext cx="1961100" cy="690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70" name="Google Shape;170;p11"/>
          <p:cNvSpPr txBox="1"/>
          <p:nvPr>
            <p:ph type="title"/>
          </p:nvPr>
        </p:nvSpPr>
        <p:spPr>
          <a:xfrm>
            <a:off x="292201" y="1720275"/>
            <a:ext cx="1996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anrope SemiBold"/>
              <a:buNone/>
              <a:defRPr sz="10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71" name="Google Shape;171;p11"/>
          <p:cNvSpPr txBox="1"/>
          <p:nvPr>
            <p:ph idx="3" type="body"/>
          </p:nvPr>
        </p:nvSpPr>
        <p:spPr>
          <a:xfrm>
            <a:off x="292201" y="1996500"/>
            <a:ext cx="1986600" cy="690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72" name="Google Shape;172;p11"/>
          <p:cNvSpPr txBox="1"/>
          <p:nvPr>
            <p:ph idx="4" type="title"/>
          </p:nvPr>
        </p:nvSpPr>
        <p:spPr>
          <a:xfrm>
            <a:off x="2932125" y="1720275"/>
            <a:ext cx="20127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anrope SemiBold"/>
              <a:buNone/>
              <a:defRPr sz="10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73" name="Google Shape;173;p11"/>
          <p:cNvSpPr txBox="1"/>
          <p:nvPr>
            <p:ph idx="5" type="title"/>
          </p:nvPr>
        </p:nvSpPr>
        <p:spPr>
          <a:xfrm>
            <a:off x="5669650" y="1720275"/>
            <a:ext cx="19713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anrope SemiBold"/>
              <a:buNone/>
              <a:defRPr sz="10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74" name="Google Shape;174;p11"/>
          <p:cNvSpPr txBox="1"/>
          <p:nvPr>
            <p:ph idx="6" type="title"/>
          </p:nvPr>
        </p:nvSpPr>
        <p:spPr>
          <a:xfrm>
            <a:off x="1335463" y="3413657"/>
            <a:ext cx="18096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anrope SemiBold"/>
              <a:buNone/>
              <a:defRPr sz="10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75" name="Google Shape;175;p11"/>
          <p:cNvSpPr txBox="1"/>
          <p:nvPr>
            <p:ph idx="7" type="body"/>
          </p:nvPr>
        </p:nvSpPr>
        <p:spPr>
          <a:xfrm>
            <a:off x="1335463" y="3677568"/>
            <a:ext cx="1800300" cy="690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76" name="Google Shape;176;p11"/>
          <p:cNvSpPr txBox="1"/>
          <p:nvPr>
            <p:ph idx="8" type="title"/>
          </p:nvPr>
        </p:nvSpPr>
        <p:spPr>
          <a:xfrm>
            <a:off x="3992238" y="3413657"/>
            <a:ext cx="18096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anrope SemiBold"/>
              <a:buNone/>
              <a:defRPr sz="10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77" name="Google Shape;177;p11"/>
          <p:cNvSpPr txBox="1"/>
          <p:nvPr>
            <p:ph idx="9" type="body"/>
          </p:nvPr>
        </p:nvSpPr>
        <p:spPr>
          <a:xfrm>
            <a:off x="3992238" y="3677568"/>
            <a:ext cx="1800300" cy="690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78" name="Google Shape;178;p11"/>
          <p:cNvSpPr txBox="1"/>
          <p:nvPr>
            <p:ph idx="13" type="title"/>
          </p:nvPr>
        </p:nvSpPr>
        <p:spPr>
          <a:xfrm>
            <a:off x="247488" y="315375"/>
            <a:ext cx="8424000" cy="22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79" name="Google Shape;179;p11"/>
          <p:cNvSpPr txBox="1"/>
          <p:nvPr/>
        </p:nvSpPr>
        <p:spPr>
          <a:xfrm>
            <a:off x="292199" y="4736125"/>
            <a:ext cx="131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5" u="none" cap="none" strike="noStrike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GlobalLogic - A Hitachi Group Company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180" name="Google Shape;18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1775" y="4770181"/>
            <a:ext cx="95424" cy="954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11"/>
          <p:cNvCxnSpPr>
            <a:stCxn id="182" idx="1"/>
          </p:cNvCxnSpPr>
          <p:nvPr/>
        </p:nvCxnSpPr>
        <p:spPr>
          <a:xfrm>
            <a:off x="325399" y="1435487"/>
            <a:ext cx="8983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11"/>
          <p:cNvSpPr/>
          <p:nvPr/>
        </p:nvSpPr>
        <p:spPr>
          <a:xfrm>
            <a:off x="292212" y="1353162"/>
            <a:ext cx="164700" cy="1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 txBox="1"/>
          <p:nvPr/>
        </p:nvSpPr>
        <p:spPr>
          <a:xfrm>
            <a:off x="325399" y="1381337"/>
            <a:ext cx="98400" cy="1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1</a:t>
            </a:r>
            <a:endParaRPr b="1" sz="800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5674587" y="1353162"/>
            <a:ext cx="164700" cy="1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 txBox="1"/>
          <p:nvPr/>
        </p:nvSpPr>
        <p:spPr>
          <a:xfrm>
            <a:off x="5707774" y="1381337"/>
            <a:ext cx="98400" cy="1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endParaRPr b="1" sz="800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86" name="Google Shape;186;p11"/>
          <p:cNvCxnSpPr>
            <a:endCxn id="187" idx="3"/>
          </p:cNvCxnSpPr>
          <p:nvPr/>
        </p:nvCxnSpPr>
        <p:spPr>
          <a:xfrm>
            <a:off x="-126" y="3126999"/>
            <a:ext cx="6904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1"/>
          <p:cNvSpPr/>
          <p:nvPr/>
        </p:nvSpPr>
        <p:spPr>
          <a:xfrm>
            <a:off x="1335487" y="3044649"/>
            <a:ext cx="164700" cy="1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"/>
          <p:cNvSpPr txBox="1"/>
          <p:nvPr/>
        </p:nvSpPr>
        <p:spPr>
          <a:xfrm>
            <a:off x="1368624" y="3072824"/>
            <a:ext cx="98400" cy="1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4</a:t>
            </a:r>
            <a:endParaRPr b="1" sz="800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0" name="Google Shape;190;p11"/>
          <p:cNvSpPr/>
          <p:nvPr/>
        </p:nvSpPr>
        <p:spPr>
          <a:xfrm>
            <a:off x="3992252" y="3044649"/>
            <a:ext cx="164700" cy="1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"/>
          <p:cNvSpPr txBox="1"/>
          <p:nvPr/>
        </p:nvSpPr>
        <p:spPr>
          <a:xfrm>
            <a:off x="4025399" y="3072824"/>
            <a:ext cx="98400" cy="1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5</a:t>
            </a:r>
            <a:endParaRPr b="1" sz="800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6773137" y="3044649"/>
            <a:ext cx="164700" cy="1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/>
        </p:nvSpPr>
        <p:spPr>
          <a:xfrm>
            <a:off x="6806274" y="3072849"/>
            <a:ext cx="98400" cy="1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6</a:t>
            </a:r>
            <a:endParaRPr b="1" sz="800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2932137" y="1353162"/>
            <a:ext cx="164700" cy="164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"/>
          <p:cNvSpPr txBox="1"/>
          <p:nvPr/>
        </p:nvSpPr>
        <p:spPr>
          <a:xfrm>
            <a:off x="2965324" y="1381337"/>
            <a:ext cx="98400" cy="1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2</a:t>
            </a:r>
            <a:endParaRPr b="1" sz="800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8662350" y="4736125"/>
            <a:ext cx="1896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‹#›</a:t>
            </a:fld>
            <a:endParaRPr sz="500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7822225" y="4736125"/>
            <a:ext cx="65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5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Confidential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97" name="Google Shape;197;p11"/>
          <p:cNvSpPr txBox="1"/>
          <p:nvPr>
            <p:ph idx="14" type="title"/>
          </p:nvPr>
        </p:nvSpPr>
        <p:spPr>
          <a:xfrm>
            <a:off x="6767763" y="3413657"/>
            <a:ext cx="18096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anrope SemiBold"/>
              <a:buNone/>
              <a:defRPr sz="10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98" name="Google Shape;198;p11"/>
          <p:cNvSpPr txBox="1"/>
          <p:nvPr>
            <p:ph idx="15" type="body"/>
          </p:nvPr>
        </p:nvSpPr>
        <p:spPr>
          <a:xfrm>
            <a:off x="6767763" y="3677568"/>
            <a:ext cx="1800300" cy="690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Image &amp; Text 1">
  <p:cSld name="9_Title, Pics with Sub heads - 4 column Shapes 16pt_1_1"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>
            <p:ph idx="12" type="sldNum"/>
          </p:nvPr>
        </p:nvSpPr>
        <p:spPr>
          <a:xfrm>
            <a:off x="7996767" y="4666661"/>
            <a:ext cx="7884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292199" y="4736125"/>
            <a:ext cx="131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5" u="none" cap="none" strike="noStrike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GlobalLogic - A Hitachi Group Company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202" name="Google Shape;20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1775" y="4770181"/>
            <a:ext cx="95424" cy="9544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2"/>
          <p:cNvSpPr txBox="1"/>
          <p:nvPr/>
        </p:nvSpPr>
        <p:spPr>
          <a:xfrm>
            <a:off x="8662350" y="4736125"/>
            <a:ext cx="1896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‹#›</a:t>
            </a:fld>
            <a:endParaRPr sz="500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7822225" y="4736125"/>
            <a:ext cx="65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5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Confidential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05" name="Google Shape;205;p12"/>
          <p:cNvSpPr/>
          <p:nvPr/>
        </p:nvSpPr>
        <p:spPr>
          <a:xfrm flipH="1">
            <a:off x="1" y="465275"/>
            <a:ext cx="388800" cy="4212900"/>
          </a:xfrm>
          <a:prstGeom prst="rect">
            <a:avLst/>
          </a:prstGeom>
          <a:solidFill>
            <a:srgbClr val="FF5F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"/>
          <p:cNvSpPr/>
          <p:nvPr/>
        </p:nvSpPr>
        <p:spPr>
          <a:xfrm flipH="1" rot="-2700000">
            <a:off x="221018" y="299534"/>
            <a:ext cx="337714" cy="3377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"/>
          <p:cNvSpPr/>
          <p:nvPr/>
        </p:nvSpPr>
        <p:spPr>
          <a:xfrm flipH="1" rot="-2700000">
            <a:off x="165068" y="4529293"/>
            <a:ext cx="337714" cy="1794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"/>
          <p:cNvSpPr txBox="1"/>
          <p:nvPr>
            <p:ph type="title"/>
          </p:nvPr>
        </p:nvSpPr>
        <p:spPr>
          <a:xfrm>
            <a:off x="292200" y="286200"/>
            <a:ext cx="3182100" cy="22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209" name="Google Shape;209;p12"/>
          <p:cNvSpPr/>
          <p:nvPr>
            <p:ph idx="2" type="pic"/>
          </p:nvPr>
        </p:nvSpPr>
        <p:spPr>
          <a:xfrm>
            <a:off x="4253875" y="453650"/>
            <a:ext cx="4890000" cy="42129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12"/>
          <p:cNvSpPr/>
          <p:nvPr/>
        </p:nvSpPr>
        <p:spPr>
          <a:xfrm rot="2700000">
            <a:off x="4108369" y="238385"/>
            <a:ext cx="337714" cy="4577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"/>
          <p:cNvSpPr/>
          <p:nvPr/>
        </p:nvSpPr>
        <p:spPr>
          <a:xfrm rot="2700000">
            <a:off x="4056424" y="4484969"/>
            <a:ext cx="397111" cy="3377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"/>
          <p:cNvSpPr txBox="1"/>
          <p:nvPr>
            <p:ph idx="1" type="body"/>
          </p:nvPr>
        </p:nvSpPr>
        <p:spPr>
          <a:xfrm>
            <a:off x="749050" y="804550"/>
            <a:ext cx="3162600" cy="3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 sz="14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Image &amp; Text 2">
  <p:cSld name="CUSTOM_3_1_1_1_2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/>
          <p:nvPr/>
        </p:nvSpPr>
        <p:spPr>
          <a:xfrm>
            <a:off x="7996767" y="4666661"/>
            <a:ext cx="7884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50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‹#›</a:t>
            </a:fld>
            <a:endParaRPr sz="750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15" name="Google Shape;21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06888" y="4730169"/>
            <a:ext cx="174625" cy="1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3"/>
          <p:cNvSpPr txBox="1"/>
          <p:nvPr/>
        </p:nvSpPr>
        <p:spPr>
          <a:xfrm>
            <a:off x="7731128" y="4730830"/>
            <a:ext cx="5889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5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Confidential</a:t>
            </a:r>
            <a:endParaRPr sz="7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17" name="Google Shape;217;p13"/>
          <p:cNvSpPr txBox="1"/>
          <p:nvPr>
            <p:ph idx="1" type="body"/>
          </p:nvPr>
        </p:nvSpPr>
        <p:spPr>
          <a:xfrm>
            <a:off x="306500" y="1436150"/>
            <a:ext cx="19947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AutoNum type="arabicPeriod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048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•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048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•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048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•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048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•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218" name="Google Shape;218;p13"/>
          <p:cNvSpPr txBox="1"/>
          <p:nvPr>
            <p:ph type="title"/>
          </p:nvPr>
        </p:nvSpPr>
        <p:spPr>
          <a:xfrm>
            <a:off x="292200" y="877300"/>
            <a:ext cx="1994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rope SemiBold"/>
              <a:buNone/>
              <a:defRPr sz="20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219" name="Google Shape;219;p13"/>
          <p:cNvSpPr/>
          <p:nvPr>
            <p:ph idx="2" type="pic"/>
          </p:nvPr>
        </p:nvSpPr>
        <p:spPr>
          <a:xfrm>
            <a:off x="2443525" y="-10575"/>
            <a:ext cx="6700500" cy="51540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13"/>
          <p:cNvSpPr txBox="1"/>
          <p:nvPr/>
        </p:nvSpPr>
        <p:spPr>
          <a:xfrm>
            <a:off x="292199" y="4736125"/>
            <a:ext cx="131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5" u="none" cap="none" strike="noStrike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GlobalLogic - A Hitachi Group Company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21" name="Google Shape;221;p13"/>
          <p:cNvSpPr txBox="1"/>
          <p:nvPr>
            <p:ph idx="3" type="title"/>
          </p:nvPr>
        </p:nvSpPr>
        <p:spPr>
          <a:xfrm>
            <a:off x="292200" y="286200"/>
            <a:ext cx="3182100" cy="22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Image &amp; Text 3">
  <p:cSld name="CUSTOM_11_1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/>
          <p:nvPr>
            <p:ph idx="2" type="pic"/>
          </p:nvPr>
        </p:nvSpPr>
        <p:spPr>
          <a:xfrm>
            <a:off x="732475" y="871775"/>
            <a:ext cx="1336500" cy="938700"/>
          </a:xfrm>
          <a:prstGeom prst="snip1Rect">
            <a:avLst>
              <a:gd fmla="val 13410" name="adj"/>
            </a:avLst>
          </a:prstGeom>
          <a:noFill/>
          <a:ln>
            <a:noFill/>
          </a:ln>
        </p:spPr>
      </p:sp>
      <p:sp>
        <p:nvSpPr>
          <p:cNvPr id="224" name="Google Shape;224;p14"/>
          <p:cNvSpPr/>
          <p:nvPr>
            <p:ph idx="3" type="pic"/>
          </p:nvPr>
        </p:nvSpPr>
        <p:spPr>
          <a:xfrm>
            <a:off x="2848099" y="871775"/>
            <a:ext cx="1336500" cy="938700"/>
          </a:xfrm>
          <a:prstGeom prst="snip1Rect">
            <a:avLst>
              <a:gd fmla="val 12914" name="adj"/>
            </a:avLst>
          </a:prstGeom>
          <a:noFill/>
          <a:ln>
            <a:noFill/>
          </a:ln>
        </p:spPr>
      </p:sp>
      <p:sp>
        <p:nvSpPr>
          <p:cNvPr id="225" name="Google Shape;225;p14"/>
          <p:cNvSpPr/>
          <p:nvPr>
            <p:ph idx="4" type="pic"/>
          </p:nvPr>
        </p:nvSpPr>
        <p:spPr>
          <a:xfrm>
            <a:off x="4963723" y="871775"/>
            <a:ext cx="1336500" cy="938700"/>
          </a:xfrm>
          <a:prstGeom prst="snip1Rect">
            <a:avLst>
              <a:gd fmla="val 13129" name="adj"/>
            </a:avLst>
          </a:prstGeom>
          <a:noFill/>
          <a:ln>
            <a:noFill/>
          </a:ln>
        </p:spPr>
      </p:sp>
      <p:sp>
        <p:nvSpPr>
          <p:cNvPr id="226" name="Google Shape;226;p14"/>
          <p:cNvSpPr/>
          <p:nvPr>
            <p:ph idx="5" type="pic"/>
          </p:nvPr>
        </p:nvSpPr>
        <p:spPr>
          <a:xfrm>
            <a:off x="7079346" y="871775"/>
            <a:ext cx="1336500" cy="9387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27" name="Google Shape;227;p14"/>
          <p:cNvSpPr txBox="1"/>
          <p:nvPr>
            <p:ph idx="1" type="subTitle"/>
          </p:nvPr>
        </p:nvSpPr>
        <p:spPr>
          <a:xfrm>
            <a:off x="732475" y="1907153"/>
            <a:ext cx="1337400" cy="1824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228" name="Google Shape;228;p14"/>
          <p:cNvSpPr txBox="1"/>
          <p:nvPr>
            <p:ph idx="6" type="subTitle"/>
          </p:nvPr>
        </p:nvSpPr>
        <p:spPr>
          <a:xfrm>
            <a:off x="2845647" y="1907153"/>
            <a:ext cx="1337400" cy="1824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229" name="Google Shape;229;p14"/>
          <p:cNvSpPr txBox="1"/>
          <p:nvPr>
            <p:ph idx="7" type="subTitle"/>
          </p:nvPr>
        </p:nvSpPr>
        <p:spPr>
          <a:xfrm>
            <a:off x="4958818" y="1907153"/>
            <a:ext cx="1337400" cy="1824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230" name="Google Shape;230;p14"/>
          <p:cNvSpPr txBox="1"/>
          <p:nvPr>
            <p:ph idx="8" type="subTitle"/>
          </p:nvPr>
        </p:nvSpPr>
        <p:spPr>
          <a:xfrm>
            <a:off x="7096394" y="1907153"/>
            <a:ext cx="1337400" cy="1824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231" name="Google Shape;231;p14"/>
          <p:cNvSpPr txBox="1"/>
          <p:nvPr>
            <p:ph idx="9" type="subTitle"/>
          </p:nvPr>
        </p:nvSpPr>
        <p:spPr>
          <a:xfrm>
            <a:off x="732475" y="2136419"/>
            <a:ext cx="1337400" cy="69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232" name="Google Shape;232;p14"/>
          <p:cNvSpPr txBox="1"/>
          <p:nvPr>
            <p:ph idx="13" type="subTitle"/>
          </p:nvPr>
        </p:nvSpPr>
        <p:spPr>
          <a:xfrm>
            <a:off x="2845645" y="2136419"/>
            <a:ext cx="1337400" cy="69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233" name="Google Shape;233;p14"/>
          <p:cNvSpPr txBox="1"/>
          <p:nvPr>
            <p:ph idx="14" type="subTitle"/>
          </p:nvPr>
        </p:nvSpPr>
        <p:spPr>
          <a:xfrm>
            <a:off x="4958815" y="2136419"/>
            <a:ext cx="1337400" cy="69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234" name="Google Shape;234;p14"/>
          <p:cNvSpPr txBox="1"/>
          <p:nvPr>
            <p:ph idx="15" type="subTitle"/>
          </p:nvPr>
        </p:nvSpPr>
        <p:spPr>
          <a:xfrm>
            <a:off x="7096664" y="2155694"/>
            <a:ext cx="1337400" cy="69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235" name="Google Shape;235;p14"/>
          <p:cNvSpPr/>
          <p:nvPr>
            <p:ph idx="16" type="pic"/>
          </p:nvPr>
        </p:nvSpPr>
        <p:spPr>
          <a:xfrm>
            <a:off x="732475" y="2877725"/>
            <a:ext cx="1336500" cy="9387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6" name="Google Shape;236;p14"/>
          <p:cNvSpPr/>
          <p:nvPr>
            <p:ph idx="17" type="pic"/>
          </p:nvPr>
        </p:nvSpPr>
        <p:spPr>
          <a:xfrm>
            <a:off x="2848097" y="2877725"/>
            <a:ext cx="1336500" cy="938700"/>
          </a:xfrm>
          <a:prstGeom prst="snip1Rect">
            <a:avLst>
              <a:gd fmla="val 13321" name="adj"/>
            </a:avLst>
          </a:prstGeom>
          <a:noFill/>
          <a:ln>
            <a:noFill/>
          </a:ln>
        </p:spPr>
      </p:sp>
      <p:sp>
        <p:nvSpPr>
          <p:cNvPr id="237" name="Google Shape;237;p14"/>
          <p:cNvSpPr/>
          <p:nvPr>
            <p:ph idx="18" type="pic"/>
          </p:nvPr>
        </p:nvSpPr>
        <p:spPr>
          <a:xfrm>
            <a:off x="4963718" y="2877725"/>
            <a:ext cx="1336500" cy="938700"/>
          </a:xfrm>
          <a:prstGeom prst="snip1Rect">
            <a:avLst>
              <a:gd fmla="val 13435" name="adj"/>
            </a:avLst>
          </a:prstGeom>
          <a:noFill/>
          <a:ln>
            <a:noFill/>
          </a:ln>
        </p:spPr>
      </p:sp>
      <p:sp>
        <p:nvSpPr>
          <p:cNvPr id="238" name="Google Shape;238;p14"/>
          <p:cNvSpPr/>
          <p:nvPr>
            <p:ph idx="19" type="pic"/>
          </p:nvPr>
        </p:nvSpPr>
        <p:spPr>
          <a:xfrm>
            <a:off x="7079346" y="2877725"/>
            <a:ext cx="1336500" cy="938700"/>
          </a:xfrm>
          <a:prstGeom prst="snip1Rect">
            <a:avLst>
              <a:gd fmla="val 13614" name="adj"/>
            </a:avLst>
          </a:prstGeom>
          <a:noFill/>
          <a:ln>
            <a:noFill/>
          </a:ln>
        </p:spPr>
      </p:sp>
      <p:sp>
        <p:nvSpPr>
          <p:cNvPr id="239" name="Google Shape;239;p14"/>
          <p:cNvSpPr txBox="1"/>
          <p:nvPr>
            <p:ph idx="20" type="subTitle"/>
          </p:nvPr>
        </p:nvSpPr>
        <p:spPr>
          <a:xfrm>
            <a:off x="732475" y="3913103"/>
            <a:ext cx="1337400" cy="1824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240" name="Google Shape;240;p14"/>
          <p:cNvSpPr txBox="1"/>
          <p:nvPr>
            <p:ph idx="21" type="subTitle"/>
          </p:nvPr>
        </p:nvSpPr>
        <p:spPr>
          <a:xfrm>
            <a:off x="2845647" y="3913103"/>
            <a:ext cx="1337400" cy="1824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241" name="Google Shape;241;p14"/>
          <p:cNvSpPr txBox="1"/>
          <p:nvPr>
            <p:ph idx="22" type="subTitle"/>
          </p:nvPr>
        </p:nvSpPr>
        <p:spPr>
          <a:xfrm>
            <a:off x="4958818" y="3913103"/>
            <a:ext cx="1337400" cy="1824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242" name="Google Shape;242;p14"/>
          <p:cNvSpPr txBox="1"/>
          <p:nvPr>
            <p:ph idx="23" type="subTitle"/>
          </p:nvPr>
        </p:nvSpPr>
        <p:spPr>
          <a:xfrm>
            <a:off x="7096544" y="3913103"/>
            <a:ext cx="1337400" cy="1824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 SemiBold"/>
              <a:buNone/>
              <a:defRPr sz="12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243" name="Google Shape;243;p14"/>
          <p:cNvSpPr txBox="1"/>
          <p:nvPr>
            <p:ph idx="24" type="subTitle"/>
          </p:nvPr>
        </p:nvSpPr>
        <p:spPr>
          <a:xfrm>
            <a:off x="732475" y="4142369"/>
            <a:ext cx="1337400" cy="69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244" name="Google Shape;244;p14"/>
          <p:cNvSpPr txBox="1"/>
          <p:nvPr>
            <p:ph idx="25" type="subTitle"/>
          </p:nvPr>
        </p:nvSpPr>
        <p:spPr>
          <a:xfrm>
            <a:off x="2845645" y="4142369"/>
            <a:ext cx="1337400" cy="69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245" name="Google Shape;245;p14"/>
          <p:cNvSpPr txBox="1"/>
          <p:nvPr>
            <p:ph idx="26" type="subTitle"/>
          </p:nvPr>
        </p:nvSpPr>
        <p:spPr>
          <a:xfrm>
            <a:off x="4958815" y="4142369"/>
            <a:ext cx="1337400" cy="69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246" name="Google Shape;246;p14"/>
          <p:cNvSpPr txBox="1"/>
          <p:nvPr>
            <p:ph idx="27" type="subTitle"/>
          </p:nvPr>
        </p:nvSpPr>
        <p:spPr>
          <a:xfrm>
            <a:off x="7096814" y="4142369"/>
            <a:ext cx="1337400" cy="69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247" name="Google Shape;247;p14"/>
          <p:cNvSpPr txBox="1"/>
          <p:nvPr>
            <p:ph type="title"/>
          </p:nvPr>
        </p:nvSpPr>
        <p:spPr>
          <a:xfrm>
            <a:off x="292200" y="286200"/>
            <a:ext cx="8424000" cy="22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248" name="Google Shape;248;p14"/>
          <p:cNvSpPr txBox="1"/>
          <p:nvPr/>
        </p:nvSpPr>
        <p:spPr>
          <a:xfrm>
            <a:off x="292199" y="4736125"/>
            <a:ext cx="131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5" u="none" cap="none" strike="noStrike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GlobalLogic - A Hitachi Group Company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249" name="Google Shape;24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1775" y="4770181"/>
            <a:ext cx="95424" cy="9544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4"/>
          <p:cNvSpPr txBox="1"/>
          <p:nvPr/>
        </p:nvSpPr>
        <p:spPr>
          <a:xfrm>
            <a:off x="8662350" y="4736125"/>
            <a:ext cx="1896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‹#›</a:t>
            </a:fld>
            <a:endParaRPr sz="500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51" name="Google Shape;251;p14"/>
          <p:cNvSpPr txBox="1"/>
          <p:nvPr/>
        </p:nvSpPr>
        <p:spPr>
          <a:xfrm>
            <a:off x="7822225" y="4736125"/>
            <a:ext cx="65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5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Confidential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Image &amp; Text 4">
  <p:cSld name="CUSTOM_3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>
            <a:off x="292200" y="800100"/>
            <a:ext cx="4125000" cy="1707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anrope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254" name="Google Shape;254;p15"/>
          <p:cNvSpPr/>
          <p:nvPr>
            <p:ph idx="2" type="pic"/>
          </p:nvPr>
        </p:nvSpPr>
        <p:spPr>
          <a:xfrm>
            <a:off x="0" y="2636550"/>
            <a:ext cx="4507200" cy="2507100"/>
          </a:xfrm>
          <a:prstGeom prst="snip1Rect">
            <a:avLst>
              <a:gd fmla="val 9900" name="adj"/>
            </a:avLst>
          </a:prstGeom>
          <a:noFill/>
          <a:ln>
            <a:noFill/>
          </a:ln>
        </p:spPr>
      </p:sp>
      <p:sp>
        <p:nvSpPr>
          <p:cNvPr id="255" name="Google Shape;255;p15"/>
          <p:cNvSpPr/>
          <p:nvPr>
            <p:ph idx="3" type="pic"/>
          </p:nvPr>
        </p:nvSpPr>
        <p:spPr>
          <a:xfrm>
            <a:off x="4636900" y="2636550"/>
            <a:ext cx="4507200" cy="2517600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p15"/>
          <p:cNvSpPr/>
          <p:nvPr>
            <p:ph idx="4" type="pic"/>
          </p:nvPr>
        </p:nvSpPr>
        <p:spPr>
          <a:xfrm>
            <a:off x="4636800" y="0"/>
            <a:ext cx="4507200" cy="2507100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15"/>
          <p:cNvSpPr/>
          <p:nvPr/>
        </p:nvSpPr>
        <p:spPr>
          <a:xfrm rot="2700000">
            <a:off x="4272257" y="2272033"/>
            <a:ext cx="599485" cy="5994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292199" y="4736125"/>
            <a:ext cx="131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5" u="none" cap="none" strike="noStrike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GlobalLogic - A Hitachi Group Company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59" name="Google Shape;259;p15"/>
          <p:cNvSpPr txBox="1"/>
          <p:nvPr>
            <p:ph idx="5" type="title"/>
          </p:nvPr>
        </p:nvSpPr>
        <p:spPr>
          <a:xfrm>
            <a:off x="292200" y="286200"/>
            <a:ext cx="8424000" cy="22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Image &amp; Text 5">
  <p:cSld name="BLANK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/>
        </p:nvSpPr>
        <p:spPr>
          <a:xfrm>
            <a:off x="292199" y="4736125"/>
            <a:ext cx="131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5" u="none" cap="none" strike="noStrike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GlobalLogic - A Hitachi Group Company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262" name="Google Shape;26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1775" y="4770181"/>
            <a:ext cx="95424" cy="9544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6"/>
          <p:cNvSpPr txBox="1"/>
          <p:nvPr/>
        </p:nvSpPr>
        <p:spPr>
          <a:xfrm>
            <a:off x="8662350" y="4736125"/>
            <a:ext cx="1896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‹#›</a:t>
            </a:fld>
            <a:endParaRPr sz="500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7822225" y="4736125"/>
            <a:ext cx="65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5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Confidential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65" name="Google Shape;265;p16"/>
          <p:cNvSpPr txBox="1"/>
          <p:nvPr>
            <p:ph type="title"/>
          </p:nvPr>
        </p:nvSpPr>
        <p:spPr>
          <a:xfrm>
            <a:off x="292200" y="286200"/>
            <a:ext cx="3182100" cy="22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266" name="Google Shape;266;p16"/>
          <p:cNvSpPr txBox="1"/>
          <p:nvPr>
            <p:ph idx="2" type="title"/>
          </p:nvPr>
        </p:nvSpPr>
        <p:spPr>
          <a:xfrm>
            <a:off x="292200" y="801943"/>
            <a:ext cx="3247500" cy="360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16"/>
          <p:cNvSpPr txBox="1"/>
          <p:nvPr>
            <p:ph idx="3" type="title"/>
          </p:nvPr>
        </p:nvSpPr>
        <p:spPr>
          <a:xfrm>
            <a:off x="292200" y="1331650"/>
            <a:ext cx="3247500" cy="189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Manrope SemiBold"/>
              <a:buNone/>
              <a:defRPr sz="11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8" name="Google Shape;268;p16"/>
          <p:cNvSpPr txBox="1"/>
          <p:nvPr>
            <p:ph idx="1" type="body"/>
          </p:nvPr>
        </p:nvSpPr>
        <p:spPr>
          <a:xfrm>
            <a:off x="285750" y="1627575"/>
            <a:ext cx="3968100" cy="76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269" name="Google Shape;269;p16"/>
          <p:cNvSpPr txBox="1"/>
          <p:nvPr>
            <p:ph idx="4" type="title"/>
          </p:nvPr>
        </p:nvSpPr>
        <p:spPr>
          <a:xfrm>
            <a:off x="292200" y="2564375"/>
            <a:ext cx="3247500" cy="189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Manrope SemiBold"/>
              <a:buNone/>
              <a:defRPr sz="11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16"/>
          <p:cNvSpPr txBox="1"/>
          <p:nvPr>
            <p:ph idx="5" type="body"/>
          </p:nvPr>
        </p:nvSpPr>
        <p:spPr>
          <a:xfrm>
            <a:off x="285750" y="2860300"/>
            <a:ext cx="3968100" cy="76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271" name="Google Shape;271;p16"/>
          <p:cNvSpPr txBox="1"/>
          <p:nvPr>
            <p:ph idx="6" type="title"/>
          </p:nvPr>
        </p:nvSpPr>
        <p:spPr>
          <a:xfrm>
            <a:off x="292200" y="3706645"/>
            <a:ext cx="3247500" cy="189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Manrope SemiBold"/>
              <a:buNone/>
              <a:defRPr sz="11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2" name="Google Shape;272;p16"/>
          <p:cNvSpPr txBox="1"/>
          <p:nvPr>
            <p:ph idx="7" type="body"/>
          </p:nvPr>
        </p:nvSpPr>
        <p:spPr>
          <a:xfrm>
            <a:off x="285750" y="4002570"/>
            <a:ext cx="3968100" cy="76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273" name="Google Shape;273;p16"/>
          <p:cNvSpPr/>
          <p:nvPr>
            <p:ph idx="8" type="pic"/>
          </p:nvPr>
        </p:nvSpPr>
        <p:spPr>
          <a:xfrm>
            <a:off x="4253875" y="453650"/>
            <a:ext cx="4890000" cy="4212900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16"/>
          <p:cNvSpPr/>
          <p:nvPr/>
        </p:nvSpPr>
        <p:spPr>
          <a:xfrm rot="2700000">
            <a:off x="4108369" y="238385"/>
            <a:ext cx="337714" cy="4577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"/>
          <p:cNvSpPr/>
          <p:nvPr/>
        </p:nvSpPr>
        <p:spPr>
          <a:xfrm rot="2700000">
            <a:off x="4056424" y="4484969"/>
            <a:ext cx="397111" cy="3377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Image &amp; Text 6">
  <p:cSld name="BLANK_2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"/>
          <p:cNvSpPr txBox="1"/>
          <p:nvPr/>
        </p:nvSpPr>
        <p:spPr>
          <a:xfrm>
            <a:off x="292199" y="4736125"/>
            <a:ext cx="131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5" u="none" cap="none" strike="noStrike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GlobalLogic - A Hitachi Group Company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278" name="Google Shape;27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1775" y="4770181"/>
            <a:ext cx="95424" cy="9544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7"/>
          <p:cNvSpPr txBox="1"/>
          <p:nvPr/>
        </p:nvSpPr>
        <p:spPr>
          <a:xfrm>
            <a:off x="8662350" y="4736125"/>
            <a:ext cx="1896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‹#›</a:t>
            </a:fld>
            <a:endParaRPr sz="500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80" name="Google Shape;280;p17"/>
          <p:cNvSpPr txBox="1"/>
          <p:nvPr/>
        </p:nvSpPr>
        <p:spPr>
          <a:xfrm>
            <a:off x="7822225" y="4736125"/>
            <a:ext cx="65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5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Confidential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81" name="Google Shape;281;p17"/>
          <p:cNvSpPr txBox="1"/>
          <p:nvPr>
            <p:ph type="title"/>
          </p:nvPr>
        </p:nvSpPr>
        <p:spPr>
          <a:xfrm>
            <a:off x="292200" y="295925"/>
            <a:ext cx="65406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anrope SemiBold"/>
              <a:buNone/>
              <a:defRPr sz="20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17"/>
          <p:cNvSpPr txBox="1"/>
          <p:nvPr>
            <p:ph idx="2" type="title"/>
          </p:nvPr>
        </p:nvSpPr>
        <p:spPr>
          <a:xfrm>
            <a:off x="292200" y="1377900"/>
            <a:ext cx="2676300" cy="249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5F2D"/>
              </a:buClr>
              <a:buSzPts val="2800"/>
              <a:buFont typeface="Manrope SemiBold"/>
              <a:buNone/>
              <a:defRPr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17"/>
          <p:cNvSpPr txBox="1"/>
          <p:nvPr>
            <p:ph idx="3" type="title"/>
          </p:nvPr>
        </p:nvSpPr>
        <p:spPr>
          <a:xfrm>
            <a:off x="2441850" y="1377900"/>
            <a:ext cx="2676300" cy="249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5F2D"/>
              </a:buClr>
              <a:buSzPts val="2800"/>
              <a:buFont typeface="Manrope SemiBold"/>
              <a:buNone/>
              <a:defRPr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17"/>
          <p:cNvSpPr txBox="1"/>
          <p:nvPr>
            <p:ph idx="4" type="title"/>
          </p:nvPr>
        </p:nvSpPr>
        <p:spPr>
          <a:xfrm>
            <a:off x="4637175" y="1377900"/>
            <a:ext cx="2676300" cy="249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5F2D"/>
              </a:buClr>
              <a:buSzPts val="2800"/>
              <a:buFont typeface="Manrope SemiBold"/>
              <a:buNone/>
              <a:defRPr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5" name="Google Shape;285;p17"/>
          <p:cNvSpPr txBox="1"/>
          <p:nvPr>
            <p:ph idx="5" type="title"/>
          </p:nvPr>
        </p:nvSpPr>
        <p:spPr>
          <a:xfrm>
            <a:off x="286675" y="1757050"/>
            <a:ext cx="2024400" cy="272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Manrope"/>
              <a:buNone/>
              <a:defRPr sz="9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17"/>
          <p:cNvSpPr txBox="1"/>
          <p:nvPr>
            <p:ph idx="6" type="title"/>
          </p:nvPr>
        </p:nvSpPr>
        <p:spPr>
          <a:xfrm>
            <a:off x="2452902" y="1757050"/>
            <a:ext cx="2024400" cy="272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Font typeface="Manrope"/>
              <a:buNone/>
              <a:defRPr sz="9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17"/>
          <p:cNvSpPr txBox="1"/>
          <p:nvPr>
            <p:ph idx="7" type="title"/>
          </p:nvPr>
        </p:nvSpPr>
        <p:spPr>
          <a:xfrm>
            <a:off x="4638955" y="1757050"/>
            <a:ext cx="2024400" cy="272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Font typeface="Manrope"/>
              <a:buNone/>
              <a:defRPr sz="9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8" name="Google Shape;288;p17"/>
          <p:cNvSpPr/>
          <p:nvPr>
            <p:ph idx="8" type="pic"/>
          </p:nvPr>
        </p:nvSpPr>
        <p:spPr>
          <a:xfrm>
            <a:off x="6832925" y="1137450"/>
            <a:ext cx="2310900" cy="33729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17"/>
          <p:cNvSpPr/>
          <p:nvPr/>
        </p:nvSpPr>
        <p:spPr>
          <a:xfrm rot="5400000">
            <a:off x="6834125" y="1100369"/>
            <a:ext cx="214800" cy="2148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6834092" y="4295506"/>
            <a:ext cx="214800" cy="2148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Agenda">
  <p:cSld name="2_Agend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/>
          <p:nvPr>
            <p:ph type="title"/>
          </p:nvPr>
        </p:nvSpPr>
        <p:spPr>
          <a:xfrm>
            <a:off x="292200" y="1435500"/>
            <a:ext cx="521700" cy="28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4F6B"/>
              </a:buClr>
              <a:buSzPts val="3000"/>
              <a:buFont typeface="Manrope SemiBold"/>
              <a:buNone/>
              <a:defRPr sz="3000">
                <a:solidFill>
                  <a:srgbClr val="484F6B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4F6B"/>
              </a:buClr>
              <a:buSzPts val="2800"/>
              <a:buFont typeface="Manrope SemiBold"/>
              <a:buNone/>
              <a:defRPr>
                <a:solidFill>
                  <a:srgbClr val="484F6B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4F6B"/>
              </a:buClr>
              <a:buSzPts val="2800"/>
              <a:buFont typeface="Manrope SemiBold"/>
              <a:buNone/>
              <a:defRPr>
                <a:solidFill>
                  <a:srgbClr val="484F6B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4F6B"/>
              </a:buClr>
              <a:buSzPts val="2800"/>
              <a:buFont typeface="Manrope SemiBold"/>
              <a:buNone/>
              <a:defRPr>
                <a:solidFill>
                  <a:srgbClr val="484F6B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4F6B"/>
              </a:buClr>
              <a:buSzPts val="2800"/>
              <a:buFont typeface="Manrope SemiBold"/>
              <a:buNone/>
              <a:defRPr>
                <a:solidFill>
                  <a:srgbClr val="484F6B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4F6B"/>
              </a:buClr>
              <a:buSzPts val="2800"/>
              <a:buFont typeface="Manrope SemiBold"/>
              <a:buNone/>
              <a:defRPr>
                <a:solidFill>
                  <a:srgbClr val="484F6B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4F6B"/>
              </a:buClr>
              <a:buSzPts val="2800"/>
              <a:buFont typeface="Manrope SemiBold"/>
              <a:buNone/>
              <a:defRPr>
                <a:solidFill>
                  <a:srgbClr val="484F6B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4F6B"/>
              </a:buClr>
              <a:buSzPts val="2800"/>
              <a:buFont typeface="Manrope SemiBold"/>
              <a:buNone/>
              <a:defRPr>
                <a:solidFill>
                  <a:srgbClr val="484F6B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4F6B"/>
              </a:buClr>
              <a:buSzPts val="2800"/>
              <a:buFont typeface="Manrope SemiBold"/>
              <a:buNone/>
              <a:defRPr>
                <a:solidFill>
                  <a:srgbClr val="484F6B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293" name="Google Shape;293;p18"/>
          <p:cNvSpPr txBox="1"/>
          <p:nvPr>
            <p:ph idx="2" type="title"/>
          </p:nvPr>
        </p:nvSpPr>
        <p:spPr>
          <a:xfrm>
            <a:off x="292200" y="286200"/>
            <a:ext cx="52674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anrope SemiBold"/>
              <a:buNone/>
              <a:defRPr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anrope SemiBold"/>
              <a:buNone/>
              <a:defRPr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anrope SemiBold"/>
              <a:buNone/>
              <a:defRPr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anrope SemiBold"/>
              <a:buNone/>
              <a:defRPr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anrope SemiBold"/>
              <a:buNone/>
              <a:defRPr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anrope SemiBold"/>
              <a:buNone/>
              <a:defRPr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anrope SemiBold"/>
              <a:buNone/>
              <a:defRPr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anrope SemiBold"/>
              <a:buNone/>
              <a:defRPr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294" name="Google Shape;294;p18"/>
          <p:cNvSpPr txBox="1"/>
          <p:nvPr>
            <p:ph idx="3" type="title"/>
          </p:nvPr>
        </p:nvSpPr>
        <p:spPr>
          <a:xfrm>
            <a:off x="1335475" y="1435500"/>
            <a:ext cx="4817400" cy="28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4F6B"/>
              </a:buClr>
              <a:buSzPts val="3000"/>
              <a:buFont typeface="Manrope SemiBold"/>
              <a:buNone/>
              <a:defRPr sz="3000">
                <a:solidFill>
                  <a:srgbClr val="484F6B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4F6B"/>
              </a:buClr>
              <a:buSzPts val="2800"/>
              <a:buFont typeface="Manrope SemiBold"/>
              <a:buNone/>
              <a:defRPr>
                <a:solidFill>
                  <a:srgbClr val="484F6B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4F6B"/>
              </a:buClr>
              <a:buSzPts val="2800"/>
              <a:buFont typeface="Manrope SemiBold"/>
              <a:buNone/>
              <a:defRPr>
                <a:solidFill>
                  <a:srgbClr val="484F6B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4F6B"/>
              </a:buClr>
              <a:buSzPts val="2800"/>
              <a:buFont typeface="Manrope SemiBold"/>
              <a:buNone/>
              <a:defRPr>
                <a:solidFill>
                  <a:srgbClr val="484F6B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4F6B"/>
              </a:buClr>
              <a:buSzPts val="2800"/>
              <a:buFont typeface="Manrope SemiBold"/>
              <a:buNone/>
              <a:defRPr>
                <a:solidFill>
                  <a:srgbClr val="484F6B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4F6B"/>
              </a:buClr>
              <a:buSzPts val="2800"/>
              <a:buFont typeface="Manrope SemiBold"/>
              <a:buNone/>
              <a:defRPr>
                <a:solidFill>
                  <a:srgbClr val="484F6B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4F6B"/>
              </a:buClr>
              <a:buSzPts val="2800"/>
              <a:buFont typeface="Manrope SemiBold"/>
              <a:buNone/>
              <a:defRPr>
                <a:solidFill>
                  <a:srgbClr val="484F6B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4F6B"/>
              </a:buClr>
              <a:buSzPts val="2800"/>
              <a:buFont typeface="Manrope SemiBold"/>
              <a:buNone/>
              <a:defRPr>
                <a:solidFill>
                  <a:srgbClr val="484F6B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4F6B"/>
              </a:buClr>
              <a:buSzPts val="2800"/>
              <a:buFont typeface="Manrope SemiBold"/>
              <a:buNone/>
              <a:defRPr>
                <a:solidFill>
                  <a:srgbClr val="484F6B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295" name="Google Shape;295;p18"/>
          <p:cNvSpPr txBox="1"/>
          <p:nvPr/>
        </p:nvSpPr>
        <p:spPr>
          <a:xfrm>
            <a:off x="8662350" y="4736125"/>
            <a:ext cx="1896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‹#›</a:t>
            </a:fld>
            <a:endParaRPr sz="500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296" name="Google Shape;2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1775" y="4770181"/>
            <a:ext cx="95424" cy="95442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8"/>
          <p:cNvSpPr txBox="1"/>
          <p:nvPr/>
        </p:nvSpPr>
        <p:spPr>
          <a:xfrm>
            <a:off x="7822225" y="4736125"/>
            <a:ext cx="65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5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Confidential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98" name="Google Shape;298;p18"/>
          <p:cNvSpPr txBox="1"/>
          <p:nvPr/>
        </p:nvSpPr>
        <p:spPr>
          <a:xfrm>
            <a:off x="292199" y="4736125"/>
            <a:ext cx="131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5" u="none" cap="none" strike="noStrike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GlobalLogic - A Hitachi Group Company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secHead">
  <p:cSld name="SECTION_HEADER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/>
        </p:nvSpPr>
        <p:spPr>
          <a:xfrm>
            <a:off x="7957050" y="4736116"/>
            <a:ext cx="7884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‹#›</a:t>
            </a:fld>
            <a:endParaRPr sz="500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7818528" y="4736118"/>
            <a:ext cx="5889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5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Confidential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292199" y="4736125"/>
            <a:ext cx="131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5" u="none" cap="none" strike="noStrike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GlobalLogic - A Hitachi Group Company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1775" y="4770181"/>
            <a:ext cx="95424" cy="95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Title Slide 2">
  <p:cSld name="2_Title slide with Logo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292204" y="286203"/>
            <a:ext cx="1488517" cy="338144"/>
            <a:chOff x="5303653" y="2079722"/>
            <a:chExt cx="2213079" cy="502742"/>
          </a:xfrm>
        </p:grpSpPr>
        <p:sp>
          <p:nvSpPr>
            <p:cNvPr id="22" name="Google Shape;22;p4"/>
            <p:cNvSpPr/>
            <p:nvPr/>
          </p:nvSpPr>
          <p:spPr>
            <a:xfrm>
              <a:off x="5303653" y="2473717"/>
              <a:ext cx="84845" cy="86752"/>
            </a:xfrm>
            <a:custGeom>
              <a:rect b="b" l="l" r="r" t="t"/>
              <a:pathLst>
                <a:path extrusionOk="0" h="86752" w="84845">
                  <a:moveTo>
                    <a:pt x="32856" y="0"/>
                  </a:moveTo>
                  <a:lnTo>
                    <a:pt x="52399" y="0"/>
                  </a:lnTo>
                  <a:lnTo>
                    <a:pt x="84846" y="86753"/>
                  </a:lnTo>
                  <a:lnTo>
                    <a:pt x="65064" y="86753"/>
                  </a:lnTo>
                  <a:lnTo>
                    <a:pt x="58493" y="67447"/>
                  </a:lnTo>
                  <a:lnTo>
                    <a:pt x="26080" y="67447"/>
                  </a:lnTo>
                  <a:lnTo>
                    <a:pt x="19271" y="86753"/>
                  </a:lnTo>
                  <a:lnTo>
                    <a:pt x="0" y="86753"/>
                  </a:lnTo>
                  <a:lnTo>
                    <a:pt x="32856" y="0"/>
                  </a:lnTo>
                  <a:close/>
                  <a:moveTo>
                    <a:pt x="31051" y="53148"/>
                  </a:moveTo>
                  <a:lnTo>
                    <a:pt x="53488" y="53148"/>
                  </a:lnTo>
                  <a:lnTo>
                    <a:pt x="42593" y="21382"/>
                  </a:lnTo>
                  <a:lnTo>
                    <a:pt x="42321" y="21382"/>
                  </a:lnTo>
                  <a:lnTo>
                    <a:pt x="31051" y="531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5429710" y="2473717"/>
              <a:ext cx="73202" cy="86752"/>
            </a:xfrm>
            <a:custGeom>
              <a:rect b="b" l="l" r="r" t="t"/>
              <a:pathLst>
                <a:path extrusionOk="0" h="86752" w="73202">
                  <a:moveTo>
                    <a:pt x="0" y="0"/>
                  </a:moveTo>
                  <a:lnTo>
                    <a:pt x="19033" y="0"/>
                  </a:lnTo>
                  <a:lnTo>
                    <a:pt x="19033" y="33264"/>
                  </a:lnTo>
                  <a:lnTo>
                    <a:pt x="54135" y="33264"/>
                  </a:lnTo>
                  <a:lnTo>
                    <a:pt x="54135" y="0"/>
                  </a:lnTo>
                  <a:lnTo>
                    <a:pt x="73202" y="0"/>
                  </a:lnTo>
                  <a:lnTo>
                    <a:pt x="73202" y="86753"/>
                  </a:lnTo>
                  <a:lnTo>
                    <a:pt x="54135" y="86753"/>
                  </a:lnTo>
                  <a:lnTo>
                    <a:pt x="54135" y="49300"/>
                  </a:lnTo>
                  <a:lnTo>
                    <a:pt x="19067" y="49300"/>
                  </a:lnTo>
                  <a:lnTo>
                    <a:pt x="19067" y="86753"/>
                  </a:lnTo>
                  <a:lnTo>
                    <a:pt x="0" y="86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5517072" y="2473717"/>
              <a:ext cx="17262" cy="86752"/>
            </a:xfrm>
            <a:custGeom>
              <a:rect b="b" l="l" r="r" t="t"/>
              <a:pathLst>
                <a:path extrusionOk="0" h="86752" w="17262">
                  <a:moveTo>
                    <a:pt x="17262" y="14198"/>
                  </a:moveTo>
                  <a:lnTo>
                    <a:pt x="0" y="14198"/>
                  </a:lnTo>
                  <a:lnTo>
                    <a:pt x="0" y="0"/>
                  </a:lnTo>
                  <a:lnTo>
                    <a:pt x="17262" y="0"/>
                  </a:lnTo>
                  <a:lnTo>
                    <a:pt x="17262" y="14198"/>
                  </a:lnTo>
                  <a:close/>
                  <a:moveTo>
                    <a:pt x="0" y="23901"/>
                  </a:moveTo>
                  <a:lnTo>
                    <a:pt x="17262" y="23901"/>
                  </a:lnTo>
                  <a:lnTo>
                    <a:pt x="17262" y="86753"/>
                  </a:lnTo>
                  <a:lnTo>
                    <a:pt x="0" y="86753"/>
                  </a:lnTo>
                  <a:lnTo>
                    <a:pt x="0" y="23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544308" y="2478754"/>
              <a:ext cx="40413" cy="82340"/>
            </a:xfrm>
            <a:custGeom>
              <a:rect b="b" l="l" r="r" t="t"/>
              <a:pathLst>
                <a:path extrusionOk="0" h="82340" w="40413">
                  <a:moveTo>
                    <a:pt x="27783" y="18862"/>
                  </a:moveTo>
                  <a:lnTo>
                    <a:pt x="40414" y="18862"/>
                  </a:lnTo>
                  <a:lnTo>
                    <a:pt x="40414" y="30405"/>
                  </a:lnTo>
                  <a:lnTo>
                    <a:pt x="27783" y="30405"/>
                  </a:lnTo>
                  <a:lnTo>
                    <a:pt x="27783" y="61455"/>
                  </a:lnTo>
                  <a:cubicBezTo>
                    <a:pt x="27783" y="67278"/>
                    <a:pt x="29247" y="68742"/>
                    <a:pt x="35068" y="68742"/>
                  </a:cubicBezTo>
                  <a:cubicBezTo>
                    <a:pt x="36863" y="68785"/>
                    <a:pt x="38656" y="68625"/>
                    <a:pt x="40414" y="68265"/>
                  </a:cubicBezTo>
                  <a:lnTo>
                    <a:pt x="40414" y="81714"/>
                  </a:lnTo>
                  <a:cubicBezTo>
                    <a:pt x="37031" y="82194"/>
                    <a:pt x="33616" y="82399"/>
                    <a:pt x="30200" y="82326"/>
                  </a:cubicBezTo>
                  <a:cubicBezTo>
                    <a:pt x="19509" y="82326"/>
                    <a:pt x="10418" y="80045"/>
                    <a:pt x="10418" y="67414"/>
                  </a:cubicBezTo>
                  <a:lnTo>
                    <a:pt x="10418" y="30405"/>
                  </a:lnTo>
                  <a:lnTo>
                    <a:pt x="0" y="30405"/>
                  </a:lnTo>
                  <a:lnTo>
                    <a:pt x="0" y="18862"/>
                  </a:lnTo>
                  <a:lnTo>
                    <a:pt x="10418" y="18862"/>
                  </a:lnTo>
                  <a:lnTo>
                    <a:pt x="10418" y="0"/>
                  </a:lnTo>
                  <a:lnTo>
                    <a:pt x="27646" y="0"/>
                  </a:lnTo>
                  <a:lnTo>
                    <a:pt x="27783" y="188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5592901" y="2495943"/>
              <a:ext cx="61148" cy="66259"/>
            </a:xfrm>
            <a:custGeom>
              <a:rect b="b" l="l" r="r" t="t"/>
              <a:pathLst>
                <a:path extrusionOk="0" h="66259" w="61148">
                  <a:moveTo>
                    <a:pt x="1770" y="20973"/>
                  </a:moveTo>
                  <a:cubicBezTo>
                    <a:pt x="2723" y="4971"/>
                    <a:pt x="17159" y="0"/>
                    <a:pt x="31255" y="0"/>
                  </a:cubicBezTo>
                  <a:cubicBezTo>
                    <a:pt x="43750" y="0"/>
                    <a:pt x="58799" y="2792"/>
                    <a:pt x="58799" y="17807"/>
                  </a:cubicBezTo>
                  <a:lnTo>
                    <a:pt x="58799" y="50458"/>
                  </a:lnTo>
                  <a:cubicBezTo>
                    <a:pt x="58525" y="55262"/>
                    <a:pt x="59328" y="60066"/>
                    <a:pt x="61149" y="64520"/>
                  </a:cubicBezTo>
                  <a:lnTo>
                    <a:pt x="43683" y="64520"/>
                  </a:lnTo>
                  <a:cubicBezTo>
                    <a:pt x="43037" y="62555"/>
                    <a:pt x="42625" y="60521"/>
                    <a:pt x="42457" y="58460"/>
                  </a:cubicBezTo>
                  <a:cubicBezTo>
                    <a:pt x="39644" y="61111"/>
                    <a:pt x="36324" y="63166"/>
                    <a:pt x="32696" y="64500"/>
                  </a:cubicBezTo>
                  <a:cubicBezTo>
                    <a:pt x="29068" y="65834"/>
                    <a:pt x="25208" y="66420"/>
                    <a:pt x="21347" y="66222"/>
                  </a:cubicBezTo>
                  <a:cubicBezTo>
                    <a:pt x="9329" y="66222"/>
                    <a:pt x="0" y="60264"/>
                    <a:pt x="0" y="47394"/>
                  </a:cubicBezTo>
                  <a:cubicBezTo>
                    <a:pt x="238" y="18897"/>
                    <a:pt x="42457" y="34183"/>
                    <a:pt x="41741" y="20156"/>
                  </a:cubicBezTo>
                  <a:cubicBezTo>
                    <a:pt x="41741" y="12870"/>
                    <a:pt x="36634" y="11644"/>
                    <a:pt x="30574" y="11644"/>
                  </a:cubicBezTo>
                  <a:cubicBezTo>
                    <a:pt x="23765" y="11644"/>
                    <a:pt x="19782" y="14334"/>
                    <a:pt x="19168" y="21109"/>
                  </a:cubicBezTo>
                  <a:lnTo>
                    <a:pt x="1770" y="20973"/>
                  </a:lnTo>
                  <a:close/>
                  <a:moveTo>
                    <a:pt x="41571" y="33878"/>
                  </a:moveTo>
                  <a:cubicBezTo>
                    <a:pt x="38643" y="36430"/>
                    <a:pt x="32583" y="36566"/>
                    <a:pt x="27238" y="37520"/>
                  </a:cubicBezTo>
                  <a:cubicBezTo>
                    <a:pt x="21892" y="38473"/>
                    <a:pt x="17023" y="40448"/>
                    <a:pt x="17023" y="46747"/>
                  </a:cubicBezTo>
                  <a:cubicBezTo>
                    <a:pt x="17023" y="53046"/>
                    <a:pt x="21994" y="54748"/>
                    <a:pt x="27578" y="54748"/>
                  </a:cubicBezTo>
                  <a:cubicBezTo>
                    <a:pt x="41197" y="54748"/>
                    <a:pt x="41538" y="44193"/>
                    <a:pt x="41538" y="40312"/>
                  </a:cubicBezTo>
                  <a:lnTo>
                    <a:pt x="41571" y="338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5661807" y="2495780"/>
              <a:ext cx="61863" cy="66222"/>
            </a:xfrm>
            <a:custGeom>
              <a:rect b="b" l="l" r="r" t="t"/>
              <a:pathLst>
                <a:path extrusionOk="0" h="66222" w="61863">
                  <a:moveTo>
                    <a:pt x="44738" y="23833"/>
                  </a:moveTo>
                  <a:cubicBezTo>
                    <a:pt x="44650" y="22274"/>
                    <a:pt x="44247" y="20749"/>
                    <a:pt x="43550" y="19351"/>
                  </a:cubicBezTo>
                  <a:cubicBezTo>
                    <a:pt x="42854" y="17954"/>
                    <a:pt x="41880" y="16712"/>
                    <a:pt x="40690" y="15702"/>
                  </a:cubicBezTo>
                  <a:cubicBezTo>
                    <a:pt x="39498" y="14692"/>
                    <a:pt x="38114" y="13936"/>
                    <a:pt x="36621" y="13478"/>
                  </a:cubicBezTo>
                  <a:cubicBezTo>
                    <a:pt x="35128" y="13021"/>
                    <a:pt x="33558" y="12871"/>
                    <a:pt x="32005" y="13041"/>
                  </a:cubicBezTo>
                  <a:cubicBezTo>
                    <a:pt x="20973" y="13041"/>
                    <a:pt x="17331" y="24208"/>
                    <a:pt x="17331" y="33469"/>
                  </a:cubicBezTo>
                  <a:cubicBezTo>
                    <a:pt x="17331" y="42729"/>
                    <a:pt x="20735" y="53250"/>
                    <a:pt x="31631" y="53250"/>
                  </a:cubicBezTo>
                  <a:cubicBezTo>
                    <a:pt x="39768" y="53250"/>
                    <a:pt x="44262" y="48245"/>
                    <a:pt x="45249" y="40482"/>
                  </a:cubicBezTo>
                  <a:lnTo>
                    <a:pt x="61864" y="40482"/>
                  </a:lnTo>
                  <a:cubicBezTo>
                    <a:pt x="59583" y="57132"/>
                    <a:pt x="48245" y="66223"/>
                    <a:pt x="31664" y="66223"/>
                  </a:cubicBezTo>
                  <a:cubicBezTo>
                    <a:pt x="12734" y="66223"/>
                    <a:pt x="0" y="52875"/>
                    <a:pt x="0" y="34047"/>
                  </a:cubicBezTo>
                  <a:cubicBezTo>
                    <a:pt x="0" y="14538"/>
                    <a:pt x="11644" y="0"/>
                    <a:pt x="32038" y="0"/>
                  </a:cubicBezTo>
                  <a:cubicBezTo>
                    <a:pt x="46815" y="0"/>
                    <a:pt x="60536" y="7763"/>
                    <a:pt x="61524" y="23833"/>
                  </a:cubicBezTo>
                  <a:lnTo>
                    <a:pt x="44738" y="238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5734659" y="2473717"/>
              <a:ext cx="58833" cy="86752"/>
            </a:xfrm>
            <a:custGeom>
              <a:rect b="b" l="l" r="r" t="t"/>
              <a:pathLst>
                <a:path extrusionOk="0" h="86752" w="58833">
                  <a:moveTo>
                    <a:pt x="0" y="0"/>
                  </a:moveTo>
                  <a:lnTo>
                    <a:pt x="17228" y="0"/>
                  </a:lnTo>
                  <a:lnTo>
                    <a:pt x="17228" y="32652"/>
                  </a:lnTo>
                  <a:lnTo>
                    <a:pt x="17602" y="32652"/>
                  </a:lnTo>
                  <a:cubicBezTo>
                    <a:pt x="19521" y="29504"/>
                    <a:pt x="22208" y="26895"/>
                    <a:pt x="25413" y="25073"/>
                  </a:cubicBezTo>
                  <a:cubicBezTo>
                    <a:pt x="28618" y="23250"/>
                    <a:pt x="32234" y="22272"/>
                    <a:pt x="35920" y="22233"/>
                  </a:cubicBezTo>
                  <a:cubicBezTo>
                    <a:pt x="54237" y="22233"/>
                    <a:pt x="58833" y="32447"/>
                    <a:pt x="58833" y="48075"/>
                  </a:cubicBezTo>
                  <a:lnTo>
                    <a:pt x="58833" y="86753"/>
                  </a:lnTo>
                  <a:lnTo>
                    <a:pt x="41605" y="86753"/>
                  </a:lnTo>
                  <a:lnTo>
                    <a:pt x="41605" y="51207"/>
                  </a:lnTo>
                  <a:cubicBezTo>
                    <a:pt x="41605" y="40993"/>
                    <a:pt x="38711" y="35818"/>
                    <a:pt x="30574" y="35818"/>
                  </a:cubicBezTo>
                  <a:cubicBezTo>
                    <a:pt x="21211" y="35818"/>
                    <a:pt x="17228" y="41027"/>
                    <a:pt x="17228" y="53761"/>
                  </a:cubicBezTo>
                  <a:lnTo>
                    <a:pt x="17228" y="86753"/>
                  </a:lnTo>
                  <a:lnTo>
                    <a:pt x="0" y="86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805873" y="2473717"/>
              <a:ext cx="17227" cy="86752"/>
            </a:xfrm>
            <a:custGeom>
              <a:rect b="b" l="l" r="r" t="t"/>
              <a:pathLst>
                <a:path extrusionOk="0" h="86752" w="17227">
                  <a:moveTo>
                    <a:pt x="17228" y="14198"/>
                  </a:moveTo>
                  <a:lnTo>
                    <a:pt x="0" y="14198"/>
                  </a:lnTo>
                  <a:lnTo>
                    <a:pt x="0" y="0"/>
                  </a:lnTo>
                  <a:lnTo>
                    <a:pt x="17228" y="0"/>
                  </a:lnTo>
                  <a:lnTo>
                    <a:pt x="17228" y="14198"/>
                  </a:lnTo>
                  <a:close/>
                  <a:moveTo>
                    <a:pt x="0" y="23901"/>
                  </a:moveTo>
                  <a:lnTo>
                    <a:pt x="17228" y="23901"/>
                  </a:lnTo>
                  <a:lnTo>
                    <a:pt x="17228" y="86753"/>
                  </a:lnTo>
                  <a:lnTo>
                    <a:pt x="0" y="86753"/>
                  </a:lnTo>
                  <a:lnTo>
                    <a:pt x="0" y="23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5863618" y="2471676"/>
              <a:ext cx="80453" cy="90771"/>
            </a:xfrm>
            <a:custGeom>
              <a:rect b="b" l="l" r="r" t="t"/>
              <a:pathLst>
                <a:path extrusionOk="0" h="90771" w="80453">
                  <a:moveTo>
                    <a:pt x="66426" y="78853"/>
                  </a:moveTo>
                  <a:cubicBezTo>
                    <a:pt x="63685" y="82589"/>
                    <a:pt x="60094" y="85618"/>
                    <a:pt x="55950" y="87691"/>
                  </a:cubicBezTo>
                  <a:cubicBezTo>
                    <a:pt x="51806" y="89763"/>
                    <a:pt x="47227" y="90818"/>
                    <a:pt x="42593" y="90769"/>
                  </a:cubicBezTo>
                  <a:cubicBezTo>
                    <a:pt x="15900" y="90769"/>
                    <a:pt x="0" y="70715"/>
                    <a:pt x="0" y="45725"/>
                  </a:cubicBezTo>
                  <a:cubicBezTo>
                    <a:pt x="0" y="20020"/>
                    <a:pt x="15900" y="0"/>
                    <a:pt x="42593" y="0"/>
                  </a:cubicBezTo>
                  <a:cubicBezTo>
                    <a:pt x="60332" y="0"/>
                    <a:pt x="77186" y="10793"/>
                    <a:pt x="79126" y="30642"/>
                  </a:cubicBezTo>
                  <a:lnTo>
                    <a:pt x="60945" y="30642"/>
                  </a:lnTo>
                  <a:cubicBezTo>
                    <a:pt x="60194" y="26391"/>
                    <a:pt x="57913" y="22561"/>
                    <a:pt x="54533" y="19877"/>
                  </a:cubicBezTo>
                  <a:cubicBezTo>
                    <a:pt x="51151" y="17192"/>
                    <a:pt x="46904" y="15838"/>
                    <a:pt x="42593" y="16070"/>
                  </a:cubicBezTo>
                  <a:cubicBezTo>
                    <a:pt x="25570" y="16070"/>
                    <a:pt x="19067" y="30642"/>
                    <a:pt x="19067" y="45793"/>
                  </a:cubicBezTo>
                  <a:cubicBezTo>
                    <a:pt x="19067" y="60264"/>
                    <a:pt x="25501" y="74802"/>
                    <a:pt x="42593" y="74802"/>
                  </a:cubicBezTo>
                  <a:cubicBezTo>
                    <a:pt x="55089" y="74802"/>
                    <a:pt x="62136" y="68265"/>
                    <a:pt x="63226" y="56110"/>
                  </a:cubicBezTo>
                  <a:lnTo>
                    <a:pt x="44058" y="56110"/>
                  </a:lnTo>
                  <a:lnTo>
                    <a:pt x="44058" y="41912"/>
                  </a:lnTo>
                  <a:lnTo>
                    <a:pt x="80454" y="41912"/>
                  </a:lnTo>
                  <a:lnTo>
                    <a:pt x="80454" y="88795"/>
                  </a:lnTo>
                  <a:lnTo>
                    <a:pt x="68333" y="88795"/>
                  </a:lnTo>
                  <a:lnTo>
                    <a:pt x="66426" y="788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5957678" y="2496050"/>
              <a:ext cx="40482" cy="64417"/>
            </a:xfrm>
            <a:custGeom>
              <a:rect b="b" l="l" r="r" t="t"/>
              <a:pathLst>
                <a:path extrusionOk="0" h="64417" w="40482">
                  <a:moveTo>
                    <a:pt x="0" y="1567"/>
                  </a:moveTo>
                  <a:lnTo>
                    <a:pt x="16445" y="1567"/>
                  </a:lnTo>
                  <a:lnTo>
                    <a:pt x="16445" y="13347"/>
                  </a:lnTo>
                  <a:lnTo>
                    <a:pt x="16683" y="13347"/>
                  </a:lnTo>
                  <a:cubicBezTo>
                    <a:pt x="18367" y="9420"/>
                    <a:pt x="21156" y="6068"/>
                    <a:pt x="24710" y="3699"/>
                  </a:cubicBezTo>
                  <a:cubicBezTo>
                    <a:pt x="28264" y="1330"/>
                    <a:pt x="32432" y="45"/>
                    <a:pt x="36704" y="0"/>
                  </a:cubicBezTo>
                  <a:cubicBezTo>
                    <a:pt x="37984" y="18"/>
                    <a:pt x="39255" y="213"/>
                    <a:pt x="40482" y="579"/>
                  </a:cubicBezTo>
                  <a:lnTo>
                    <a:pt x="40482" y="16615"/>
                  </a:lnTo>
                  <a:cubicBezTo>
                    <a:pt x="38443" y="16201"/>
                    <a:pt x="36366" y="15996"/>
                    <a:pt x="34286" y="16003"/>
                  </a:cubicBezTo>
                  <a:cubicBezTo>
                    <a:pt x="21552" y="16003"/>
                    <a:pt x="17262" y="24991"/>
                    <a:pt x="17262" y="36159"/>
                  </a:cubicBezTo>
                  <a:lnTo>
                    <a:pt x="17262" y="64418"/>
                  </a:lnTo>
                  <a:lnTo>
                    <a:pt x="34" y="64418"/>
                  </a:lnTo>
                  <a:lnTo>
                    <a:pt x="0" y="15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000540" y="2495943"/>
              <a:ext cx="64894" cy="66119"/>
            </a:xfrm>
            <a:custGeom>
              <a:rect b="b" l="l" r="r" t="t"/>
              <a:pathLst>
                <a:path extrusionOk="0" h="66119" w="64894">
                  <a:moveTo>
                    <a:pt x="32379" y="0"/>
                  </a:moveTo>
                  <a:cubicBezTo>
                    <a:pt x="52161" y="0"/>
                    <a:pt x="64895" y="13074"/>
                    <a:pt x="64895" y="33094"/>
                  </a:cubicBezTo>
                  <a:cubicBezTo>
                    <a:pt x="64895" y="53114"/>
                    <a:pt x="52161" y="66120"/>
                    <a:pt x="32379" y="66120"/>
                  </a:cubicBezTo>
                  <a:cubicBezTo>
                    <a:pt x="12598" y="66120"/>
                    <a:pt x="0" y="53011"/>
                    <a:pt x="0" y="33094"/>
                  </a:cubicBezTo>
                  <a:cubicBezTo>
                    <a:pt x="0" y="13177"/>
                    <a:pt x="12734" y="0"/>
                    <a:pt x="32379" y="0"/>
                  </a:cubicBezTo>
                  <a:close/>
                  <a:moveTo>
                    <a:pt x="32379" y="53148"/>
                  </a:moveTo>
                  <a:cubicBezTo>
                    <a:pt x="44160" y="53148"/>
                    <a:pt x="47667" y="43172"/>
                    <a:pt x="47667" y="33094"/>
                  </a:cubicBezTo>
                  <a:cubicBezTo>
                    <a:pt x="47667" y="23016"/>
                    <a:pt x="44262" y="12972"/>
                    <a:pt x="32379" y="12972"/>
                  </a:cubicBezTo>
                  <a:cubicBezTo>
                    <a:pt x="20497" y="12972"/>
                    <a:pt x="17228" y="23187"/>
                    <a:pt x="17228" y="33094"/>
                  </a:cubicBezTo>
                  <a:cubicBezTo>
                    <a:pt x="17228" y="43002"/>
                    <a:pt x="20735" y="53148"/>
                    <a:pt x="32379" y="531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073020" y="2497613"/>
              <a:ext cx="58833" cy="64454"/>
            </a:xfrm>
            <a:custGeom>
              <a:rect b="b" l="l" r="r" t="t"/>
              <a:pathLst>
                <a:path extrusionOk="0" h="64454" w="58833">
                  <a:moveTo>
                    <a:pt x="58834" y="62852"/>
                  </a:moveTo>
                  <a:lnTo>
                    <a:pt x="42457" y="62852"/>
                  </a:lnTo>
                  <a:lnTo>
                    <a:pt x="42457" y="53999"/>
                  </a:lnTo>
                  <a:lnTo>
                    <a:pt x="42117" y="53999"/>
                  </a:lnTo>
                  <a:cubicBezTo>
                    <a:pt x="40097" y="57250"/>
                    <a:pt x="37270" y="59922"/>
                    <a:pt x="33911" y="61753"/>
                  </a:cubicBezTo>
                  <a:cubicBezTo>
                    <a:pt x="30551" y="63586"/>
                    <a:pt x="26774" y="64516"/>
                    <a:pt x="22948" y="64452"/>
                  </a:cubicBezTo>
                  <a:cubicBezTo>
                    <a:pt x="4597" y="64452"/>
                    <a:pt x="0" y="54237"/>
                    <a:pt x="0" y="38610"/>
                  </a:cubicBezTo>
                  <a:lnTo>
                    <a:pt x="0" y="0"/>
                  </a:lnTo>
                  <a:lnTo>
                    <a:pt x="17228" y="0"/>
                  </a:lnTo>
                  <a:lnTo>
                    <a:pt x="17228" y="35614"/>
                  </a:lnTo>
                  <a:cubicBezTo>
                    <a:pt x="17228" y="45828"/>
                    <a:pt x="20156" y="51037"/>
                    <a:pt x="28260" y="51037"/>
                  </a:cubicBezTo>
                  <a:cubicBezTo>
                    <a:pt x="37623" y="51037"/>
                    <a:pt x="41606" y="45793"/>
                    <a:pt x="41606" y="33060"/>
                  </a:cubicBezTo>
                  <a:lnTo>
                    <a:pt x="41606" y="171"/>
                  </a:lnTo>
                  <a:lnTo>
                    <a:pt x="58834" y="171"/>
                  </a:lnTo>
                  <a:lnTo>
                    <a:pt x="58834" y="62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6142448" y="2495920"/>
              <a:ext cx="63804" cy="86544"/>
            </a:xfrm>
            <a:custGeom>
              <a:rect b="b" l="l" r="r" t="t"/>
              <a:pathLst>
                <a:path extrusionOk="0" h="86544" w="63804">
                  <a:moveTo>
                    <a:pt x="0" y="1699"/>
                  </a:moveTo>
                  <a:lnTo>
                    <a:pt x="16376" y="1699"/>
                  </a:lnTo>
                  <a:lnTo>
                    <a:pt x="16376" y="9734"/>
                  </a:lnTo>
                  <a:lnTo>
                    <a:pt x="16614" y="9734"/>
                  </a:lnTo>
                  <a:cubicBezTo>
                    <a:pt x="18579" y="6595"/>
                    <a:pt x="21350" y="4039"/>
                    <a:pt x="24637" y="2332"/>
                  </a:cubicBezTo>
                  <a:cubicBezTo>
                    <a:pt x="27924" y="625"/>
                    <a:pt x="31609" y="-169"/>
                    <a:pt x="35306" y="30"/>
                  </a:cubicBezTo>
                  <a:cubicBezTo>
                    <a:pt x="54952" y="30"/>
                    <a:pt x="63804" y="15897"/>
                    <a:pt x="63804" y="33737"/>
                  </a:cubicBezTo>
                  <a:cubicBezTo>
                    <a:pt x="63804" y="50489"/>
                    <a:pt x="54714" y="66150"/>
                    <a:pt x="36260" y="66150"/>
                  </a:cubicBezTo>
                  <a:cubicBezTo>
                    <a:pt x="32590" y="66244"/>
                    <a:pt x="28953" y="65429"/>
                    <a:pt x="25675" y="63778"/>
                  </a:cubicBezTo>
                  <a:cubicBezTo>
                    <a:pt x="22395" y="62126"/>
                    <a:pt x="19576" y="59690"/>
                    <a:pt x="17466" y="56685"/>
                  </a:cubicBezTo>
                  <a:lnTo>
                    <a:pt x="17228" y="56685"/>
                  </a:lnTo>
                  <a:lnTo>
                    <a:pt x="17228" y="86545"/>
                  </a:lnTo>
                  <a:lnTo>
                    <a:pt x="0" y="86545"/>
                  </a:lnTo>
                  <a:lnTo>
                    <a:pt x="0" y="1699"/>
                  </a:lnTo>
                  <a:close/>
                  <a:moveTo>
                    <a:pt x="46576" y="33261"/>
                  </a:moveTo>
                  <a:cubicBezTo>
                    <a:pt x="46576" y="23046"/>
                    <a:pt x="42593" y="13002"/>
                    <a:pt x="31528" y="13002"/>
                  </a:cubicBezTo>
                  <a:cubicBezTo>
                    <a:pt x="20463" y="13002"/>
                    <a:pt x="16614" y="23217"/>
                    <a:pt x="16614" y="33261"/>
                  </a:cubicBezTo>
                  <a:cubicBezTo>
                    <a:pt x="16614" y="43304"/>
                    <a:pt x="20496" y="53178"/>
                    <a:pt x="31664" y="53178"/>
                  </a:cubicBezTo>
                  <a:cubicBezTo>
                    <a:pt x="42831" y="53178"/>
                    <a:pt x="46576" y="43440"/>
                    <a:pt x="46576" y="332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237326" y="2471676"/>
              <a:ext cx="80689" cy="90769"/>
            </a:xfrm>
            <a:custGeom>
              <a:rect b="b" l="l" r="r" t="t"/>
              <a:pathLst>
                <a:path extrusionOk="0" h="90769" w="80689">
                  <a:moveTo>
                    <a:pt x="61658" y="31187"/>
                  </a:moveTo>
                  <a:cubicBezTo>
                    <a:pt x="60772" y="26842"/>
                    <a:pt x="58401" y="22944"/>
                    <a:pt x="54943" y="20170"/>
                  </a:cubicBezTo>
                  <a:cubicBezTo>
                    <a:pt x="51485" y="17396"/>
                    <a:pt x="47161" y="15921"/>
                    <a:pt x="42732" y="16002"/>
                  </a:cubicBezTo>
                  <a:cubicBezTo>
                    <a:pt x="25701" y="16002"/>
                    <a:pt x="19167" y="30574"/>
                    <a:pt x="19167" y="45725"/>
                  </a:cubicBezTo>
                  <a:cubicBezTo>
                    <a:pt x="19167" y="60195"/>
                    <a:pt x="25606" y="74733"/>
                    <a:pt x="42732" y="74733"/>
                  </a:cubicBezTo>
                  <a:cubicBezTo>
                    <a:pt x="54372" y="74733"/>
                    <a:pt x="60915" y="66834"/>
                    <a:pt x="62373" y="55327"/>
                  </a:cubicBezTo>
                  <a:lnTo>
                    <a:pt x="80689" y="55327"/>
                  </a:lnTo>
                  <a:cubicBezTo>
                    <a:pt x="78756" y="77049"/>
                    <a:pt x="63944" y="90769"/>
                    <a:pt x="42589" y="90769"/>
                  </a:cubicBezTo>
                  <a:cubicBezTo>
                    <a:pt x="15862" y="90769"/>
                    <a:pt x="0" y="70715"/>
                    <a:pt x="0" y="45725"/>
                  </a:cubicBezTo>
                  <a:cubicBezTo>
                    <a:pt x="0" y="20020"/>
                    <a:pt x="15862" y="0"/>
                    <a:pt x="42589" y="0"/>
                  </a:cubicBezTo>
                  <a:cubicBezTo>
                    <a:pt x="61525" y="0"/>
                    <a:pt x="77632" y="11167"/>
                    <a:pt x="80041" y="31187"/>
                  </a:cubicBezTo>
                  <a:lnTo>
                    <a:pt x="61658" y="311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24911" y="2495943"/>
              <a:ext cx="64893" cy="66119"/>
            </a:xfrm>
            <a:custGeom>
              <a:rect b="b" l="l" r="r" t="t"/>
              <a:pathLst>
                <a:path extrusionOk="0" h="66119" w="64893">
                  <a:moveTo>
                    <a:pt x="32375" y="0"/>
                  </a:moveTo>
                  <a:cubicBezTo>
                    <a:pt x="52159" y="0"/>
                    <a:pt x="64894" y="13074"/>
                    <a:pt x="64894" y="33094"/>
                  </a:cubicBezTo>
                  <a:cubicBezTo>
                    <a:pt x="64894" y="53114"/>
                    <a:pt x="52159" y="66120"/>
                    <a:pt x="32375" y="66120"/>
                  </a:cubicBezTo>
                  <a:cubicBezTo>
                    <a:pt x="12602" y="66120"/>
                    <a:pt x="0" y="53011"/>
                    <a:pt x="0" y="33094"/>
                  </a:cubicBezTo>
                  <a:cubicBezTo>
                    <a:pt x="0" y="13177"/>
                    <a:pt x="12735" y="0"/>
                    <a:pt x="32375" y="0"/>
                  </a:cubicBezTo>
                  <a:close/>
                  <a:moveTo>
                    <a:pt x="32375" y="53148"/>
                  </a:moveTo>
                  <a:cubicBezTo>
                    <a:pt x="44158" y="53148"/>
                    <a:pt x="47663" y="43172"/>
                    <a:pt x="47663" y="33094"/>
                  </a:cubicBezTo>
                  <a:cubicBezTo>
                    <a:pt x="47663" y="23016"/>
                    <a:pt x="44263" y="12972"/>
                    <a:pt x="32375" y="12972"/>
                  </a:cubicBezTo>
                  <a:cubicBezTo>
                    <a:pt x="20498" y="12972"/>
                    <a:pt x="17231" y="23187"/>
                    <a:pt x="17231" y="33094"/>
                  </a:cubicBezTo>
                  <a:cubicBezTo>
                    <a:pt x="17231" y="43002"/>
                    <a:pt x="20736" y="53148"/>
                    <a:pt x="32375" y="531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6394120" y="2495781"/>
              <a:ext cx="95869" cy="64691"/>
            </a:xfrm>
            <a:custGeom>
              <a:rect b="b" l="l" r="r" t="t"/>
              <a:pathLst>
                <a:path extrusionOk="0" h="64691" w="95869">
                  <a:moveTo>
                    <a:pt x="0" y="1841"/>
                  </a:moveTo>
                  <a:lnTo>
                    <a:pt x="16269" y="1841"/>
                  </a:lnTo>
                  <a:lnTo>
                    <a:pt x="16269" y="10216"/>
                  </a:lnTo>
                  <a:lnTo>
                    <a:pt x="16507" y="10216"/>
                  </a:lnTo>
                  <a:cubicBezTo>
                    <a:pt x="18583" y="7035"/>
                    <a:pt x="21431" y="4429"/>
                    <a:pt x="24784" y="2644"/>
                  </a:cubicBezTo>
                  <a:cubicBezTo>
                    <a:pt x="28127" y="858"/>
                    <a:pt x="31880" y="-51"/>
                    <a:pt x="35681" y="2"/>
                  </a:cubicBezTo>
                  <a:cubicBezTo>
                    <a:pt x="43577" y="2"/>
                    <a:pt x="50587" y="2794"/>
                    <a:pt x="53997" y="10421"/>
                  </a:cubicBezTo>
                  <a:cubicBezTo>
                    <a:pt x="56055" y="7267"/>
                    <a:pt x="58865" y="4668"/>
                    <a:pt x="62160" y="2851"/>
                  </a:cubicBezTo>
                  <a:cubicBezTo>
                    <a:pt x="65465" y="1035"/>
                    <a:pt x="69161" y="57"/>
                    <a:pt x="72923" y="2"/>
                  </a:cubicBezTo>
                  <a:cubicBezTo>
                    <a:pt x="86268" y="2"/>
                    <a:pt x="95869" y="6164"/>
                    <a:pt x="95869" y="22439"/>
                  </a:cubicBezTo>
                  <a:lnTo>
                    <a:pt x="95869" y="64691"/>
                  </a:lnTo>
                  <a:lnTo>
                    <a:pt x="78648" y="64691"/>
                  </a:lnTo>
                  <a:lnTo>
                    <a:pt x="78648" y="29044"/>
                  </a:lnTo>
                  <a:cubicBezTo>
                    <a:pt x="78648" y="20669"/>
                    <a:pt x="77895" y="13757"/>
                    <a:pt x="68094" y="13757"/>
                  </a:cubicBezTo>
                  <a:cubicBezTo>
                    <a:pt x="58284" y="13757"/>
                    <a:pt x="56550" y="21860"/>
                    <a:pt x="56550" y="29657"/>
                  </a:cubicBezTo>
                  <a:lnTo>
                    <a:pt x="56550" y="64691"/>
                  </a:lnTo>
                  <a:lnTo>
                    <a:pt x="39319" y="64691"/>
                  </a:lnTo>
                  <a:lnTo>
                    <a:pt x="39319" y="29385"/>
                  </a:lnTo>
                  <a:cubicBezTo>
                    <a:pt x="39319" y="22133"/>
                    <a:pt x="39795" y="13757"/>
                    <a:pt x="28870" y="13757"/>
                  </a:cubicBezTo>
                  <a:cubicBezTo>
                    <a:pt x="25460" y="13757"/>
                    <a:pt x="17221" y="15936"/>
                    <a:pt x="17221" y="28193"/>
                  </a:cubicBezTo>
                  <a:lnTo>
                    <a:pt x="17221" y="64691"/>
                  </a:lnTo>
                  <a:lnTo>
                    <a:pt x="0" y="64691"/>
                  </a:lnTo>
                  <a:lnTo>
                    <a:pt x="0" y="18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499857" y="2495916"/>
              <a:ext cx="63836" cy="86545"/>
            </a:xfrm>
            <a:custGeom>
              <a:rect b="b" l="l" r="r" t="t"/>
              <a:pathLst>
                <a:path extrusionOk="0" h="86545" w="63836">
                  <a:moveTo>
                    <a:pt x="0" y="1699"/>
                  </a:moveTo>
                  <a:lnTo>
                    <a:pt x="16383" y="1699"/>
                  </a:lnTo>
                  <a:lnTo>
                    <a:pt x="16383" y="9734"/>
                  </a:lnTo>
                  <a:lnTo>
                    <a:pt x="16650" y="9734"/>
                  </a:lnTo>
                  <a:cubicBezTo>
                    <a:pt x="18602" y="6593"/>
                    <a:pt x="21365" y="4035"/>
                    <a:pt x="24651" y="2327"/>
                  </a:cubicBezTo>
                  <a:cubicBezTo>
                    <a:pt x="27937" y="620"/>
                    <a:pt x="31613" y="-172"/>
                    <a:pt x="35309" y="31"/>
                  </a:cubicBezTo>
                  <a:cubicBezTo>
                    <a:pt x="54988" y="31"/>
                    <a:pt x="63837" y="15897"/>
                    <a:pt x="63837" y="33738"/>
                  </a:cubicBezTo>
                  <a:cubicBezTo>
                    <a:pt x="63837" y="50489"/>
                    <a:pt x="54750" y="66151"/>
                    <a:pt x="36300" y="66151"/>
                  </a:cubicBezTo>
                  <a:cubicBezTo>
                    <a:pt x="32623" y="66254"/>
                    <a:pt x="28984" y="65443"/>
                    <a:pt x="25708" y="63791"/>
                  </a:cubicBezTo>
                  <a:cubicBezTo>
                    <a:pt x="22422" y="62139"/>
                    <a:pt x="19602" y="59697"/>
                    <a:pt x="17507" y="56686"/>
                  </a:cubicBezTo>
                  <a:lnTo>
                    <a:pt x="17231" y="56686"/>
                  </a:lnTo>
                  <a:lnTo>
                    <a:pt x="17231" y="86545"/>
                  </a:lnTo>
                  <a:lnTo>
                    <a:pt x="0" y="86545"/>
                  </a:lnTo>
                  <a:lnTo>
                    <a:pt x="0" y="1699"/>
                  </a:lnTo>
                  <a:close/>
                  <a:moveTo>
                    <a:pt x="46615" y="33261"/>
                  </a:moveTo>
                  <a:cubicBezTo>
                    <a:pt x="46615" y="23048"/>
                    <a:pt x="42596" y="13003"/>
                    <a:pt x="31566" y="13003"/>
                  </a:cubicBezTo>
                  <a:cubicBezTo>
                    <a:pt x="20536" y="13003"/>
                    <a:pt x="16650" y="23217"/>
                    <a:pt x="16650" y="33261"/>
                  </a:cubicBezTo>
                  <a:cubicBezTo>
                    <a:pt x="16650" y="43305"/>
                    <a:pt x="20536" y="53179"/>
                    <a:pt x="31671" y="53179"/>
                  </a:cubicBezTo>
                  <a:cubicBezTo>
                    <a:pt x="42796" y="53179"/>
                    <a:pt x="46615" y="43442"/>
                    <a:pt x="46615" y="332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6568989" y="2495943"/>
              <a:ext cx="61150" cy="66157"/>
            </a:xfrm>
            <a:custGeom>
              <a:rect b="b" l="l" r="r" t="t"/>
              <a:pathLst>
                <a:path extrusionOk="0" h="66157" w="61150">
                  <a:moveTo>
                    <a:pt x="1943" y="20973"/>
                  </a:moveTo>
                  <a:cubicBezTo>
                    <a:pt x="2896" y="4971"/>
                    <a:pt x="17326" y="0"/>
                    <a:pt x="31423" y="0"/>
                  </a:cubicBezTo>
                  <a:cubicBezTo>
                    <a:pt x="43920" y="0"/>
                    <a:pt x="58969" y="2792"/>
                    <a:pt x="58969" y="17807"/>
                  </a:cubicBezTo>
                  <a:lnTo>
                    <a:pt x="58969" y="50458"/>
                  </a:lnTo>
                  <a:cubicBezTo>
                    <a:pt x="58655" y="55215"/>
                    <a:pt x="59398" y="59982"/>
                    <a:pt x="61150" y="64418"/>
                  </a:cubicBezTo>
                  <a:lnTo>
                    <a:pt x="43682" y="64418"/>
                  </a:lnTo>
                  <a:cubicBezTo>
                    <a:pt x="43034" y="62453"/>
                    <a:pt x="42624" y="60419"/>
                    <a:pt x="42453" y="58357"/>
                  </a:cubicBezTo>
                  <a:cubicBezTo>
                    <a:pt x="39643" y="61009"/>
                    <a:pt x="36328" y="63064"/>
                    <a:pt x="32699" y="64398"/>
                  </a:cubicBezTo>
                  <a:cubicBezTo>
                    <a:pt x="29070" y="65732"/>
                    <a:pt x="25213" y="66318"/>
                    <a:pt x="21346" y="66120"/>
                  </a:cubicBezTo>
                  <a:cubicBezTo>
                    <a:pt x="9325" y="66120"/>
                    <a:pt x="0" y="60162"/>
                    <a:pt x="0" y="47292"/>
                  </a:cubicBezTo>
                  <a:cubicBezTo>
                    <a:pt x="238" y="18794"/>
                    <a:pt x="42453" y="34081"/>
                    <a:pt x="41738" y="20054"/>
                  </a:cubicBezTo>
                  <a:cubicBezTo>
                    <a:pt x="41738" y="12768"/>
                    <a:pt x="36633" y="11542"/>
                    <a:pt x="30575" y="11542"/>
                  </a:cubicBezTo>
                  <a:cubicBezTo>
                    <a:pt x="23765" y="11542"/>
                    <a:pt x="19783" y="14232"/>
                    <a:pt x="19164" y="21007"/>
                  </a:cubicBezTo>
                  <a:lnTo>
                    <a:pt x="1943" y="20973"/>
                  </a:lnTo>
                  <a:close/>
                  <a:moveTo>
                    <a:pt x="41815" y="33878"/>
                  </a:moveTo>
                  <a:cubicBezTo>
                    <a:pt x="38881" y="36430"/>
                    <a:pt x="32823" y="36566"/>
                    <a:pt x="27480" y="37520"/>
                  </a:cubicBezTo>
                  <a:cubicBezTo>
                    <a:pt x="22127" y="38473"/>
                    <a:pt x="17259" y="40448"/>
                    <a:pt x="17259" y="46747"/>
                  </a:cubicBezTo>
                  <a:cubicBezTo>
                    <a:pt x="17259" y="53046"/>
                    <a:pt x="22231" y="54748"/>
                    <a:pt x="27813" y="54748"/>
                  </a:cubicBezTo>
                  <a:cubicBezTo>
                    <a:pt x="41434" y="54748"/>
                    <a:pt x="41777" y="44193"/>
                    <a:pt x="41777" y="40312"/>
                  </a:cubicBezTo>
                  <a:lnTo>
                    <a:pt x="41815" y="338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6638941" y="2495943"/>
              <a:ext cx="58864" cy="64523"/>
            </a:xfrm>
            <a:custGeom>
              <a:rect b="b" l="l" r="r" t="t"/>
              <a:pathLst>
                <a:path extrusionOk="0" h="64523" w="58864">
                  <a:moveTo>
                    <a:pt x="0" y="1673"/>
                  </a:moveTo>
                  <a:lnTo>
                    <a:pt x="16373" y="1673"/>
                  </a:lnTo>
                  <a:lnTo>
                    <a:pt x="16373" y="10422"/>
                  </a:lnTo>
                  <a:lnTo>
                    <a:pt x="16745" y="10422"/>
                  </a:lnTo>
                  <a:cubicBezTo>
                    <a:pt x="18774" y="7175"/>
                    <a:pt x="21603" y="4508"/>
                    <a:pt x="24955" y="2682"/>
                  </a:cubicBezTo>
                  <a:cubicBezTo>
                    <a:pt x="28318" y="856"/>
                    <a:pt x="32090" y="-67"/>
                    <a:pt x="35919" y="4"/>
                  </a:cubicBezTo>
                  <a:cubicBezTo>
                    <a:pt x="54235" y="4"/>
                    <a:pt x="58865" y="10218"/>
                    <a:pt x="58865" y="25846"/>
                  </a:cubicBezTo>
                  <a:lnTo>
                    <a:pt x="58865" y="64523"/>
                  </a:lnTo>
                  <a:lnTo>
                    <a:pt x="41634" y="64523"/>
                  </a:lnTo>
                  <a:lnTo>
                    <a:pt x="41634" y="28978"/>
                  </a:lnTo>
                  <a:cubicBezTo>
                    <a:pt x="41634" y="18764"/>
                    <a:pt x="38710" y="13588"/>
                    <a:pt x="30575" y="13588"/>
                  </a:cubicBezTo>
                  <a:cubicBezTo>
                    <a:pt x="21241" y="13588"/>
                    <a:pt x="17221" y="18798"/>
                    <a:pt x="17221" y="31532"/>
                  </a:cubicBezTo>
                  <a:lnTo>
                    <a:pt x="17221" y="64523"/>
                  </a:lnTo>
                  <a:lnTo>
                    <a:pt x="0" y="64523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701368" y="2497613"/>
              <a:ext cx="64350" cy="84845"/>
            </a:xfrm>
            <a:custGeom>
              <a:rect b="b" l="l" r="r" t="t"/>
              <a:pathLst>
                <a:path extrusionOk="0" h="84845" w="64350">
                  <a:moveTo>
                    <a:pt x="37967" y="70648"/>
                  </a:moveTo>
                  <a:cubicBezTo>
                    <a:pt x="34185" y="80863"/>
                    <a:pt x="28127" y="84846"/>
                    <a:pt x="16345" y="84846"/>
                  </a:cubicBezTo>
                  <a:cubicBezTo>
                    <a:pt x="12944" y="84846"/>
                    <a:pt x="9334" y="84573"/>
                    <a:pt x="5791" y="84233"/>
                  </a:cubicBezTo>
                  <a:lnTo>
                    <a:pt x="5791" y="70035"/>
                  </a:lnTo>
                  <a:cubicBezTo>
                    <a:pt x="9182" y="70487"/>
                    <a:pt x="12592" y="70692"/>
                    <a:pt x="16002" y="70648"/>
                  </a:cubicBezTo>
                  <a:cubicBezTo>
                    <a:pt x="17955" y="70500"/>
                    <a:pt x="19764" y="69586"/>
                    <a:pt x="21041" y="68106"/>
                  </a:cubicBezTo>
                  <a:cubicBezTo>
                    <a:pt x="22317" y="66625"/>
                    <a:pt x="22955" y="64699"/>
                    <a:pt x="22812" y="62749"/>
                  </a:cubicBezTo>
                  <a:cubicBezTo>
                    <a:pt x="22822" y="61422"/>
                    <a:pt x="22574" y="60107"/>
                    <a:pt x="22098" y="58867"/>
                  </a:cubicBezTo>
                  <a:lnTo>
                    <a:pt x="0" y="0"/>
                  </a:lnTo>
                  <a:lnTo>
                    <a:pt x="18459" y="0"/>
                  </a:lnTo>
                  <a:lnTo>
                    <a:pt x="32652" y="42968"/>
                  </a:lnTo>
                  <a:lnTo>
                    <a:pt x="32890" y="42968"/>
                  </a:lnTo>
                  <a:lnTo>
                    <a:pt x="46511" y="0"/>
                  </a:lnTo>
                  <a:lnTo>
                    <a:pt x="64351" y="0"/>
                  </a:lnTo>
                  <a:lnTo>
                    <a:pt x="37967" y="706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303653" y="2097221"/>
              <a:ext cx="262572" cy="267338"/>
            </a:xfrm>
            <a:custGeom>
              <a:rect b="b" l="l" r="r" t="t"/>
              <a:pathLst>
                <a:path extrusionOk="0" h="267338" w="262572">
                  <a:moveTo>
                    <a:pt x="138742" y="162473"/>
                  </a:moveTo>
                  <a:lnTo>
                    <a:pt x="236152" y="162473"/>
                  </a:lnTo>
                  <a:cubicBezTo>
                    <a:pt x="229326" y="186734"/>
                    <a:pt x="214121" y="207788"/>
                    <a:pt x="193239" y="221896"/>
                  </a:cubicBezTo>
                  <a:cubicBezTo>
                    <a:pt x="172357" y="236005"/>
                    <a:pt x="147149" y="242253"/>
                    <a:pt x="122095" y="239532"/>
                  </a:cubicBezTo>
                  <a:cubicBezTo>
                    <a:pt x="97041" y="236810"/>
                    <a:pt x="73763" y="225295"/>
                    <a:pt x="56396" y="207032"/>
                  </a:cubicBezTo>
                  <a:cubicBezTo>
                    <a:pt x="39030" y="188769"/>
                    <a:pt x="28701" y="164941"/>
                    <a:pt x="27244" y="139782"/>
                  </a:cubicBezTo>
                  <a:cubicBezTo>
                    <a:pt x="25786" y="114623"/>
                    <a:pt x="33295" y="89761"/>
                    <a:pt x="48436" y="69615"/>
                  </a:cubicBezTo>
                  <a:cubicBezTo>
                    <a:pt x="63577" y="49469"/>
                    <a:pt x="85370" y="35343"/>
                    <a:pt x="109943" y="29747"/>
                  </a:cubicBezTo>
                  <a:cubicBezTo>
                    <a:pt x="134515" y="24150"/>
                    <a:pt x="160276" y="27447"/>
                    <a:pt x="182647" y="39049"/>
                  </a:cubicBezTo>
                  <a:cubicBezTo>
                    <a:pt x="205018" y="50652"/>
                    <a:pt x="222553" y="69810"/>
                    <a:pt x="232134" y="93119"/>
                  </a:cubicBezTo>
                  <a:lnTo>
                    <a:pt x="261040" y="93119"/>
                  </a:lnTo>
                  <a:cubicBezTo>
                    <a:pt x="253552" y="69599"/>
                    <a:pt x="239697" y="48611"/>
                    <a:pt x="221012" y="32482"/>
                  </a:cubicBezTo>
                  <a:cubicBezTo>
                    <a:pt x="202326" y="16353"/>
                    <a:pt x="179539" y="5713"/>
                    <a:pt x="155177" y="1742"/>
                  </a:cubicBezTo>
                  <a:cubicBezTo>
                    <a:pt x="130814" y="-2230"/>
                    <a:pt x="105828" y="622"/>
                    <a:pt x="82987" y="9981"/>
                  </a:cubicBezTo>
                  <a:cubicBezTo>
                    <a:pt x="60146" y="19340"/>
                    <a:pt x="40343" y="34841"/>
                    <a:pt x="25773" y="54766"/>
                  </a:cubicBezTo>
                  <a:cubicBezTo>
                    <a:pt x="11202" y="74690"/>
                    <a:pt x="2433" y="98261"/>
                    <a:pt x="438" y="122864"/>
                  </a:cubicBezTo>
                  <a:cubicBezTo>
                    <a:pt x="-1558" y="147467"/>
                    <a:pt x="3298" y="172142"/>
                    <a:pt x="14468" y="194155"/>
                  </a:cubicBezTo>
                  <a:cubicBezTo>
                    <a:pt x="25637" y="216167"/>
                    <a:pt x="42683" y="234656"/>
                    <a:pt x="63717" y="247574"/>
                  </a:cubicBezTo>
                  <a:cubicBezTo>
                    <a:pt x="84751" y="260491"/>
                    <a:pt x="108951" y="267332"/>
                    <a:pt x="133635" y="267339"/>
                  </a:cubicBezTo>
                  <a:cubicBezTo>
                    <a:pt x="153793" y="267242"/>
                    <a:pt x="173661" y="262534"/>
                    <a:pt x="191719" y="253575"/>
                  </a:cubicBezTo>
                  <a:cubicBezTo>
                    <a:pt x="209777" y="244617"/>
                    <a:pt x="225547" y="231646"/>
                    <a:pt x="237820" y="215655"/>
                  </a:cubicBezTo>
                  <a:lnTo>
                    <a:pt x="237820" y="261585"/>
                  </a:lnTo>
                  <a:lnTo>
                    <a:pt x="262572" y="261585"/>
                  </a:lnTo>
                  <a:lnTo>
                    <a:pt x="262572" y="135610"/>
                  </a:lnTo>
                  <a:lnTo>
                    <a:pt x="138742" y="135610"/>
                  </a:lnTo>
                  <a:lnTo>
                    <a:pt x="138742" y="1624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611355" y="2105488"/>
              <a:ext cx="26658" cy="253276"/>
            </a:xfrm>
            <a:custGeom>
              <a:rect b="b" l="l" r="r" t="t"/>
              <a:pathLst>
                <a:path extrusionOk="0" h="253276" w="26658">
                  <a:moveTo>
                    <a:pt x="26659" y="0"/>
                  </a:moveTo>
                  <a:lnTo>
                    <a:pt x="0" y="0"/>
                  </a:lnTo>
                  <a:lnTo>
                    <a:pt x="0" y="253277"/>
                  </a:lnTo>
                  <a:lnTo>
                    <a:pt x="26659" y="253277"/>
                  </a:lnTo>
                  <a:lnTo>
                    <a:pt x="266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399178" y="2105488"/>
              <a:ext cx="26688" cy="252971"/>
            </a:xfrm>
            <a:custGeom>
              <a:rect b="b" l="l" r="r" t="t"/>
              <a:pathLst>
                <a:path extrusionOk="0" h="252971" w="26688">
                  <a:moveTo>
                    <a:pt x="26689" y="0"/>
                  </a:moveTo>
                  <a:lnTo>
                    <a:pt x="0" y="0"/>
                  </a:lnTo>
                  <a:lnTo>
                    <a:pt x="0" y="252971"/>
                  </a:lnTo>
                  <a:lnTo>
                    <a:pt x="26689" y="252971"/>
                  </a:lnTo>
                  <a:lnTo>
                    <a:pt x="266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5675872" y="2163062"/>
              <a:ext cx="202376" cy="202376"/>
            </a:xfrm>
            <a:custGeom>
              <a:rect b="b" l="l" r="r" t="t"/>
              <a:pathLst>
                <a:path extrusionOk="0" h="202376" w="202376">
                  <a:moveTo>
                    <a:pt x="101154" y="177386"/>
                  </a:moveTo>
                  <a:cubicBezTo>
                    <a:pt x="60298" y="177386"/>
                    <a:pt x="26897" y="142181"/>
                    <a:pt x="26897" y="101291"/>
                  </a:cubicBezTo>
                  <a:cubicBezTo>
                    <a:pt x="26897" y="60400"/>
                    <a:pt x="60162" y="25400"/>
                    <a:pt x="101154" y="25400"/>
                  </a:cubicBezTo>
                  <a:cubicBezTo>
                    <a:pt x="142147" y="25400"/>
                    <a:pt x="175411" y="60332"/>
                    <a:pt x="175411" y="101188"/>
                  </a:cubicBezTo>
                  <a:cubicBezTo>
                    <a:pt x="175411" y="142045"/>
                    <a:pt x="142045" y="177284"/>
                    <a:pt x="101154" y="177284"/>
                  </a:cubicBezTo>
                  <a:moveTo>
                    <a:pt x="101154" y="0"/>
                  </a:moveTo>
                  <a:cubicBezTo>
                    <a:pt x="81142" y="7"/>
                    <a:pt x="61582" y="5947"/>
                    <a:pt x="44946" y="17070"/>
                  </a:cubicBezTo>
                  <a:cubicBezTo>
                    <a:pt x="28310" y="28192"/>
                    <a:pt x="15346" y="43998"/>
                    <a:pt x="7692" y="62489"/>
                  </a:cubicBezTo>
                  <a:cubicBezTo>
                    <a:pt x="39" y="80979"/>
                    <a:pt x="-1960" y="101323"/>
                    <a:pt x="1949" y="120951"/>
                  </a:cubicBezTo>
                  <a:cubicBezTo>
                    <a:pt x="5857" y="140577"/>
                    <a:pt x="15496" y="158604"/>
                    <a:pt x="29649" y="172751"/>
                  </a:cubicBezTo>
                  <a:cubicBezTo>
                    <a:pt x="43802" y="186900"/>
                    <a:pt x="61832" y="196533"/>
                    <a:pt x="81459" y="200435"/>
                  </a:cubicBezTo>
                  <a:cubicBezTo>
                    <a:pt x="101088" y="204336"/>
                    <a:pt x="121431" y="202331"/>
                    <a:pt x="139919" y="194671"/>
                  </a:cubicBezTo>
                  <a:cubicBezTo>
                    <a:pt x="158407" y="187011"/>
                    <a:pt x="174208" y="174042"/>
                    <a:pt x="185326" y="157402"/>
                  </a:cubicBezTo>
                  <a:cubicBezTo>
                    <a:pt x="196442" y="140763"/>
                    <a:pt x="202377" y="121200"/>
                    <a:pt x="202377" y="101188"/>
                  </a:cubicBezTo>
                  <a:cubicBezTo>
                    <a:pt x="202350" y="74354"/>
                    <a:pt x="191675" y="48627"/>
                    <a:pt x="172698" y="29655"/>
                  </a:cubicBezTo>
                  <a:cubicBezTo>
                    <a:pt x="153719" y="10683"/>
                    <a:pt x="127988" y="18"/>
                    <a:pt x="101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909457" y="2105488"/>
              <a:ext cx="203228" cy="261891"/>
            </a:xfrm>
            <a:custGeom>
              <a:rect b="b" l="l" r="r" t="t"/>
              <a:pathLst>
                <a:path extrusionOk="0" h="261891" w="203228">
                  <a:moveTo>
                    <a:pt x="101018" y="234960"/>
                  </a:moveTo>
                  <a:cubicBezTo>
                    <a:pt x="59991" y="234960"/>
                    <a:pt x="26727" y="199755"/>
                    <a:pt x="26727" y="158864"/>
                  </a:cubicBezTo>
                  <a:cubicBezTo>
                    <a:pt x="26727" y="117973"/>
                    <a:pt x="59991" y="82973"/>
                    <a:pt x="101018" y="82973"/>
                  </a:cubicBezTo>
                  <a:cubicBezTo>
                    <a:pt x="142045" y="82973"/>
                    <a:pt x="175208" y="117906"/>
                    <a:pt x="175208" y="158762"/>
                  </a:cubicBezTo>
                  <a:cubicBezTo>
                    <a:pt x="175208" y="199619"/>
                    <a:pt x="141943" y="234858"/>
                    <a:pt x="101018" y="234858"/>
                  </a:cubicBezTo>
                  <a:moveTo>
                    <a:pt x="102142" y="55803"/>
                  </a:moveTo>
                  <a:cubicBezTo>
                    <a:pt x="87875" y="55827"/>
                    <a:pt x="73774" y="58873"/>
                    <a:pt x="60769" y="64741"/>
                  </a:cubicBezTo>
                  <a:cubicBezTo>
                    <a:pt x="47764" y="70610"/>
                    <a:pt x="36150" y="79168"/>
                    <a:pt x="26694" y="89851"/>
                  </a:cubicBezTo>
                  <a:lnTo>
                    <a:pt x="26694" y="0"/>
                  </a:lnTo>
                  <a:lnTo>
                    <a:pt x="0" y="0"/>
                  </a:lnTo>
                  <a:lnTo>
                    <a:pt x="0" y="253311"/>
                  </a:lnTo>
                  <a:lnTo>
                    <a:pt x="26625" y="253311"/>
                  </a:lnTo>
                  <a:lnTo>
                    <a:pt x="26625" y="227844"/>
                  </a:lnTo>
                  <a:cubicBezTo>
                    <a:pt x="36081" y="238528"/>
                    <a:pt x="47695" y="247088"/>
                    <a:pt x="60700" y="252956"/>
                  </a:cubicBezTo>
                  <a:cubicBezTo>
                    <a:pt x="73704" y="258825"/>
                    <a:pt x="87806" y="261870"/>
                    <a:pt x="102074" y="261891"/>
                  </a:cubicBezTo>
                  <a:cubicBezTo>
                    <a:pt x="129069" y="261401"/>
                    <a:pt x="154794" y="250332"/>
                    <a:pt x="173711" y="231068"/>
                  </a:cubicBezTo>
                  <a:cubicBezTo>
                    <a:pt x="192629" y="211802"/>
                    <a:pt x="203228" y="185882"/>
                    <a:pt x="203228" y="158881"/>
                  </a:cubicBezTo>
                  <a:cubicBezTo>
                    <a:pt x="203228" y="131882"/>
                    <a:pt x="192629" y="105960"/>
                    <a:pt x="173711" y="86695"/>
                  </a:cubicBezTo>
                  <a:cubicBezTo>
                    <a:pt x="154794" y="67431"/>
                    <a:pt x="129069" y="56362"/>
                    <a:pt x="102074" y="5587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6145796" y="2161364"/>
              <a:ext cx="206822" cy="206054"/>
            </a:xfrm>
            <a:custGeom>
              <a:rect b="b" l="l" r="r" t="t"/>
              <a:pathLst>
                <a:path extrusionOk="0" h="206054" w="206822">
                  <a:moveTo>
                    <a:pt x="105432" y="178987"/>
                  </a:moveTo>
                  <a:cubicBezTo>
                    <a:pt x="64576" y="178987"/>
                    <a:pt x="31175" y="143781"/>
                    <a:pt x="31175" y="102823"/>
                  </a:cubicBezTo>
                  <a:cubicBezTo>
                    <a:pt x="31175" y="61863"/>
                    <a:pt x="64508" y="26966"/>
                    <a:pt x="105432" y="26966"/>
                  </a:cubicBezTo>
                  <a:cubicBezTo>
                    <a:pt x="146358" y="26966"/>
                    <a:pt x="179658" y="62034"/>
                    <a:pt x="179658" y="102890"/>
                  </a:cubicBezTo>
                  <a:cubicBezTo>
                    <a:pt x="179658" y="143748"/>
                    <a:pt x="146425" y="179054"/>
                    <a:pt x="105432" y="179054"/>
                  </a:cubicBezTo>
                  <a:moveTo>
                    <a:pt x="179858" y="34388"/>
                  </a:moveTo>
                  <a:cubicBezTo>
                    <a:pt x="165951" y="18824"/>
                    <a:pt x="147654" y="7849"/>
                    <a:pt x="127375" y="2918"/>
                  </a:cubicBezTo>
                  <a:cubicBezTo>
                    <a:pt x="107091" y="-2014"/>
                    <a:pt x="85793" y="-670"/>
                    <a:pt x="66293" y="6771"/>
                  </a:cubicBezTo>
                  <a:cubicBezTo>
                    <a:pt x="46794" y="14213"/>
                    <a:pt x="30015" y="27400"/>
                    <a:pt x="18177" y="44589"/>
                  </a:cubicBezTo>
                  <a:cubicBezTo>
                    <a:pt x="6339" y="61778"/>
                    <a:pt x="0" y="82156"/>
                    <a:pt x="0" y="103027"/>
                  </a:cubicBezTo>
                  <a:cubicBezTo>
                    <a:pt x="0" y="123898"/>
                    <a:pt x="6339" y="144277"/>
                    <a:pt x="18177" y="161464"/>
                  </a:cubicBezTo>
                  <a:cubicBezTo>
                    <a:pt x="30015" y="178653"/>
                    <a:pt x="46794" y="191842"/>
                    <a:pt x="66293" y="199283"/>
                  </a:cubicBezTo>
                  <a:cubicBezTo>
                    <a:pt x="85793" y="206724"/>
                    <a:pt x="107091" y="208068"/>
                    <a:pt x="127375" y="203136"/>
                  </a:cubicBezTo>
                  <a:cubicBezTo>
                    <a:pt x="147654" y="198205"/>
                    <a:pt x="165951" y="187231"/>
                    <a:pt x="179858" y="171667"/>
                  </a:cubicBezTo>
                  <a:lnTo>
                    <a:pt x="179858" y="197508"/>
                  </a:lnTo>
                  <a:lnTo>
                    <a:pt x="206823" y="197508"/>
                  </a:lnTo>
                  <a:lnTo>
                    <a:pt x="206823" y="11951"/>
                  </a:lnTo>
                  <a:lnTo>
                    <a:pt x="179858" y="11951"/>
                  </a:lnTo>
                  <a:lnTo>
                    <a:pt x="179858" y="343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127545" y="2079722"/>
              <a:ext cx="47291" cy="44772"/>
            </a:xfrm>
            <a:custGeom>
              <a:rect b="b" l="l" r="r" t="t"/>
              <a:pathLst>
                <a:path extrusionOk="0" h="44772" w="47291">
                  <a:moveTo>
                    <a:pt x="47292" y="0"/>
                  </a:moveTo>
                  <a:lnTo>
                    <a:pt x="0" y="0"/>
                  </a:lnTo>
                  <a:lnTo>
                    <a:pt x="0" y="44772"/>
                  </a:lnTo>
                  <a:lnTo>
                    <a:pt x="47292" y="44772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477683" y="2105488"/>
              <a:ext cx="141912" cy="253073"/>
            </a:xfrm>
            <a:custGeom>
              <a:rect b="b" l="l" r="r" t="t"/>
              <a:pathLst>
                <a:path extrusionOk="0" h="253073" w="141912">
                  <a:moveTo>
                    <a:pt x="43339" y="0"/>
                  </a:moveTo>
                  <a:lnTo>
                    <a:pt x="0" y="0"/>
                  </a:lnTo>
                  <a:lnTo>
                    <a:pt x="0" y="212387"/>
                  </a:lnTo>
                  <a:lnTo>
                    <a:pt x="0" y="253073"/>
                  </a:lnTo>
                  <a:lnTo>
                    <a:pt x="141913" y="253073"/>
                  </a:lnTo>
                  <a:lnTo>
                    <a:pt x="141913" y="212387"/>
                  </a:lnTo>
                  <a:lnTo>
                    <a:pt x="43339" y="212387"/>
                  </a:lnTo>
                  <a:lnTo>
                    <a:pt x="433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127545" y="2159425"/>
              <a:ext cx="47291" cy="198768"/>
            </a:xfrm>
            <a:custGeom>
              <a:rect b="b" l="l" r="r" t="t"/>
              <a:pathLst>
                <a:path extrusionOk="0" h="198768" w="47291">
                  <a:moveTo>
                    <a:pt x="47292" y="0"/>
                  </a:moveTo>
                  <a:lnTo>
                    <a:pt x="0" y="0"/>
                  </a:lnTo>
                  <a:lnTo>
                    <a:pt x="0" y="198768"/>
                  </a:lnTo>
                  <a:lnTo>
                    <a:pt x="47292" y="198768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635667" y="2158713"/>
              <a:ext cx="207689" cy="207756"/>
            </a:xfrm>
            <a:custGeom>
              <a:rect b="b" l="l" r="r" t="t"/>
              <a:pathLst>
                <a:path extrusionOk="0" h="207756" w="207689">
                  <a:moveTo>
                    <a:pt x="103905" y="165334"/>
                  </a:moveTo>
                  <a:cubicBezTo>
                    <a:pt x="72282" y="165334"/>
                    <a:pt x="46574" y="137824"/>
                    <a:pt x="46574" y="104048"/>
                  </a:cubicBezTo>
                  <a:cubicBezTo>
                    <a:pt x="46574" y="70273"/>
                    <a:pt x="72282" y="42763"/>
                    <a:pt x="103905" y="42763"/>
                  </a:cubicBezTo>
                  <a:cubicBezTo>
                    <a:pt x="135538" y="42763"/>
                    <a:pt x="161208" y="70273"/>
                    <a:pt x="161208" y="104048"/>
                  </a:cubicBezTo>
                  <a:cubicBezTo>
                    <a:pt x="161208" y="137824"/>
                    <a:pt x="135538" y="165334"/>
                    <a:pt x="103905" y="165334"/>
                  </a:cubicBezTo>
                  <a:close/>
                  <a:moveTo>
                    <a:pt x="103905" y="68"/>
                  </a:moveTo>
                  <a:cubicBezTo>
                    <a:pt x="83369" y="55"/>
                    <a:pt x="63281" y="6134"/>
                    <a:pt x="46203" y="17536"/>
                  </a:cubicBezTo>
                  <a:cubicBezTo>
                    <a:pt x="29115" y="28939"/>
                    <a:pt x="15790" y="45152"/>
                    <a:pt x="7922" y="64126"/>
                  </a:cubicBezTo>
                  <a:cubicBezTo>
                    <a:pt x="54" y="83100"/>
                    <a:pt x="-2013" y="103981"/>
                    <a:pt x="1988" y="124130"/>
                  </a:cubicBezTo>
                  <a:cubicBezTo>
                    <a:pt x="5979" y="144278"/>
                    <a:pt x="15866" y="162788"/>
                    <a:pt x="30391" y="177317"/>
                  </a:cubicBezTo>
                  <a:cubicBezTo>
                    <a:pt x="44908" y="191847"/>
                    <a:pt x="63415" y="201744"/>
                    <a:pt x="83560" y="205756"/>
                  </a:cubicBezTo>
                  <a:cubicBezTo>
                    <a:pt x="103705" y="209769"/>
                    <a:pt x="124584" y="207716"/>
                    <a:pt x="143568" y="199858"/>
                  </a:cubicBezTo>
                  <a:cubicBezTo>
                    <a:pt x="162541" y="192001"/>
                    <a:pt x="178762" y="178691"/>
                    <a:pt x="190183" y="161612"/>
                  </a:cubicBezTo>
                  <a:cubicBezTo>
                    <a:pt x="201594" y="144533"/>
                    <a:pt x="207690" y="124453"/>
                    <a:pt x="207690" y="103912"/>
                  </a:cubicBezTo>
                  <a:cubicBezTo>
                    <a:pt x="207699" y="76374"/>
                    <a:pt x="196765" y="49958"/>
                    <a:pt x="177305" y="30473"/>
                  </a:cubicBezTo>
                  <a:cubicBezTo>
                    <a:pt x="157845" y="10988"/>
                    <a:pt x="131452" y="27"/>
                    <a:pt x="10390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16537" y="2158871"/>
              <a:ext cx="204377" cy="208097"/>
            </a:xfrm>
            <a:custGeom>
              <a:rect b="b" l="l" r="r" t="t"/>
              <a:pathLst>
                <a:path extrusionOk="0" h="208097" w="204377">
                  <a:moveTo>
                    <a:pt x="155486" y="131705"/>
                  </a:moveTo>
                  <a:cubicBezTo>
                    <a:pt x="151085" y="141688"/>
                    <a:pt x="143922" y="150200"/>
                    <a:pt x="134826" y="156234"/>
                  </a:cubicBezTo>
                  <a:cubicBezTo>
                    <a:pt x="125739" y="162269"/>
                    <a:pt x="115119" y="165572"/>
                    <a:pt x="104213" y="165752"/>
                  </a:cubicBezTo>
                  <a:cubicBezTo>
                    <a:pt x="72580" y="165752"/>
                    <a:pt x="46910" y="138140"/>
                    <a:pt x="46910" y="104229"/>
                  </a:cubicBezTo>
                  <a:cubicBezTo>
                    <a:pt x="46910" y="67185"/>
                    <a:pt x="72580" y="42739"/>
                    <a:pt x="104213" y="42739"/>
                  </a:cubicBezTo>
                  <a:cubicBezTo>
                    <a:pt x="114557" y="42883"/>
                    <a:pt x="124672" y="45847"/>
                    <a:pt x="133464" y="51314"/>
                  </a:cubicBezTo>
                  <a:cubicBezTo>
                    <a:pt x="142246" y="56779"/>
                    <a:pt x="149380" y="64538"/>
                    <a:pt x="154086" y="73757"/>
                  </a:cubicBezTo>
                  <a:lnTo>
                    <a:pt x="203597" y="73757"/>
                  </a:lnTo>
                  <a:cubicBezTo>
                    <a:pt x="196300" y="49779"/>
                    <a:pt x="180594" y="29241"/>
                    <a:pt x="159362" y="15918"/>
                  </a:cubicBezTo>
                  <a:cubicBezTo>
                    <a:pt x="138131" y="2595"/>
                    <a:pt x="112804" y="-2617"/>
                    <a:pt x="88039" y="1239"/>
                  </a:cubicBezTo>
                  <a:cubicBezTo>
                    <a:pt x="63274" y="5095"/>
                    <a:pt x="40738" y="17761"/>
                    <a:pt x="24565" y="36907"/>
                  </a:cubicBezTo>
                  <a:cubicBezTo>
                    <a:pt x="8391" y="56054"/>
                    <a:pt x="-324" y="80395"/>
                    <a:pt x="9" y="105457"/>
                  </a:cubicBezTo>
                  <a:cubicBezTo>
                    <a:pt x="352" y="130517"/>
                    <a:pt x="9725" y="154613"/>
                    <a:pt x="26412" y="173316"/>
                  </a:cubicBezTo>
                  <a:cubicBezTo>
                    <a:pt x="43100" y="192018"/>
                    <a:pt x="65970" y="204069"/>
                    <a:pt x="90830" y="207253"/>
                  </a:cubicBezTo>
                  <a:cubicBezTo>
                    <a:pt x="115690" y="210438"/>
                    <a:pt x="140865" y="204542"/>
                    <a:pt x="161725" y="190650"/>
                  </a:cubicBezTo>
                  <a:cubicBezTo>
                    <a:pt x="182584" y="176758"/>
                    <a:pt x="197729" y="155803"/>
                    <a:pt x="204378" y="131637"/>
                  </a:cubicBezTo>
                  <a:lnTo>
                    <a:pt x="155486" y="1317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874761" y="2374772"/>
              <a:ext cx="200844" cy="96889"/>
            </a:xfrm>
            <a:custGeom>
              <a:rect b="b" l="l" r="r" t="t"/>
              <a:pathLst>
                <a:path extrusionOk="0" h="96889" w="200844">
                  <a:moveTo>
                    <a:pt x="95669" y="52501"/>
                  </a:moveTo>
                  <a:cubicBezTo>
                    <a:pt x="85182" y="52317"/>
                    <a:pt x="74886" y="49714"/>
                    <a:pt x="65570" y="44894"/>
                  </a:cubicBezTo>
                  <a:cubicBezTo>
                    <a:pt x="56255" y="40075"/>
                    <a:pt x="48187" y="33171"/>
                    <a:pt x="41977" y="24718"/>
                  </a:cubicBezTo>
                  <a:lnTo>
                    <a:pt x="0" y="45147"/>
                  </a:lnTo>
                  <a:cubicBezTo>
                    <a:pt x="10096" y="61316"/>
                    <a:pt x="24222" y="74585"/>
                    <a:pt x="40996" y="83650"/>
                  </a:cubicBezTo>
                  <a:cubicBezTo>
                    <a:pt x="57769" y="92717"/>
                    <a:pt x="76610" y="97270"/>
                    <a:pt x="95669" y="96864"/>
                  </a:cubicBezTo>
                  <a:cubicBezTo>
                    <a:pt x="122101" y="96659"/>
                    <a:pt x="147504" y="86627"/>
                    <a:pt x="166945" y="68723"/>
                  </a:cubicBezTo>
                  <a:cubicBezTo>
                    <a:pt x="186385" y="50819"/>
                    <a:pt x="198463" y="26321"/>
                    <a:pt x="200844" y="0"/>
                  </a:cubicBezTo>
                  <a:lnTo>
                    <a:pt x="153381" y="0"/>
                  </a:lnTo>
                  <a:cubicBezTo>
                    <a:pt x="149295" y="29655"/>
                    <a:pt x="125016" y="52467"/>
                    <a:pt x="95498" y="524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869399" y="2159597"/>
              <a:ext cx="206729" cy="207587"/>
            </a:xfrm>
            <a:custGeom>
              <a:rect b="b" l="l" r="r" t="t"/>
              <a:pathLst>
                <a:path extrusionOk="0" h="207587" w="206729">
                  <a:moveTo>
                    <a:pt x="103298" y="165436"/>
                  </a:moveTo>
                  <a:cubicBezTo>
                    <a:pt x="71808" y="165436"/>
                    <a:pt x="46233" y="137926"/>
                    <a:pt x="46233" y="104150"/>
                  </a:cubicBezTo>
                  <a:cubicBezTo>
                    <a:pt x="46233" y="70375"/>
                    <a:pt x="71808" y="42865"/>
                    <a:pt x="103298" y="42865"/>
                  </a:cubicBezTo>
                  <a:cubicBezTo>
                    <a:pt x="134797" y="42865"/>
                    <a:pt x="160495" y="70103"/>
                    <a:pt x="160495" y="104150"/>
                  </a:cubicBezTo>
                  <a:cubicBezTo>
                    <a:pt x="160495" y="138198"/>
                    <a:pt x="134892" y="165436"/>
                    <a:pt x="103298" y="165436"/>
                  </a:cubicBezTo>
                  <a:close/>
                  <a:moveTo>
                    <a:pt x="164039" y="20530"/>
                  </a:moveTo>
                  <a:cubicBezTo>
                    <a:pt x="145255" y="6916"/>
                    <a:pt x="122443" y="14"/>
                    <a:pt x="99269" y="933"/>
                  </a:cubicBezTo>
                  <a:cubicBezTo>
                    <a:pt x="76094" y="1852"/>
                    <a:pt x="53901" y="10540"/>
                    <a:pt x="36261" y="25598"/>
                  </a:cubicBezTo>
                  <a:cubicBezTo>
                    <a:pt x="18620" y="40657"/>
                    <a:pt x="6552" y="61211"/>
                    <a:pt x="2009" y="83956"/>
                  </a:cubicBezTo>
                  <a:cubicBezTo>
                    <a:pt x="-2544" y="106701"/>
                    <a:pt x="695" y="130314"/>
                    <a:pt x="11191" y="150998"/>
                  </a:cubicBezTo>
                  <a:cubicBezTo>
                    <a:pt x="21688" y="171681"/>
                    <a:pt x="38833" y="188234"/>
                    <a:pt x="59873" y="197992"/>
                  </a:cubicBezTo>
                  <a:cubicBezTo>
                    <a:pt x="80923" y="207752"/>
                    <a:pt x="104631" y="210150"/>
                    <a:pt x="127206" y="204802"/>
                  </a:cubicBezTo>
                  <a:cubicBezTo>
                    <a:pt x="149770" y="199453"/>
                    <a:pt x="169887" y="186670"/>
                    <a:pt x="184308" y="168506"/>
                  </a:cubicBezTo>
                  <a:cubicBezTo>
                    <a:pt x="198738" y="150343"/>
                    <a:pt x="206635" y="127856"/>
                    <a:pt x="206730" y="104662"/>
                  </a:cubicBezTo>
                  <a:lnTo>
                    <a:pt x="206730" y="0"/>
                  </a:lnTo>
                  <a:lnTo>
                    <a:pt x="164039" y="0"/>
                  </a:lnTo>
                  <a:lnTo>
                    <a:pt x="164039" y="20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7460617" y="2097024"/>
              <a:ext cx="56115" cy="56110"/>
            </a:xfrm>
            <a:custGeom>
              <a:rect b="b" l="l" r="r" t="t"/>
              <a:pathLst>
                <a:path extrusionOk="0" h="56110" w="56115">
                  <a:moveTo>
                    <a:pt x="7" y="27646"/>
                  </a:moveTo>
                  <a:cubicBezTo>
                    <a:pt x="93" y="22117"/>
                    <a:pt x="1798" y="16735"/>
                    <a:pt x="4932" y="12176"/>
                  </a:cubicBezTo>
                  <a:cubicBezTo>
                    <a:pt x="8065" y="7617"/>
                    <a:pt x="12466" y="4085"/>
                    <a:pt x="17600" y="2023"/>
                  </a:cubicBezTo>
                  <a:cubicBezTo>
                    <a:pt x="22734" y="-39"/>
                    <a:pt x="28354" y="-538"/>
                    <a:pt x="33773" y="587"/>
                  </a:cubicBezTo>
                  <a:cubicBezTo>
                    <a:pt x="39183" y="1713"/>
                    <a:pt x="44146" y="4413"/>
                    <a:pt x="48032" y="8349"/>
                  </a:cubicBezTo>
                  <a:cubicBezTo>
                    <a:pt x="51909" y="12285"/>
                    <a:pt x="54547" y="17281"/>
                    <a:pt x="55605" y="22709"/>
                  </a:cubicBezTo>
                  <a:cubicBezTo>
                    <a:pt x="56652" y="28138"/>
                    <a:pt x="56081" y="33757"/>
                    <a:pt x="53947" y="38860"/>
                  </a:cubicBezTo>
                  <a:cubicBezTo>
                    <a:pt x="51823" y="43963"/>
                    <a:pt x="48232" y="48323"/>
                    <a:pt x="43632" y="51392"/>
                  </a:cubicBezTo>
                  <a:cubicBezTo>
                    <a:pt x="39031" y="54461"/>
                    <a:pt x="33630" y="56103"/>
                    <a:pt x="28096" y="56110"/>
                  </a:cubicBezTo>
                  <a:cubicBezTo>
                    <a:pt x="24372" y="56143"/>
                    <a:pt x="20667" y="55426"/>
                    <a:pt x="17219" y="54003"/>
                  </a:cubicBezTo>
                  <a:cubicBezTo>
                    <a:pt x="13771" y="52579"/>
                    <a:pt x="10647" y="50478"/>
                    <a:pt x="8027" y="47823"/>
                  </a:cubicBezTo>
                  <a:cubicBezTo>
                    <a:pt x="5408" y="45168"/>
                    <a:pt x="3351" y="42014"/>
                    <a:pt x="1969" y="38548"/>
                  </a:cubicBezTo>
                  <a:cubicBezTo>
                    <a:pt x="598" y="35082"/>
                    <a:pt x="-79" y="31375"/>
                    <a:pt x="7" y="27646"/>
                  </a:cubicBezTo>
                  <a:close/>
                  <a:moveTo>
                    <a:pt x="51757" y="27646"/>
                  </a:moveTo>
                  <a:cubicBezTo>
                    <a:pt x="51757" y="13312"/>
                    <a:pt x="41746" y="2792"/>
                    <a:pt x="28096" y="2792"/>
                  </a:cubicBezTo>
                  <a:cubicBezTo>
                    <a:pt x="14447" y="2792"/>
                    <a:pt x="4503" y="13312"/>
                    <a:pt x="4503" y="27646"/>
                  </a:cubicBezTo>
                  <a:cubicBezTo>
                    <a:pt x="4332" y="30856"/>
                    <a:pt x="4817" y="34067"/>
                    <a:pt x="5922" y="37084"/>
                  </a:cubicBezTo>
                  <a:cubicBezTo>
                    <a:pt x="7037" y="40101"/>
                    <a:pt x="8742" y="42860"/>
                    <a:pt x="10961" y="45193"/>
                  </a:cubicBezTo>
                  <a:cubicBezTo>
                    <a:pt x="13171" y="47526"/>
                    <a:pt x="15828" y="49384"/>
                    <a:pt x="18781" y="50653"/>
                  </a:cubicBezTo>
                  <a:cubicBezTo>
                    <a:pt x="21734" y="51923"/>
                    <a:pt x="24915" y="52578"/>
                    <a:pt x="28134" y="52578"/>
                  </a:cubicBezTo>
                  <a:cubicBezTo>
                    <a:pt x="31344" y="52578"/>
                    <a:pt x="34526" y="51923"/>
                    <a:pt x="37479" y="50653"/>
                  </a:cubicBezTo>
                  <a:cubicBezTo>
                    <a:pt x="40431" y="49384"/>
                    <a:pt x="43098" y="47526"/>
                    <a:pt x="45308" y="45193"/>
                  </a:cubicBezTo>
                  <a:cubicBezTo>
                    <a:pt x="47518" y="42860"/>
                    <a:pt x="49232" y="40101"/>
                    <a:pt x="50337" y="37084"/>
                  </a:cubicBezTo>
                  <a:cubicBezTo>
                    <a:pt x="51452" y="34067"/>
                    <a:pt x="51928" y="30856"/>
                    <a:pt x="51757" y="27646"/>
                  </a:cubicBezTo>
                  <a:close/>
                  <a:moveTo>
                    <a:pt x="16962" y="12155"/>
                  </a:moveTo>
                  <a:lnTo>
                    <a:pt x="31097" y="12155"/>
                  </a:lnTo>
                  <a:cubicBezTo>
                    <a:pt x="32306" y="12028"/>
                    <a:pt x="33535" y="12153"/>
                    <a:pt x="34697" y="12524"/>
                  </a:cubicBezTo>
                  <a:cubicBezTo>
                    <a:pt x="35859" y="12894"/>
                    <a:pt x="36936" y="13501"/>
                    <a:pt x="37860" y="14307"/>
                  </a:cubicBezTo>
                  <a:cubicBezTo>
                    <a:pt x="38774" y="15113"/>
                    <a:pt x="39517" y="16100"/>
                    <a:pt x="40031" y="17206"/>
                  </a:cubicBezTo>
                  <a:cubicBezTo>
                    <a:pt x="40555" y="18312"/>
                    <a:pt x="40831" y="19514"/>
                    <a:pt x="40869" y="20735"/>
                  </a:cubicBezTo>
                  <a:cubicBezTo>
                    <a:pt x="40927" y="22492"/>
                    <a:pt x="40327" y="24208"/>
                    <a:pt x="39203" y="25554"/>
                  </a:cubicBezTo>
                  <a:cubicBezTo>
                    <a:pt x="38069" y="26899"/>
                    <a:pt x="36478" y="27778"/>
                    <a:pt x="34735" y="28021"/>
                  </a:cubicBezTo>
                  <a:cubicBezTo>
                    <a:pt x="38145" y="28906"/>
                    <a:pt x="39403" y="30677"/>
                    <a:pt x="39812" y="34354"/>
                  </a:cubicBezTo>
                  <a:cubicBezTo>
                    <a:pt x="40288" y="38542"/>
                    <a:pt x="40288" y="41674"/>
                    <a:pt x="41241" y="42048"/>
                  </a:cubicBezTo>
                  <a:lnTo>
                    <a:pt x="41241" y="42559"/>
                  </a:lnTo>
                  <a:lnTo>
                    <a:pt x="35383" y="42559"/>
                  </a:lnTo>
                  <a:cubicBezTo>
                    <a:pt x="34497" y="42150"/>
                    <a:pt x="34393" y="38950"/>
                    <a:pt x="34126" y="35443"/>
                  </a:cubicBezTo>
                  <a:cubicBezTo>
                    <a:pt x="34145" y="34704"/>
                    <a:pt x="34002" y="33968"/>
                    <a:pt x="33716" y="33289"/>
                  </a:cubicBezTo>
                  <a:cubicBezTo>
                    <a:pt x="33421" y="32609"/>
                    <a:pt x="32983" y="32001"/>
                    <a:pt x="32430" y="31508"/>
                  </a:cubicBezTo>
                  <a:cubicBezTo>
                    <a:pt x="31887" y="31015"/>
                    <a:pt x="31230" y="30649"/>
                    <a:pt x="30525" y="30434"/>
                  </a:cubicBezTo>
                  <a:cubicBezTo>
                    <a:pt x="29811" y="30220"/>
                    <a:pt x="29068" y="30163"/>
                    <a:pt x="28335" y="30268"/>
                  </a:cubicBezTo>
                  <a:lnTo>
                    <a:pt x="22886" y="30268"/>
                  </a:lnTo>
                  <a:lnTo>
                    <a:pt x="22886" y="42559"/>
                  </a:lnTo>
                  <a:lnTo>
                    <a:pt x="16933" y="42559"/>
                  </a:lnTo>
                  <a:lnTo>
                    <a:pt x="16962" y="12155"/>
                  </a:lnTo>
                  <a:close/>
                  <a:moveTo>
                    <a:pt x="22924" y="25774"/>
                  </a:moveTo>
                  <a:lnTo>
                    <a:pt x="29735" y="25774"/>
                  </a:lnTo>
                  <a:cubicBezTo>
                    <a:pt x="33135" y="25774"/>
                    <a:pt x="34945" y="24037"/>
                    <a:pt x="34945" y="21416"/>
                  </a:cubicBezTo>
                  <a:cubicBezTo>
                    <a:pt x="34945" y="18794"/>
                    <a:pt x="33240" y="17126"/>
                    <a:pt x="29830" y="17126"/>
                  </a:cubicBezTo>
                  <a:lnTo>
                    <a:pt x="23020" y="17126"/>
                  </a:lnTo>
                  <a:lnTo>
                    <a:pt x="22924" y="257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56" name="Google Shape;56;p4"/>
          <p:cNvSpPr txBox="1"/>
          <p:nvPr>
            <p:ph idx="1" type="body"/>
          </p:nvPr>
        </p:nvSpPr>
        <p:spPr>
          <a:xfrm>
            <a:off x="292194" y="1866042"/>
            <a:ext cx="62277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■"/>
              <a:defRPr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  <a:defRPr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○"/>
              <a:defRPr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Manrope"/>
              <a:buChar char="■"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57" name="Google Shape;57;p4"/>
          <p:cNvSpPr txBox="1"/>
          <p:nvPr>
            <p:ph idx="2" type="body"/>
          </p:nvPr>
        </p:nvSpPr>
        <p:spPr>
          <a:xfrm>
            <a:off x="292194" y="2137362"/>
            <a:ext cx="62277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anrope SemiBold"/>
              <a:buNone/>
              <a:defRPr sz="36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anrope"/>
              <a:buChar char="○"/>
              <a:defRPr sz="36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indent="-457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anrope"/>
              <a:buChar char="■"/>
              <a:defRPr sz="36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indent="-457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anrope"/>
              <a:buChar char="●"/>
              <a:defRPr sz="36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indent="-457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anrope"/>
              <a:buChar char="○"/>
              <a:defRPr sz="36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■"/>
              <a:defRPr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  <a:defRPr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○"/>
              <a:defRPr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Manrope"/>
              <a:buChar char="■"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pic>
        <p:nvPicPr>
          <p:cNvPr id="58" name="Google Shape;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1775" y="4770181"/>
            <a:ext cx="95424" cy="9544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4"/>
          <p:cNvSpPr txBox="1"/>
          <p:nvPr/>
        </p:nvSpPr>
        <p:spPr>
          <a:xfrm>
            <a:off x="292199" y="4736125"/>
            <a:ext cx="131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5" u="none" cap="none" strike="noStrike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GlobalLogic - A Hitachi Group Company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8662350" y="4736125"/>
            <a:ext cx="1896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‹#›</a:t>
            </a:fld>
            <a:endParaRPr sz="500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822225" y="4736125"/>
            <a:ext cx="65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5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Confidential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Title Slide 3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285750" y="2067438"/>
            <a:ext cx="52581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anrope SemiBold"/>
              <a:buNone/>
              <a:defRPr sz="36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/>
        </p:nvSpPr>
        <p:spPr>
          <a:xfrm>
            <a:off x="7957050" y="4736116"/>
            <a:ext cx="7884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‹#›</a:t>
            </a:fld>
            <a:endParaRPr sz="500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65" name="Google Shape;65;p5"/>
          <p:cNvSpPr txBox="1"/>
          <p:nvPr/>
        </p:nvSpPr>
        <p:spPr>
          <a:xfrm>
            <a:off x="7818528" y="4736118"/>
            <a:ext cx="5889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5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Confidential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66" name="Google Shape;66;p5"/>
          <p:cNvSpPr txBox="1"/>
          <p:nvPr/>
        </p:nvSpPr>
        <p:spPr>
          <a:xfrm>
            <a:off x="292199" y="4736125"/>
            <a:ext cx="131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5" u="none" cap="none" strike="noStrike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GlobalLogic - A Hitachi Group Company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67" name="Google Shape;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1775" y="4770181"/>
            <a:ext cx="95424" cy="954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5"/>
          <p:cNvGrpSpPr/>
          <p:nvPr/>
        </p:nvGrpSpPr>
        <p:grpSpPr>
          <a:xfrm>
            <a:off x="292204" y="286203"/>
            <a:ext cx="1488517" cy="338144"/>
            <a:chOff x="5303653" y="2079722"/>
            <a:chExt cx="2213079" cy="502742"/>
          </a:xfrm>
        </p:grpSpPr>
        <p:sp>
          <p:nvSpPr>
            <p:cNvPr id="69" name="Google Shape;69;p5"/>
            <p:cNvSpPr/>
            <p:nvPr/>
          </p:nvSpPr>
          <p:spPr>
            <a:xfrm>
              <a:off x="5303653" y="2473717"/>
              <a:ext cx="84845" cy="86752"/>
            </a:xfrm>
            <a:custGeom>
              <a:rect b="b" l="l" r="r" t="t"/>
              <a:pathLst>
                <a:path extrusionOk="0" h="86752" w="84845">
                  <a:moveTo>
                    <a:pt x="32856" y="0"/>
                  </a:moveTo>
                  <a:lnTo>
                    <a:pt x="52399" y="0"/>
                  </a:lnTo>
                  <a:lnTo>
                    <a:pt x="84846" y="86753"/>
                  </a:lnTo>
                  <a:lnTo>
                    <a:pt x="65064" y="86753"/>
                  </a:lnTo>
                  <a:lnTo>
                    <a:pt x="58493" y="67447"/>
                  </a:lnTo>
                  <a:lnTo>
                    <a:pt x="26080" y="67447"/>
                  </a:lnTo>
                  <a:lnTo>
                    <a:pt x="19271" y="86753"/>
                  </a:lnTo>
                  <a:lnTo>
                    <a:pt x="0" y="86753"/>
                  </a:lnTo>
                  <a:lnTo>
                    <a:pt x="32856" y="0"/>
                  </a:lnTo>
                  <a:close/>
                  <a:moveTo>
                    <a:pt x="31051" y="53148"/>
                  </a:moveTo>
                  <a:lnTo>
                    <a:pt x="53488" y="53148"/>
                  </a:lnTo>
                  <a:lnTo>
                    <a:pt x="42593" y="21382"/>
                  </a:lnTo>
                  <a:lnTo>
                    <a:pt x="42321" y="21382"/>
                  </a:lnTo>
                  <a:lnTo>
                    <a:pt x="31051" y="531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5429710" y="2473717"/>
              <a:ext cx="73202" cy="86752"/>
            </a:xfrm>
            <a:custGeom>
              <a:rect b="b" l="l" r="r" t="t"/>
              <a:pathLst>
                <a:path extrusionOk="0" h="86752" w="73202">
                  <a:moveTo>
                    <a:pt x="0" y="0"/>
                  </a:moveTo>
                  <a:lnTo>
                    <a:pt x="19033" y="0"/>
                  </a:lnTo>
                  <a:lnTo>
                    <a:pt x="19033" y="33264"/>
                  </a:lnTo>
                  <a:lnTo>
                    <a:pt x="54135" y="33264"/>
                  </a:lnTo>
                  <a:lnTo>
                    <a:pt x="54135" y="0"/>
                  </a:lnTo>
                  <a:lnTo>
                    <a:pt x="73202" y="0"/>
                  </a:lnTo>
                  <a:lnTo>
                    <a:pt x="73202" y="86753"/>
                  </a:lnTo>
                  <a:lnTo>
                    <a:pt x="54135" y="86753"/>
                  </a:lnTo>
                  <a:lnTo>
                    <a:pt x="54135" y="49300"/>
                  </a:lnTo>
                  <a:lnTo>
                    <a:pt x="19067" y="49300"/>
                  </a:lnTo>
                  <a:lnTo>
                    <a:pt x="19067" y="86753"/>
                  </a:lnTo>
                  <a:lnTo>
                    <a:pt x="0" y="86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517072" y="2473717"/>
              <a:ext cx="17262" cy="86752"/>
            </a:xfrm>
            <a:custGeom>
              <a:rect b="b" l="l" r="r" t="t"/>
              <a:pathLst>
                <a:path extrusionOk="0" h="86752" w="17262">
                  <a:moveTo>
                    <a:pt x="17262" y="14198"/>
                  </a:moveTo>
                  <a:lnTo>
                    <a:pt x="0" y="14198"/>
                  </a:lnTo>
                  <a:lnTo>
                    <a:pt x="0" y="0"/>
                  </a:lnTo>
                  <a:lnTo>
                    <a:pt x="17262" y="0"/>
                  </a:lnTo>
                  <a:lnTo>
                    <a:pt x="17262" y="14198"/>
                  </a:lnTo>
                  <a:close/>
                  <a:moveTo>
                    <a:pt x="0" y="23901"/>
                  </a:moveTo>
                  <a:lnTo>
                    <a:pt x="17262" y="23901"/>
                  </a:lnTo>
                  <a:lnTo>
                    <a:pt x="17262" y="86753"/>
                  </a:lnTo>
                  <a:lnTo>
                    <a:pt x="0" y="86753"/>
                  </a:lnTo>
                  <a:lnTo>
                    <a:pt x="0" y="23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544308" y="2478754"/>
              <a:ext cx="40413" cy="82340"/>
            </a:xfrm>
            <a:custGeom>
              <a:rect b="b" l="l" r="r" t="t"/>
              <a:pathLst>
                <a:path extrusionOk="0" h="82340" w="40413">
                  <a:moveTo>
                    <a:pt x="27783" y="18862"/>
                  </a:moveTo>
                  <a:lnTo>
                    <a:pt x="40414" y="18862"/>
                  </a:lnTo>
                  <a:lnTo>
                    <a:pt x="40414" y="30405"/>
                  </a:lnTo>
                  <a:lnTo>
                    <a:pt x="27783" y="30405"/>
                  </a:lnTo>
                  <a:lnTo>
                    <a:pt x="27783" y="61455"/>
                  </a:lnTo>
                  <a:cubicBezTo>
                    <a:pt x="27783" y="67278"/>
                    <a:pt x="29247" y="68742"/>
                    <a:pt x="35068" y="68742"/>
                  </a:cubicBezTo>
                  <a:cubicBezTo>
                    <a:pt x="36863" y="68785"/>
                    <a:pt x="38656" y="68625"/>
                    <a:pt x="40414" y="68265"/>
                  </a:cubicBezTo>
                  <a:lnTo>
                    <a:pt x="40414" y="81714"/>
                  </a:lnTo>
                  <a:cubicBezTo>
                    <a:pt x="37031" y="82194"/>
                    <a:pt x="33616" y="82399"/>
                    <a:pt x="30200" y="82326"/>
                  </a:cubicBezTo>
                  <a:cubicBezTo>
                    <a:pt x="19509" y="82326"/>
                    <a:pt x="10418" y="80045"/>
                    <a:pt x="10418" y="67414"/>
                  </a:cubicBezTo>
                  <a:lnTo>
                    <a:pt x="10418" y="30405"/>
                  </a:lnTo>
                  <a:lnTo>
                    <a:pt x="0" y="30405"/>
                  </a:lnTo>
                  <a:lnTo>
                    <a:pt x="0" y="18862"/>
                  </a:lnTo>
                  <a:lnTo>
                    <a:pt x="10418" y="18862"/>
                  </a:lnTo>
                  <a:lnTo>
                    <a:pt x="10418" y="0"/>
                  </a:lnTo>
                  <a:lnTo>
                    <a:pt x="27646" y="0"/>
                  </a:lnTo>
                  <a:lnTo>
                    <a:pt x="27783" y="188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5592901" y="2495943"/>
              <a:ext cx="61148" cy="66259"/>
            </a:xfrm>
            <a:custGeom>
              <a:rect b="b" l="l" r="r" t="t"/>
              <a:pathLst>
                <a:path extrusionOk="0" h="66259" w="61148">
                  <a:moveTo>
                    <a:pt x="1770" y="20973"/>
                  </a:moveTo>
                  <a:cubicBezTo>
                    <a:pt x="2723" y="4971"/>
                    <a:pt x="17159" y="0"/>
                    <a:pt x="31255" y="0"/>
                  </a:cubicBezTo>
                  <a:cubicBezTo>
                    <a:pt x="43750" y="0"/>
                    <a:pt x="58799" y="2792"/>
                    <a:pt x="58799" y="17807"/>
                  </a:cubicBezTo>
                  <a:lnTo>
                    <a:pt x="58799" y="50458"/>
                  </a:lnTo>
                  <a:cubicBezTo>
                    <a:pt x="58525" y="55262"/>
                    <a:pt x="59328" y="60066"/>
                    <a:pt x="61149" y="64520"/>
                  </a:cubicBezTo>
                  <a:lnTo>
                    <a:pt x="43683" y="64520"/>
                  </a:lnTo>
                  <a:cubicBezTo>
                    <a:pt x="43037" y="62555"/>
                    <a:pt x="42625" y="60521"/>
                    <a:pt x="42457" y="58460"/>
                  </a:cubicBezTo>
                  <a:cubicBezTo>
                    <a:pt x="39644" y="61111"/>
                    <a:pt x="36324" y="63166"/>
                    <a:pt x="32696" y="64500"/>
                  </a:cubicBezTo>
                  <a:cubicBezTo>
                    <a:pt x="29068" y="65834"/>
                    <a:pt x="25208" y="66420"/>
                    <a:pt x="21347" y="66222"/>
                  </a:cubicBezTo>
                  <a:cubicBezTo>
                    <a:pt x="9329" y="66222"/>
                    <a:pt x="0" y="60264"/>
                    <a:pt x="0" y="47394"/>
                  </a:cubicBezTo>
                  <a:cubicBezTo>
                    <a:pt x="238" y="18897"/>
                    <a:pt x="42457" y="34183"/>
                    <a:pt x="41741" y="20156"/>
                  </a:cubicBezTo>
                  <a:cubicBezTo>
                    <a:pt x="41741" y="12870"/>
                    <a:pt x="36634" y="11644"/>
                    <a:pt x="30574" y="11644"/>
                  </a:cubicBezTo>
                  <a:cubicBezTo>
                    <a:pt x="23765" y="11644"/>
                    <a:pt x="19782" y="14334"/>
                    <a:pt x="19168" y="21109"/>
                  </a:cubicBezTo>
                  <a:lnTo>
                    <a:pt x="1770" y="20973"/>
                  </a:lnTo>
                  <a:close/>
                  <a:moveTo>
                    <a:pt x="41571" y="33878"/>
                  </a:moveTo>
                  <a:cubicBezTo>
                    <a:pt x="38643" y="36430"/>
                    <a:pt x="32583" y="36566"/>
                    <a:pt x="27238" y="37520"/>
                  </a:cubicBezTo>
                  <a:cubicBezTo>
                    <a:pt x="21892" y="38473"/>
                    <a:pt x="17023" y="40448"/>
                    <a:pt x="17023" y="46747"/>
                  </a:cubicBezTo>
                  <a:cubicBezTo>
                    <a:pt x="17023" y="53046"/>
                    <a:pt x="21994" y="54748"/>
                    <a:pt x="27578" y="54748"/>
                  </a:cubicBezTo>
                  <a:cubicBezTo>
                    <a:pt x="41197" y="54748"/>
                    <a:pt x="41538" y="44193"/>
                    <a:pt x="41538" y="40312"/>
                  </a:cubicBezTo>
                  <a:lnTo>
                    <a:pt x="41571" y="338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5661807" y="2495780"/>
              <a:ext cx="61863" cy="66222"/>
            </a:xfrm>
            <a:custGeom>
              <a:rect b="b" l="l" r="r" t="t"/>
              <a:pathLst>
                <a:path extrusionOk="0" h="66222" w="61863">
                  <a:moveTo>
                    <a:pt x="44738" y="23833"/>
                  </a:moveTo>
                  <a:cubicBezTo>
                    <a:pt x="44650" y="22274"/>
                    <a:pt x="44247" y="20749"/>
                    <a:pt x="43550" y="19351"/>
                  </a:cubicBezTo>
                  <a:cubicBezTo>
                    <a:pt x="42854" y="17954"/>
                    <a:pt x="41880" y="16712"/>
                    <a:pt x="40690" y="15702"/>
                  </a:cubicBezTo>
                  <a:cubicBezTo>
                    <a:pt x="39498" y="14692"/>
                    <a:pt x="38114" y="13936"/>
                    <a:pt x="36621" y="13478"/>
                  </a:cubicBezTo>
                  <a:cubicBezTo>
                    <a:pt x="35128" y="13021"/>
                    <a:pt x="33558" y="12871"/>
                    <a:pt x="32005" y="13041"/>
                  </a:cubicBezTo>
                  <a:cubicBezTo>
                    <a:pt x="20973" y="13041"/>
                    <a:pt x="17331" y="24208"/>
                    <a:pt x="17331" y="33469"/>
                  </a:cubicBezTo>
                  <a:cubicBezTo>
                    <a:pt x="17331" y="42729"/>
                    <a:pt x="20735" y="53250"/>
                    <a:pt x="31631" y="53250"/>
                  </a:cubicBezTo>
                  <a:cubicBezTo>
                    <a:pt x="39768" y="53250"/>
                    <a:pt x="44262" y="48245"/>
                    <a:pt x="45249" y="40482"/>
                  </a:cubicBezTo>
                  <a:lnTo>
                    <a:pt x="61864" y="40482"/>
                  </a:lnTo>
                  <a:cubicBezTo>
                    <a:pt x="59583" y="57132"/>
                    <a:pt x="48245" y="66223"/>
                    <a:pt x="31664" y="66223"/>
                  </a:cubicBezTo>
                  <a:cubicBezTo>
                    <a:pt x="12734" y="66223"/>
                    <a:pt x="0" y="52875"/>
                    <a:pt x="0" y="34047"/>
                  </a:cubicBezTo>
                  <a:cubicBezTo>
                    <a:pt x="0" y="14538"/>
                    <a:pt x="11644" y="0"/>
                    <a:pt x="32038" y="0"/>
                  </a:cubicBezTo>
                  <a:cubicBezTo>
                    <a:pt x="46815" y="0"/>
                    <a:pt x="60536" y="7763"/>
                    <a:pt x="61524" y="23833"/>
                  </a:cubicBezTo>
                  <a:lnTo>
                    <a:pt x="44738" y="238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5734659" y="2473717"/>
              <a:ext cx="58833" cy="86752"/>
            </a:xfrm>
            <a:custGeom>
              <a:rect b="b" l="l" r="r" t="t"/>
              <a:pathLst>
                <a:path extrusionOk="0" h="86752" w="58833">
                  <a:moveTo>
                    <a:pt x="0" y="0"/>
                  </a:moveTo>
                  <a:lnTo>
                    <a:pt x="17228" y="0"/>
                  </a:lnTo>
                  <a:lnTo>
                    <a:pt x="17228" y="32652"/>
                  </a:lnTo>
                  <a:lnTo>
                    <a:pt x="17602" y="32652"/>
                  </a:lnTo>
                  <a:cubicBezTo>
                    <a:pt x="19521" y="29504"/>
                    <a:pt x="22208" y="26895"/>
                    <a:pt x="25413" y="25073"/>
                  </a:cubicBezTo>
                  <a:cubicBezTo>
                    <a:pt x="28618" y="23250"/>
                    <a:pt x="32234" y="22272"/>
                    <a:pt x="35920" y="22233"/>
                  </a:cubicBezTo>
                  <a:cubicBezTo>
                    <a:pt x="54237" y="22233"/>
                    <a:pt x="58833" y="32447"/>
                    <a:pt x="58833" y="48075"/>
                  </a:cubicBezTo>
                  <a:lnTo>
                    <a:pt x="58833" y="86753"/>
                  </a:lnTo>
                  <a:lnTo>
                    <a:pt x="41605" y="86753"/>
                  </a:lnTo>
                  <a:lnTo>
                    <a:pt x="41605" y="51207"/>
                  </a:lnTo>
                  <a:cubicBezTo>
                    <a:pt x="41605" y="40993"/>
                    <a:pt x="38711" y="35818"/>
                    <a:pt x="30574" y="35818"/>
                  </a:cubicBezTo>
                  <a:cubicBezTo>
                    <a:pt x="21211" y="35818"/>
                    <a:pt x="17228" y="41027"/>
                    <a:pt x="17228" y="53761"/>
                  </a:cubicBezTo>
                  <a:lnTo>
                    <a:pt x="17228" y="86753"/>
                  </a:lnTo>
                  <a:lnTo>
                    <a:pt x="0" y="86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5805873" y="2473717"/>
              <a:ext cx="17227" cy="86752"/>
            </a:xfrm>
            <a:custGeom>
              <a:rect b="b" l="l" r="r" t="t"/>
              <a:pathLst>
                <a:path extrusionOk="0" h="86752" w="17227">
                  <a:moveTo>
                    <a:pt x="17228" y="14198"/>
                  </a:moveTo>
                  <a:lnTo>
                    <a:pt x="0" y="14198"/>
                  </a:lnTo>
                  <a:lnTo>
                    <a:pt x="0" y="0"/>
                  </a:lnTo>
                  <a:lnTo>
                    <a:pt x="17228" y="0"/>
                  </a:lnTo>
                  <a:lnTo>
                    <a:pt x="17228" y="14198"/>
                  </a:lnTo>
                  <a:close/>
                  <a:moveTo>
                    <a:pt x="0" y="23901"/>
                  </a:moveTo>
                  <a:lnTo>
                    <a:pt x="17228" y="23901"/>
                  </a:lnTo>
                  <a:lnTo>
                    <a:pt x="17228" y="86753"/>
                  </a:lnTo>
                  <a:lnTo>
                    <a:pt x="0" y="86753"/>
                  </a:lnTo>
                  <a:lnTo>
                    <a:pt x="0" y="23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5863618" y="2471676"/>
              <a:ext cx="80453" cy="90771"/>
            </a:xfrm>
            <a:custGeom>
              <a:rect b="b" l="l" r="r" t="t"/>
              <a:pathLst>
                <a:path extrusionOk="0" h="90771" w="80453">
                  <a:moveTo>
                    <a:pt x="66426" y="78853"/>
                  </a:moveTo>
                  <a:cubicBezTo>
                    <a:pt x="63685" y="82589"/>
                    <a:pt x="60094" y="85618"/>
                    <a:pt x="55950" y="87691"/>
                  </a:cubicBezTo>
                  <a:cubicBezTo>
                    <a:pt x="51806" y="89763"/>
                    <a:pt x="47227" y="90818"/>
                    <a:pt x="42593" y="90769"/>
                  </a:cubicBezTo>
                  <a:cubicBezTo>
                    <a:pt x="15900" y="90769"/>
                    <a:pt x="0" y="70715"/>
                    <a:pt x="0" y="45725"/>
                  </a:cubicBezTo>
                  <a:cubicBezTo>
                    <a:pt x="0" y="20020"/>
                    <a:pt x="15900" y="0"/>
                    <a:pt x="42593" y="0"/>
                  </a:cubicBezTo>
                  <a:cubicBezTo>
                    <a:pt x="60332" y="0"/>
                    <a:pt x="77186" y="10793"/>
                    <a:pt x="79126" y="30642"/>
                  </a:cubicBezTo>
                  <a:lnTo>
                    <a:pt x="60945" y="30642"/>
                  </a:lnTo>
                  <a:cubicBezTo>
                    <a:pt x="60194" y="26391"/>
                    <a:pt x="57913" y="22561"/>
                    <a:pt x="54533" y="19877"/>
                  </a:cubicBezTo>
                  <a:cubicBezTo>
                    <a:pt x="51151" y="17192"/>
                    <a:pt x="46904" y="15838"/>
                    <a:pt x="42593" y="16070"/>
                  </a:cubicBezTo>
                  <a:cubicBezTo>
                    <a:pt x="25570" y="16070"/>
                    <a:pt x="19067" y="30642"/>
                    <a:pt x="19067" y="45793"/>
                  </a:cubicBezTo>
                  <a:cubicBezTo>
                    <a:pt x="19067" y="60264"/>
                    <a:pt x="25501" y="74802"/>
                    <a:pt x="42593" y="74802"/>
                  </a:cubicBezTo>
                  <a:cubicBezTo>
                    <a:pt x="55089" y="74802"/>
                    <a:pt x="62136" y="68265"/>
                    <a:pt x="63226" y="56110"/>
                  </a:cubicBezTo>
                  <a:lnTo>
                    <a:pt x="44058" y="56110"/>
                  </a:lnTo>
                  <a:lnTo>
                    <a:pt x="44058" y="41912"/>
                  </a:lnTo>
                  <a:lnTo>
                    <a:pt x="80454" y="41912"/>
                  </a:lnTo>
                  <a:lnTo>
                    <a:pt x="80454" y="88795"/>
                  </a:lnTo>
                  <a:lnTo>
                    <a:pt x="68333" y="88795"/>
                  </a:lnTo>
                  <a:lnTo>
                    <a:pt x="66426" y="788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5957678" y="2496050"/>
              <a:ext cx="40482" cy="64417"/>
            </a:xfrm>
            <a:custGeom>
              <a:rect b="b" l="l" r="r" t="t"/>
              <a:pathLst>
                <a:path extrusionOk="0" h="64417" w="40482">
                  <a:moveTo>
                    <a:pt x="0" y="1567"/>
                  </a:moveTo>
                  <a:lnTo>
                    <a:pt x="16445" y="1567"/>
                  </a:lnTo>
                  <a:lnTo>
                    <a:pt x="16445" y="13347"/>
                  </a:lnTo>
                  <a:lnTo>
                    <a:pt x="16683" y="13347"/>
                  </a:lnTo>
                  <a:cubicBezTo>
                    <a:pt x="18367" y="9420"/>
                    <a:pt x="21156" y="6068"/>
                    <a:pt x="24710" y="3699"/>
                  </a:cubicBezTo>
                  <a:cubicBezTo>
                    <a:pt x="28264" y="1330"/>
                    <a:pt x="32432" y="45"/>
                    <a:pt x="36704" y="0"/>
                  </a:cubicBezTo>
                  <a:cubicBezTo>
                    <a:pt x="37984" y="18"/>
                    <a:pt x="39255" y="213"/>
                    <a:pt x="40482" y="579"/>
                  </a:cubicBezTo>
                  <a:lnTo>
                    <a:pt x="40482" y="16615"/>
                  </a:lnTo>
                  <a:cubicBezTo>
                    <a:pt x="38443" y="16201"/>
                    <a:pt x="36366" y="15996"/>
                    <a:pt x="34286" y="16003"/>
                  </a:cubicBezTo>
                  <a:cubicBezTo>
                    <a:pt x="21552" y="16003"/>
                    <a:pt x="17262" y="24991"/>
                    <a:pt x="17262" y="36159"/>
                  </a:cubicBezTo>
                  <a:lnTo>
                    <a:pt x="17262" y="64418"/>
                  </a:lnTo>
                  <a:lnTo>
                    <a:pt x="34" y="64418"/>
                  </a:lnTo>
                  <a:lnTo>
                    <a:pt x="0" y="15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6000540" y="2495943"/>
              <a:ext cx="64894" cy="66119"/>
            </a:xfrm>
            <a:custGeom>
              <a:rect b="b" l="l" r="r" t="t"/>
              <a:pathLst>
                <a:path extrusionOk="0" h="66119" w="64894">
                  <a:moveTo>
                    <a:pt x="32379" y="0"/>
                  </a:moveTo>
                  <a:cubicBezTo>
                    <a:pt x="52161" y="0"/>
                    <a:pt x="64895" y="13074"/>
                    <a:pt x="64895" y="33094"/>
                  </a:cubicBezTo>
                  <a:cubicBezTo>
                    <a:pt x="64895" y="53114"/>
                    <a:pt x="52161" y="66120"/>
                    <a:pt x="32379" y="66120"/>
                  </a:cubicBezTo>
                  <a:cubicBezTo>
                    <a:pt x="12598" y="66120"/>
                    <a:pt x="0" y="53011"/>
                    <a:pt x="0" y="33094"/>
                  </a:cubicBezTo>
                  <a:cubicBezTo>
                    <a:pt x="0" y="13177"/>
                    <a:pt x="12734" y="0"/>
                    <a:pt x="32379" y="0"/>
                  </a:cubicBezTo>
                  <a:close/>
                  <a:moveTo>
                    <a:pt x="32379" y="53148"/>
                  </a:moveTo>
                  <a:cubicBezTo>
                    <a:pt x="44160" y="53148"/>
                    <a:pt x="47667" y="43172"/>
                    <a:pt x="47667" y="33094"/>
                  </a:cubicBezTo>
                  <a:cubicBezTo>
                    <a:pt x="47667" y="23016"/>
                    <a:pt x="44262" y="12972"/>
                    <a:pt x="32379" y="12972"/>
                  </a:cubicBezTo>
                  <a:cubicBezTo>
                    <a:pt x="20497" y="12972"/>
                    <a:pt x="17228" y="23187"/>
                    <a:pt x="17228" y="33094"/>
                  </a:cubicBezTo>
                  <a:cubicBezTo>
                    <a:pt x="17228" y="43002"/>
                    <a:pt x="20735" y="53148"/>
                    <a:pt x="32379" y="531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073020" y="2497613"/>
              <a:ext cx="58833" cy="64454"/>
            </a:xfrm>
            <a:custGeom>
              <a:rect b="b" l="l" r="r" t="t"/>
              <a:pathLst>
                <a:path extrusionOk="0" h="64454" w="58833">
                  <a:moveTo>
                    <a:pt x="58834" y="62852"/>
                  </a:moveTo>
                  <a:lnTo>
                    <a:pt x="42457" y="62852"/>
                  </a:lnTo>
                  <a:lnTo>
                    <a:pt x="42457" y="53999"/>
                  </a:lnTo>
                  <a:lnTo>
                    <a:pt x="42117" y="53999"/>
                  </a:lnTo>
                  <a:cubicBezTo>
                    <a:pt x="40097" y="57250"/>
                    <a:pt x="37270" y="59922"/>
                    <a:pt x="33911" y="61753"/>
                  </a:cubicBezTo>
                  <a:cubicBezTo>
                    <a:pt x="30551" y="63586"/>
                    <a:pt x="26774" y="64516"/>
                    <a:pt x="22948" y="64452"/>
                  </a:cubicBezTo>
                  <a:cubicBezTo>
                    <a:pt x="4597" y="64452"/>
                    <a:pt x="0" y="54237"/>
                    <a:pt x="0" y="38610"/>
                  </a:cubicBezTo>
                  <a:lnTo>
                    <a:pt x="0" y="0"/>
                  </a:lnTo>
                  <a:lnTo>
                    <a:pt x="17228" y="0"/>
                  </a:lnTo>
                  <a:lnTo>
                    <a:pt x="17228" y="35614"/>
                  </a:lnTo>
                  <a:cubicBezTo>
                    <a:pt x="17228" y="45828"/>
                    <a:pt x="20156" y="51037"/>
                    <a:pt x="28260" y="51037"/>
                  </a:cubicBezTo>
                  <a:cubicBezTo>
                    <a:pt x="37623" y="51037"/>
                    <a:pt x="41606" y="45793"/>
                    <a:pt x="41606" y="33060"/>
                  </a:cubicBezTo>
                  <a:lnTo>
                    <a:pt x="41606" y="171"/>
                  </a:lnTo>
                  <a:lnTo>
                    <a:pt x="58834" y="171"/>
                  </a:lnTo>
                  <a:lnTo>
                    <a:pt x="58834" y="62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6142448" y="2495920"/>
              <a:ext cx="63804" cy="86544"/>
            </a:xfrm>
            <a:custGeom>
              <a:rect b="b" l="l" r="r" t="t"/>
              <a:pathLst>
                <a:path extrusionOk="0" h="86544" w="63804">
                  <a:moveTo>
                    <a:pt x="0" y="1699"/>
                  </a:moveTo>
                  <a:lnTo>
                    <a:pt x="16376" y="1699"/>
                  </a:lnTo>
                  <a:lnTo>
                    <a:pt x="16376" y="9734"/>
                  </a:lnTo>
                  <a:lnTo>
                    <a:pt x="16614" y="9734"/>
                  </a:lnTo>
                  <a:cubicBezTo>
                    <a:pt x="18579" y="6595"/>
                    <a:pt x="21350" y="4039"/>
                    <a:pt x="24637" y="2332"/>
                  </a:cubicBezTo>
                  <a:cubicBezTo>
                    <a:pt x="27924" y="625"/>
                    <a:pt x="31609" y="-169"/>
                    <a:pt x="35306" y="30"/>
                  </a:cubicBezTo>
                  <a:cubicBezTo>
                    <a:pt x="54952" y="30"/>
                    <a:pt x="63804" y="15897"/>
                    <a:pt x="63804" y="33737"/>
                  </a:cubicBezTo>
                  <a:cubicBezTo>
                    <a:pt x="63804" y="50489"/>
                    <a:pt x="54714" y="66150"/>
                    <a:pt x="36260" y="66150"/>
                  </a:cubicBezTo>
                  <a:cubicBezTo>
                    <a:pt x="32590" y="66244"/>
                    <a:pt x="28953" y="65429"/>
                    <a:pt x="25675" y="63778"/>
                  </a:cubicBezTo>
                  <a:cubicBezTo>
                    <a:pt x="22395" y="62126"/>
                    <a:pt x="19576" y="59690"/>
                    <a:pt x="17466" y="56685"/>
                  </a:cubicBezTo>
                  <a:lnTo>
                    <a:pt x="17228" y="56685"/>
                  </a:lnTo>
                  <a:lnTo>
                    <a:pt x="17228" y="86545"/>
                  </a:lnTo>
                  <a:lnTo>
                    <a:pt x="0" y="86545"/>
                  </a:lnTo>
                  <a:lnTo>
                    <a:pt x="0" y="1699"/>
                  </a:lnTo>
                  <a:close/>
                  <a:moveTo>
                    <a:pt x="46576" y="33261"/>
                  </a:moveTo>
                  <a:cubicBezTo>
                    <a:pt x="46576" y="23046"/>
                    <a:pt x="42593" y="13002"/>
                    <a:pt x="31528" y="13002"/>
                  </a:cubicBezTo>
                  <a:cubicBezTo>
                    <a:pt x="20463" y="13002"/>
                    <a:pt x="16614" y="23217"/>
                    <a:pt x="16614" y="33261"/>
                  </a:cubicBezTo>
                  <a:cubicBezTo>
                    <a:pt x="16614" y="43304"/>
                    <a:pt x="20496" y="53178"/>
                    <a:pt x="31664" y="53178"/>
                  </a:cubicBezTo>
                  <a:cubicBezTo>
                    <a:pt x="42831" y="53178"/>
                    <a:pt x="46576" y="43440"/>
                    <a:pt x="46576" y="332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6237326" y="2471676"/>
              <a:ext cx="80689" cy="90769"/>
            </a:xfrm>
            <a:custGeom>
              <a:rect b="b" l="l" r="r" t="t"/>
              <a:pathLst>
                <a:path extrusionOk="0" h="90769" w="80689">
                  <a:moveTo>
                    <a:pt x="61658" y="31187"/>
                  </a:moveTo>
                  <a:cubicBezTo>
                    <a:pt x="60772" y="26842"/>
                    <a:pt x="58401" y="22944"/>
                    <a:pt x="54943" y="20170"/>
                  </a:cubicBezTo>
                  <a:cubicBezTo>
                    <a:pt x="51485" y="17396"/>
                    <a:pt x="47161" y="15921"/>
                    <a:pt x="42732" y="16002"/>
                  </a:cubicBezTo>
                  <a:cubicBezTo>
                    <a:pt x="25701" y="16002"/>
                    <a:pt x="19167" y="30574"/>
                    <a:pt x="19167" y="45725"/>
                  </a:cubicBezTo>
                  <a:cubicBezTo>
                    <a:pt x="19167" y="60195"/>
                    <a:pt x="25606" y="74733"/>
                    <a:pt x="42732" y="74733"/>
                  </a:cubicBezTo>
                  <a:cubicBezTo>
                    <a:pt x="54372" y="74733"/>
                    <a:pt x="60915" y="66834"/>
                    <a:pt x="62373" y="55327"/>
                  </a:cubicBezTo>
                  <a:lnTo>
                    <a:pt x="80689" y="55327"/>
                  </a:lnTo>
                  <a:cubicBezTo>
                    <a:pt x="78756" y="77049"/>
                    <a:pt x="63944" y="90769"/>
                    <a:pt x="42589" y="90769"/>
                  </a:cubicBezTo>
                  <a:cubicBezTo>
                    <a:pt x="15862" y="90769"/>
                    <a:pt x="0" y="70715"/>
                    <a:pt x="0" y="45725"/>
                  </a:cubicBezTo>
                  <a:cubicBezTo>
                    <a:pt x="0" y="20020"/>
                    <a:pt x="15862" y="0"/>
                    <a:pt x="42589" y="0"/>
                  </a:cubicBezTo>
                  <a:cubicBezTo>
                    <a:pt x="61525" y="0"/>
                    <a:pt x="77632" y="11167"/>
                    <a:pt x="80041" y="31187"/>
                  </a:cubicBezTo>
                  <a:lnTo>
                    <a:pt x="61658" y="311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6324911" y="2495943"/>
              <a:ext cx="64893" cy="66119"/>
            </a:xfrm>
            <a:custGeom>
              <a:rect b="b" l="l" r="r" t="t"/>
              <a:pathLst>
                <a:path extrusionOk="0" h="66119" w="64893">
                  <a:moveTo>
                    <a:pt x="32375" y="0"/>
                  </a:moveTo>
                  <a:cubicBezTo>
                    <a:pt x="52159" y="0"/>
                    <a:pt x="64894" y="13074"/>
                    <a:pt x="64894" y="33094"/>
                  </a:cubicBezTo>
                  <a:cubicBezTo>
                    <a:pt x="64894" y="53114"/>
                    <a:pt x="52159" y="66120"/>
                    <a:pt x="32375" y="66120"/>
                  </a:cubicBezTo>
                  <a:cubicBezTo>
                    <a:pt x="12602" y="66120"/>
                    <a:pt x="0" y="53011"/>
                    <a:pt x="0" y="33094"/>
                  </a:cubicBezTo>
                  <a:cubicBezTo>
                    <a:pt x="0" y="13177"/>
                    <a:pt x="12735" y="0"/>
                    <a:pt x="32375" y="0"/>
                  </a:cubicBezTo>
                  <a:close/>
                  <a:moveTo>
                    <a:pt x="32375" y="53148"/>
                  </a:moveTo>
                  <a:cubicBezTo>
                    <a:pt x="44158" y="53148"/>
                    <a:pt x="47663" y="43172"/>
                    <a:pt x="47663" y="33094"/>
                  </a:cubicBezTo>
                  <a:cubicBezTo>
                    <a:pt x="47663" y="23016"/>
                    <a:pt x="44263" y="12972"/>
                    <a:pt x="32375" y="12972"/>
                  </a:cubicBezTo>
                  <a:cubicBezTo>
                    <a:pt x="20498" y="12972"/>
                    <a:pt x="17231" y="23187"/>
                    <a:pt x="17231" y="33094"/>
                  </a:cubicBezTo>
                  <a:cubicBezTo>
                    <a:pt x="17231" y="43002"/>
                    <a:pt x="20736" y="53148"/>
                    <a:pt x="32375" y="531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6394120" y="2495781"/>
              <a:ext cx="95869" cy="64691"/>
            </a:xfrm>
            <a:custGeom>
              <a:rect b="b" l="l" r="r" t="t"/>
              <a:pathLst>
                <a:path extrusionOk="0" h="64691" w="95869">
                  <a:moveTo>
                    <a:pt x="0" y="1841"/>
                  </a:moveTo>
                  <a:lnTo>
                    <a:pt x="16269" y="1841"/>
                  </a:lnTo>
                  <a:lnTo>
                    <a:pt x="16269" y="10216"/>
                  </a:lnTo>
                  <a:lnTo>
                    <a:pt x="16507" y="10216"/>
                  </a:lnTo>
                  <a:cubicBezTo>
                    <a:pt x="18583" y="7035"/>
                    <a:pt x="21431" y="4429"/>
                    <a:pt x="24784" y="2644"/>
                  </a:cubicBezTo>
                  <a:cubicBezTo>
                    <a:pt x="28127" y="858"/>
                    <a:pt x="31880" y="-51"/>
                    <a:pt x="35681" y="2"/>
                  </a:cubicBezTo>
                  <a:cubicBezTo>
                    <a:pt x="43577" y="2"/>
                    <a:pt x="50587" y="2794"/>
                    <a:pt x="53997" y="10421"/>
                  </a:cubicBezTo>
                  <a:cubicBezTo>
                    <a:pt x="56055" y="7267"/>
                    <a:pt x="58865" y="4668"/>
                    <a:pt x="62160" y="2851"/>
                  </a:cubicBezTo>
                  <a:cubicBezTo>
                    <a:pt x="65465" y="1035"/>
                    <a:pt x="69161" y="57"/>
                    <a:pt x="72923" y="2"/>
                  </a:cubicBezTo>
                  <a:cubicBezTo>
                    <a:pt x="86268" y="2"/>
                    <a:pt x="95869" y="6164"/>
                    <a:pt x="95869" y="22439"/>
                  </a:cubicBezTo>
                  <a:lnTo>
                    <a:pt x="95869" y="64691"/>
                  </a:lnTo>
                  <a:lnTo>
                    <a:pt x="78648" y="64691"/>
                  </a:lnTo>
                  <a:lnTo>
                    <a:pt x="78648" y="29044"/>
                  </a:lnTo>
                  <a:cubicBezTo>
                    <a:pt x="78648" y="20669"/>
                    <a:pt x="77895" y="13757"/>
                    <a:pt x="68094" y="13757"/>
                  </a:cubicBezTo>
                  <a:cubicBezTo>
                    <a:pt x="58284" y="13757"/>
                    <a:pt x="56550" y="21860"/>
                    <a:pt x="56550" y="29657"/>
                  </a:cubicBezTo>
                  <a:lnTo>
                    <a:pt x="56550" y="64691"/>
                  </a:lnTo>
                  <a:lnTo>
                    <a:pt x="39319" y="64691"/>
                  </a:lnTo>
                  <a:lnTo>
                    <a:pt x="39319" y="29385"/>
                  </a:lnTo>
                  <a:cubicBezTo>
                    <a:pt x="39319" y="22133"/>
                    <a:pt x="39795" y="13757"/>
                    <a:pt x="28870" y="13757"/>
                  </a:cubicBezTo>
                  <a:cubicBezTo>
                    <a:pt x="25460" y="13757"/>
                    <a:pt x="17221" y="15936"/>
                    <a:pt x="17221" y="28193"/>
                  </a:cubicBezTo>
                  <a:lnTo>
                    <a:pt x="17221" y="64691"/>
                  </a:lnTo>
                  <a:lnTo>
                    <a:pt x="0" y="64691"/>
                  </a:lnTo>
                  <a:lnTo>
                    <a:pt x="0" y="18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6499857" y="2495916"/>
              <a:ext cx="63836" cy="86545"/>
            </a:xfrm>
            <a:custGeom>
              <a:rect b="b" l="l" r="r" t="t"/>
              <a:pathLst>
                <a:path extrusionOk="0" h="86545" w="63836">
                  <a:moveTo>
                    <a:pt x="0" y="1699"/>
                  </a:moveTo>
                  <a:lnTo>
                    <a:pt x="16383" y="1699"/>
                  </a:lnTo>
                  <a:lnTo>
                    <a:pt x="16383" y="9734"/>
                  </a:lnTo>
                  <a:lnTo>
                    <a:pt x="16650" y="9734"/>
                  </a:lnTo>
                  <a:cubicBezTo>
                    <a:pt x="18602" y="6593"/>
                    <a:pt x="21365" y="4035"/>
                    <a:pt x="24651" y="2327"/>
                  </a:cubicBezTo>
                  <a:cubicBezTo>
                    <a:pt x="27937" y="620"/>
                    <a:pt x="31613" y="-172"/>
                    <a:pt x="35309" y="31"/>
                  </a:cubicBezTo>
                  <a:cubicBezTo>
                    <a:pt x="54988" y="31"/>
                    <a:pt x="63837" y="15897"/>
                    <a:pt x="63837" y="33738"/>
                  </a:cubicBezTo>
                  <a:cubicBezTo>
                    <a:pt x="63837" y="50489"/>
                    <a:pt x="54750" y="66151"/>
                    <a:pt x="36300" y="66151"/>
                  </a:cubicBezTo>
                  <a:cubicBezTo>
                    <a:pt x="32623" y="66254"/>
                    <a:pt x="28984" y="65443"/>
                    <a:pt x="25708" y="63791"/>
                  </a:cubicBezTo>
                  <a:cubicBezTo>
                    <a:pt x="22422" y="62139"/>
                    <a:pt x="19602" y="59697"/>
                    <a:pt x="17507" y="56686"/>
                  </a:cubicBezTo>
                  <a:lnTo>
                    <a:pt x="17231" y="56686"/>
                  </a:lnTo>
                  <a:lnTo>
                    <a:pt x="17231" y="86545"/>
                  </a:lnTo>
                  <a:lnTo>
                    <a:pt x="0" y="86545"/>
                  </a:lnTo>
                  <a:lnTo>
                    <a:pt x="0" y="1699"/>
                  </a:lnTo>
                  <a:close/>
                  <a:moveTo>
                    <a:pt x="46615" y="33261"/>
                  </a:moveTo>
                  <a:cubicBezTo>
                    <a:pt x="46615" y="23048"/>
                    <a:pt x="42596" y="13003"/>
                    <a:pt x="31566" y="13003"/>
                  </a:cubicBezTo>
                  <a:cubicBezTo>
                    <a:pt x="20536" y="13003"/>
                    <a:pt x="16650" y="23217"/>
                    <a:pt x="16650" y="33261"/>
                  </a:cubicBezTo>
                  <a:cubicBezTo>
                    <a:pt x="16650" y="43305"/>
                    <a:pt x="20536" y="53179"/>
                    <a:pt x="31671" y="53179"/>
                  </a:cubicBezTo>
                  <a:cubicBezTo>
                    <a:pt x="42796" y="53179"/>
                    <a:pt x="46615" y="43442"/>
                    <a:pt x="46615" y="332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6568989" y="2495943"/>
              <a:ext cx="61150" cy="66157"/>
            </a:xfrm>
            <a:custGeom>
              <a:rect b="b" l="l" r="r" t="t"/>
              <a:pathLst>
                <a:path extrusionOk="0" h="66157" w="61150">
                  <a:moveTo>
                    <a:pt x="1943" y="20973"/>
                  </a:moveTo>
                  <a:cubicBezTo>
                    <a:pt x="2896" y="4971"/>
                    <a:pt x="17326" y="0"/>
                    <a:pt x="31423" y="0"/>
                  </a:cubicBezTo>
                  <a:cubicBezTo>
                    <a:pt x="43920" y="0"/>
                    <a:pt x="58969" y="2792"/>
                    <a:pt x="58969" y="17807"/>
                  </a:cubicBezTo>
                  <a:lnTo>
                    <a:pt x="58969" y="50458"/>
                  </a:lnTo>
                  <a:cubicBezTo>
                    <a:pt x="58655" y="55215"/>
                    <a:pt x="59398" y="59982"/>
                    <a:pt x="61150" y="64418"/>
                  </a:cubicBezTo>
                  <a:lnTo>
                    <a:pt x="43682" y="64418"/>
                  </a:lnTo>
                  <a:cubicBezTo>
                    <a:pt x="43034" y="62453"/>
                    <a:pt x="42624" y="60419"/>
                    <a:pt x="42453" y="58357"/>
                  </a:cubicBezTo>
                  <a:cubicBezTo>
                    <a:pt x="39643" y="61009"/>
                    <a:pt x="36328" y="63064"/>
                    <a:pt x="32699" y="64398"/>
                  </a:cubicBezTo>
                  <a:cubicBezTo>
                    <a:pt x="29070" y="65732"/>
                    <a:pt x="25213" y="66318"/>
                    <a:pt x="21346" y="66120"/>
                  </a:cubicBezTo>
                  <a:cubicBezTo>
                    <a:pt x="9325" y="66120"/>
                    <a:pt x="0" y="60162"/>
                    <a:pt x="0" y="47292"/>
                  </a:cubicBezTo>
                  <a:cubicBezTo>
                    <a:pt x="238" y="18794"/>
                    <a:pt x="42453" y="34081"/>
                    <a:pt x="41738" y="20054"/>
                  </a:cubicBezTo>
                  <a:cubicBezTo>
                    <a:pt x="41738" y="12768"/>
                    <a:pt x="36633" y="11542"/>
                    <a:pt x="30575" y="11542"/>
                  </a:cubicBezTo>
                  <a:cubicBezTo>
                    <a:pt x="23765" y="11542"/>
                    <a:pt x="19783" y="14232"/>
                    <a:pt x="19164" y="21007"/>
                  </a:cubicBezTo>
                  <a:lnTo>
                    <a:pt x="1943" y="20973"/>
                  </a:lnTo>
                  <a:close/>
                  <a:moveTo>
                    <a:pt x="41815" y="33878"/>
                  </a:moveTo>
                  <a:cubicBezTo>
                    <a:pt x="38881" y="36430"/>
                    <a:pt x="32823" y="36566"/>
                    <a:pt x="27480" y="37520"/>
                  </a:cubicBezTo>
                  <a:cubicBezTo>
                    <a:pt x="22127" y="38473"/>
                    <a:pt x="17259" y="40448"/>
                    <a:pt x="17259" y="46747"/>
                  </a:cubicBezTo>
                  <a:cubicBezTo>
                    <a:pt x="17259" y="53046"/>
                    <a:pt x="22231" y="54748"/>
                    <a:pt x="27813" y="54748"/>
                  </a:cubicBezTo>
                  <a:cubicBezTo>
                    <a:pt x="41434" y="54748"/>
                    <a:pt x="41777" y="44193"/>
                    <a:pt x="41777" y="40312"/>
                  </a:cubicBezTo>
                  <a:lnTo>
                    <a:pt x="41815" y="338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6638941" y="2495943"/>
              <a:ext cx="58864" cy="64523"/>
            </a:xfrm>
            <a:custGeom>
              <a:rect b="b" l="l" r="r" t="t"/>
              <a:pathLst>
                <a:path extrusionOk="0" h="64523" w="58864">
                  <a:moveTo>
                    <a:pt x="0" y="1673"/>
                  </a:moveTo>
                  <a:lnTo>
                    <a:pt x="16373" y="1673"/>
                  </a:lnTo>
                  <a:lnTo>
                    <a:pt x="16373" y="10422"/>
                  </a:lnTo>
                  <a:lnTo>
                    <a:pt x="16745" y="10422"/>
                  </a:lnTo>
                  <a:cubicBezTo>
                    <a:pt x="18774" y="7175"/>
                    <a:pt x="21603" y="4508"/>
                    <a:pt x="24955" y="2682"/>
                  </a:cubicBezTo>
                  <a:cubicBezTo>
                    <a:pt x="28318" y="856"/>
                    <a:pt x="32090" y="-67"/>
                    <a:pt x="35919" y="4"/>
                  </a:cubicBezTo>
                  <a:cubicBezTo>
                    <a:pt x="54235" y="4"/>
                    <a:pt x="58865" y="10218"/>
                    <a:pt x="58865" y="25846"/>
                  </a:cubicBezTo>
                  <a:lnTo>
                    <a:pt x="58865" y="64523"/>
                  </a:lnTo>
                  <a:lnTo>
                    <a:pt x="41634" y="64523"/>
                  </a:lnTo>
                  <a:lnTo>
                    <a:pt x="41634" y="28978"/>
                  </a:lnTo>
                  <a:cubicBezTo>
                    <a:pt x="41634" y="18764"/>
                    <a:pt x="38710" y="13588"/>
                    <a:pt x="30575" y="13588"/>
                  </a:cubicBezTo>
                  <a:cubicBezTo>
                    <a:pt x="21241" y="13588"/>
                    <a:pt x="17221" y="18798"/>
                    <a:pt x="17221" y="31532"/>
                  </a:cubicBezTo>
                  <a:lnTo>
                    <a:pt x="17221" y="64523"/>
                  </a:lnTo>
                  <a:lnTo>
                    <a:pt x="0" y="64523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6701368" y="2497613"/>
              <a:ext cx="64350" cy="84845"/>
            </a:xfrm>
            <a:custGeom>
              <a:rect b="b" l="l" r="r" t="t"/>
              <a:pathLst>
                <a:path extrusionOk="0" h="84845" w="64350">
                  <a:moveTo>
                    <a:pt x="37967" y="70648"/>
                  </a:moveTo>
                  <a:cubicBezTo>
                    <a:pt x="34185" y="80863"/>
                    <a:pt x="28127" y="84846"/>
                    <a:pt x="16345" y="84846"/>
                  </a:cubicBezTo>
                  <a:cubicBezTo>
                    <a:pt x="12944" y="84846"/>
                    <a:pt x="9334" y="84573"/>
                    <a:pt x="5791" y="84233"/>
                  </a:cubicBezTo>
                  <a:lnTo>
                    <a:pt x="5791" y="70035"/>
                  </a:lnTo>
                  <a:cubicBezTo>
                    <a:pt x="9182" y="70487"/>
                    <a:pt x="12592" y="70692"/>
                    <a:pt x="16002" y="70648"/>
                  </a:cubicBezTo>
                  <a:cubicBezTo>
                    <a:pt x="17955" y="70500"/>
                    <a:pt x="19764" y="69586"/>
                    <a:pt x="21041" y="68106"/>
                  </a:cubicBezTo>
                  <a:cubicBezTo>
                    <a:pt x="22317" y="66625"/>
                    <a:pt x="22955" y="64699"/>
                    <a:pt x="22812" y="62749"/>
                  </a:cubicBezTo>
                  <a:cubicBezTo>
                    <a:pt x="22822" y="61422"/>
                    <a:pt x="22574" y="60107"/>
                    <a:pt x="22098" y="58867"/>
                  </a:cubicBezTo>
                  <a:lnTo>
                    <a:pt x="0" y="0"/>
                  </a:lnTo>
                  <a:lnTo>
                    <a:pt x="18459" y="0"/>
                  </a:lnTo>
                  <a:lnTo>
                    <a:pt x="32652" y="42968"/>
                  </a:lnTo>
                  <a:lnTo>
                    <a:pt x="32890" y="42968"/>
                  </a:lnTo>
                  <a:lnTo>
                    <a:pt x="46511" y="0"/>
                  </a:lnTo>
                  <a:lnTo>
                    <a:pt x="64351" y="0"/>
                  </a:lnTo>
                  <a:lnTo>
                    <a:pt x="37967" y="706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303653" y="2097221"/>
              <a:ext cx="262572" cy="267338"/>
            </a:xfrm>
            <a:custGeom>
              <a:rect b="b" l="l" r="r" t="t"/>
              <a:pathLst>
                <a:path extrusionOk="0" h="267338" w="262572">
                  <a:moveTo>
                    <a:pt x="138742" y="162473"/>
                  </a:moveTo>
                  <a:lnTo>
                    <a:pt x="236152" y="162473"/>
                  </a:lnTo>
                  <a:cubicBezTo>
                    <a:pt x="229326" y="186734"/>
                    <a:pt x="214121" y="207788"/>
                    <a:pt x="193239" y="221896"/>
                  </a:cubicBezTo>
                  <a:cubicBezTo>
                    <a:pt x="172357" y="236005"/>
                    <a:pt x="147149" y="242253"/>
                    <a:pt x="122095" y="239532"/>
                  </a:cubicBezTo>
                  <a:cubicBezTo>
                    <a:pt x="97041" y="236810"/>
                    <a:pt x="73763" y="225295"/>
                    <a:pt x="56396" y="207032"/>
                  </a:cubicBezTo>
                  <a:cubicBezTo>
                    <a:pt x="39030" y="188769"/>
                    <a:pt x="28701" y="164941"/>
                    <a:pt x="27244" y="139782"/>
                  </a:cubicBezTo>
                  <a:cubicBezTo>
                    <a:pt x="25786" y="114623"/>
                    <a:pt x="33295" y="89761"/>
                    <a:pt x="48436" y="69615"/>
                  </a:cubicBezTo>
                  <a:cubicBezTo>
                    <a:pt x="63577" y="49469"/>
                    <a:pt x="85370" y="35343"/>
                    <a:pt x="109943" y="29747"/>
                  </a:cubicBezTo>
                  <a:cubicBezTo>
                    <a:pt x="134515" y="24150"/>
                    <a:pt x="160276" y="27447"/>
                    <a:pt x="182647" y="39049"/>
                  </a:cubicBezTo>
                  <a:cubicBezTo>
                    <a:pt x="205018" y="50652"/>
                    <a:pt x="222553" y="69810"/>
                    <a:pt x="232134" y="93119"/>
                  </a:cubicBezTo>
                  <a:lnTo>
                    <a:pt x="261040" y="93119"/>
                  </a:lnTo>
                  <a:cubicBezTo>
                    <a:pt x="253552" y="69599"/>
                    <a:pt x="239697" y="48611"/>
                    <a:pt x="221012" y="32482"/>
                  </a:cubicBezTo>
                  <a:cubicBezTo>
                    <a:pt x="202326" y="16353"/>
                    <a:pt x="179539" y="5713"/>
                    <a:pt x="155177" y="1742"/>
                  </a:cubicBezTo>
                  <a:cubicBezTo>
                    <a:pt x="130814" y="-2230"/>
                    <a:pt x="105828" y="622"/>
                    <a:pt x="82987" y="9981"/>
                  </a:cubicBezTo>
                  <a:cubicBezTo>
                    <a:pt x="60146" y="19340"/>
                    <a:pt x="40343" y="34841"/>
                    <a:pt x="25773" y="54766"/>
                  </a:cubicBezTo>
                  <a:cubicBezTo>
                    <a:pt x="11202" y="74690"/>
                    <a:pt x="2433" y="98261"/>
                    <a:pt x="438" y="122864"/>
                  </a:cubicBezTo>
                  <a:cubicBezTo>
                    <a:pt x="-1558" y="147467"/>
                    <a:pt x="3298" y="172142"/>
                    <a:pt x="14468" y="194155"/>
                  </a:cubicBezTo>
                  <a:cubicBezTo>
                    <a:pt x="25637" y="216167"/>
                    <a:pt x="42683" y="234656"/>
                    <a:pt x="63717" y="247574"/>
                  </a:cubicBezTo>
                  <a:cubicBezTo>
                    <a:pt x="84751" y="260491"/>
                    <a:pt x="108951" y="267332"/>
                    <a:pt x="133635" y="267339"/>
                  </a:cubicBezTo>
                  <a:cubicBezTo>
                    <a:pt x="153793" y="267242"/>
                    <a:pt x="173661" y="262534"/>
                    <a:pt x="191719" y="253575"/>
                  </a:cubicBezTo>
                  <a:cubicBezTo>
                    <a:pt x="209777" y="244617"/>
                    <a:pt x="225547" y="231646"/>
                    <a:pt x="237820" y="215655"/>
                  </a:cubicBezTo>
                  <a:lnTo>
                    <a:pt x="237820" y="261585"/>
                  </a:lnTo>
                  <a:lnTo>
                    <a:pt x="262572" y="261585"/>
                  </a:lnTo>
                  <a:lnTo>
                    <a:pt x="262572" y="135610"/>
                  </a:lnTo>
                  <a:lnTo>
                    <a:pt x="138742" y="135610"/>
                  </a:lnTo>
                  <a:lnTo>
                    <a:pt x="138742" y="1624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611355" y="2105488"/>
              <a:ext cx="26658" cy="253276"/>
            </a:xfrm>
            <a:custGeom>
              <a:rect b="b" l="l" r="r" t="t"/>
              <a:pathLst>
                <a:path extrusionOk="0" h="253276" w="26658">
                  <a:moveTo>
                    <a:pt x="26659" y="0"/>
                  </a:moveTo>
                  <a:lnTo>
                    <a:pt x="0" y="0"/>
                  </a:lnTo>
                  <a:lnTo>
                    <a:pt x="0" y="253277"/>
                  </a:lnTo>
                  <a:lnTo>
                    <a:pt x="26659" y="253277"/>
                  </a:lnTo>
                  <a:lnTo>
                    <a:pt x="266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6399178" y="2105488"/>
              <a:ext cx="26688" cy="252971"/>
            </a:xfrm>
            <a:custGeom>
              <a:rect b="b" l="l" r="r" t="t"/>
              <a:pathLst>
                <a:path extrusionOk="0" h="252971" w="26688">
                  <a:moveTo>
                    <a:pt x="26689" y="0"/>
                  </a:moveTo>
                  <a:lnTo>
                    <a:pt x="0" y="0"/>
                  </a:lnTo>
                  <a:lnTo>
                    <a:pt x="0" y="252971"/>
                  </a:lnTo>
                  <a:lnTo>
                    <a:pt x="26689" y="252971"/>
                  </a:lnTo>
                  <a:lnTo>
                    <a:pt x="266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675872" y="2163062"/>
              <a:ext cx="202376" cy="202376"/>
            </a:xfrm>
            <a:custGeom>
              <a:rect b="b" l="l" r="r" t="t"/>
              <a:pathLst>
                <a:path extrusionOk="0" h="202376" w="202376">
                  <a:moveTo>
                    <a:pt x="101154" y="177386"/>
                  </a:moveTo>
                  <a:cubicBezTo>
                    <a:pt x="60298" y="177386"/>
                    <a:pt x="26897" y="142181"/>
                    <a:pt x="26897" y="101291"/>
                  </a:cubicBezTo>
                  <a:cubicBezTo>
                    <a:pt x="26897" y="60400"/>
                    <a:pt x="60162" y="25400"/>
                    <a:pt x="101154" y="25400"/>
                  </a:cubicBezTo>
                  <a:cubicBezTo>
                    <a:pt x="142147" y="25400"/>
                    <a:pt x="175411" y="60332"/>
                    <a:pt x="175411" y="101188"/>
                  </a:cubicBezTo>
                  <a:cubicBezTo>
                    <a:pt x="175411" y="142045"/>
                    <a:pt x="142045" y="177284"/>
                    <a:pt x="101154" y="177284"/>
                  </a:cubicBezTo>
                  <a:moveTo>
                    <a:pt x="101154" y="0"/>
                  </a:moveTo>
                  <a:cubicBezTo>
                    <a:pt x="81142" y="7"/>
                    <a:pt x="61582" y="5947"/>
                    <a:pt x="44946" y="17070"/>
                  </a:cubicBezTo>
                  <a:cubicBezTo>
                    <a:pt x="28310" y="28192"/>
                    <a:pt x="15346" y="43998"/>
                    <a:pt x="7692" y="62489"/>
                  </a:cubicBezTo>
                  <a:cubicBezTo>
                    <a:pt x="39" y="80979"/>
                    <a:pt x="-1960" y="101323"/>
                    <a:pt x="1949" y="120951"/>
                  </a:cubicBezTo>
                  <a:cubicBezTo>
                    <a:pt x="5857" y="140577"/>
                    <a:pt x="15496" y="158604"/>
                    <a:pt x="29649" y="172751"/>
                  </a:cubicBezTo>
                  <a:cubicBezTo>
                    <a:pt x="43802" y="186900"/>
                    <a:pt x="61832" y="196533"/>
                    <a:pt x="81459" y="200435"/>
                  </a:cubicBezTo>
                  <a:cubicBezTo>
                    <a:pt x="101088" y="204336"/>
                    <a:pt x="121431" y="202331"/>
                    <a:pt x="139919" y="194671"/>
                  </a:cubicBezTo>
                  <a:cubicBezTo>
                    <a:pt x="158407" y="187011"/>
                    <a:pt x="174208" y="174042"/>
                    <a:pt x="185326" y="157402"/>
                  </a:cubicBezTo>
                  <a:cubicBezTo>
                    <a:pt x="196442" y="140763"/>
                    <a:pt x="202377" y="121200"/>
                    <a:pt x="202377" y="101188"/>
                  </a:cubicBezTo>
                  <a:cubicBezTo>
                    <a:pt x="202350" y="74354"/>
                    <a:pt x="191675" y="48627"/>
                    <a:pt x="172698" y="29655"/>
                  </a:cubicBezTo>
                  <a:cubicBezTo>
                    <a:pt x="153719" y="10683"/>
                    <a:pt x="127988" y="18"/>
                    <a:pt x="101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909457" y="2105488"/>
              <a:ext cx="203228" cy="261891"/>
            </a:xfrm>
            <a:custGeom>
              <a:rect b="b" l="l" r="r" t="t"/>
              <a:pathLst>
                <a:path extrusionOk="0" h="261891" w="203228">
                  <a:moveTo>
                    <a:pt x="101018" y="234960"/>
                  </a:moveTo>
                  <a:cubicBezTo>
                    <a:pt x="59991" y="234960"/>
                    <a:pt x="26727" y="199755"/>
                    <a:pt x="26727" y="158864"/>
                  </a:cubicBezTo>
                  <a:cubicBezTo>
                    <a:pt x="26727" y="117973"/>
                    <a:pt x="59991" y="82973"/>
                    <a:pt x="101018" y="82973"/>
                  </a:cubicBezTo>
                  <a:cubicBezTo>
                    <a:pt x="142045" y="82973"/>
                    <a:pt x="175208" y="117906"/>
                    <a:pt x="175208" y="158762"/>
                  </a:cubicBezTo>
                  <a:cubicBezTo>
                    <a:pt x="175208" y="199619"/>
                    <a:pt x="141943" y="234858"/>
                    <a:pt x="101018" y="234858"/>
                  </a:cubicBezTo>
                  <a:moveTo>
                    <a:pt x="102142" y="55803"/>
                  </a:moveTo>
                  <a:cubicBezTo>
                    <a:pt x="87875" y="55827"/>
                    <a:pt x="73774" y="58873"/>
                    <a:pt x="60769" y="64741"/>
                  </a:cubicBezTo>
                  <a:cubicBezTo>
                    <a:pt x="47764" y="70610"/>
                    <a:pt x="36150" y="79168"/>
                    <a:pt x="26694" y="89851"/>
                  </a:cubicBezTo>
                  <a:lnTo>
                    <a:pt x="26694" y="0"/>
                  </a:lnTo>
                  <a:lnTo>
                    <a:pt x="0" y="0"/>
                  </a:lnTo>
                  <a:lnTo>
                    <a:pt x="0" y="253311"/>
                  </a:lnTo>
                  <a:lnTo>
                    <a:pt x="26625" y="253311"/>
                  </a:lnTo>
                  <a:lnTo>
                    <a:pt x="26625" y="227844"/>
                  </a:lnTo>
                  <a:cubicBezTo>
                    <a:pt x="36081" y="238528"/>
                    <a:pt x="47695" y="247088"/>
                    <a:pt x="60700" y="252956"/>
                  </a:cubicBezTo>
                  <a:cubicBezTo>
                    <a:pt x="73704" y="258825"/>
                    <a:pt x="87806" y="261870"/>
                    <a:pt x="102074" y="261891"/>
                  </a:cubicBezTo>
                  <a:cubicBezTo>
                    <a:pt x="129069" y="261401"/>
                    <a:pt x="154794" y="250332"/>
                    <a:pt x="173711" y="231068"/>
                  </a:cubicBezTo>
                  <a:cubicBezTo>
                    <a:pt x="192629" y="211802"/>
                    <a:pt x="203228" y="185882"/>
                    <a:pt x="203228" y="158881"/>
                  </a:cubicBezTo>
                  <a:cubicBezTo>
                    <a:pt x="203228" y="131882"/>
                    <a:pt x="192629" y="105960"/>
                    <a:pt x="173711" y="86695"/>
                  </a:cubicBezTo>
                  <a:cubicBezTo>
                    <a:pt x="154794" y="67431"/>
                    <a:pt x="129069" y="56362"/>
                    <a:pt x="102074" y="5587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6145796" y="2161364"/>
              <a:ext cx="206822" cy="206054"/>
            </a:xfrm>
            <a:custGeom>
              <a:rect b="b" l="l" r="r" t="t"/>
              <a:pathLst>
                <a:path extrusionOk="0" h="206054" w="206822">
                  <a:moveTo>
                    <a:pt x="105432" y="178987"/>
                  </a:moveTo>
                  <a:cubicBezTo>
                    <a:pt x="64576" y="178987"/>
                    <a:pt x="31175" y="143781"/>
                    <a:pt x="31175" y="102823"/>
                  </a:cubicBezTo>
                  <a:cubicBezTo>
                    <a:pt x="31175" y="61863"/>
                    <a:pt x="64508" y="26966"/>
                    <a:pt x="105432" y="26966"/>
                  </a:cubicBezTo>
                  <a:cubicBezTo>
                    <a:pt x="146358" y="26966"/>
                    <a:pt x="179658" y="62034"/>
                    <a:pt x="179658" y="102890"/>
                  </a:cubicBezTo>
                  <a:cubicBezTo>
                    <a:pt x="179658" y="143748"/>
                    <a:pt x="146425" y="179054"/>
                    <a:pt x="105432" y="179054"/>
                  </a:cubicBezTo>
                  <a:moveTo>
                    <a:pt x="179858" y="34388"/>
                  </a:moveTo>
                  <a:cubicBezTo>
                    <a:pt x="165951" y="18824"/>
                    <a:pt x="147654" y="7849"/>
                    <a:pt x="127375" y="2918"/>
                  </a:cubicBezTo>
                  <a:cubicBezTo>
                    <a:pt x="107091" y="-2014"/>
                    <a:pt x="85793" y="-670"/>
                    <a:pt x="66293" y="6771"/>
                  </a:cubicBezTo>
                  <a:cubicBezTo>
                    <a:pt x="46794" y="14213"/>
                    <a:pt x="30015" y="27400"/>
                    <a:pt x="18177" y="44589"/>
                  </a:cubicBezTo>
                  <a:cubicBezTo>
                    <a:pt x="6339" y="61778"/>
                    <a:pt x="0" y="82156"/>
                    <a:pt x="0" y="103027"/>
                  </a:cubicBezTo>
                  <a:cubicBezTo>
                    <a:pt x="0" y="123898"/>
                    <a:pt x="6339" y="144277"/>
                    <a:pt x="18177" y="161464"/>
                  </a:cubicBezTo>
                  <a:cubicBezTo>
                    <a:pt x="30015" y="178653"/>
                    <a:pt x="46794" y="191842"/>
                    <a:pt x="66293" y="199283"/>
                  </a:cubicBezTo>
                  <a:cubicBezTo>
                    <a:pt x="85793" y="206724"/>
                    <a:pt x="107091" y="208068"/>
                    <a:pt x="127375" y="203136"/>
                  </a:cubicBezTo>
                  <a:cubicBezTo>
                    <a:pt x="147654" y="198205"/>
                    <a:pt x="165951" y="187231"/>
                    <a:pt x="179858" y="171667"/>
                  </a:cubicBezTo>
                  <a:lnTo>
                    <a:pt x="179858" y="197508"/>
                  </a:lnTo>
                  <a:lnTo>
                    <a:pt x="206823" y="197508"/>
                  </a:lnTo>
                  <a:lnTo>
                    <a:pt x="206823" y="11951"/>
                  </a:lnTo>
                  <a:lnTo>
                    <a:pt x="179858" y="11951"/>
                  </a:lnTo>
                  <a:lnTo>
                    <a:pt x="179858" y="343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7127545" y="2079722"/>
              <a:ext cx="47291" cy="44772"/>
            </a:xfrm>
            <a:custGeom>
              <a:rect b="b" l="l" r="r" t="t"/>
              <a:pathLst>
                <a:path extrusionOk="0" h="44772" w="47291">
                  <a:moveTo>
                    <a:pt x="47292" y="0"/>
                  </a:moveTo>
                  <a:lnTo>
                    <a:pt x="0" y="0"/>
                  </a:lnTo>
                  <a:lnTo>
                    <a:pt x="0" y="44772"/>
                  </a:lnTo>
                  <a:lnTo>
                    <a:pt x="47292" y="44772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6477683" y="2105488"/>
              <a:ext cx="141912" cy="253073"/>
            </a:xfrm>
            <a:custGeom>
              <a:rect b="b" l="l" r="r" t="t"/>
              <a:pathLst>
                <a:path extrusionOk="0" h="253073" w="141912">
                  <a:moveTo>
                    <a:pt x="43339" y="0"/>
                  </a:moveTo>
                  <a:lnTo>
                    <a:pt x="0" y="0"/>
                  </a:lnTo>
                  <a:lnTo>
                    <a:pt x="0" y="212387"/>
                  </a:lnTo>
                  <a:lnTo>
                    <a:pt x="0" y="253073"/>
                  </a:lnTo>
                  <a:lnTo>
                    <a:pt x="141913" y="253073"/>
                  </a:lnTo>
                  <a:lnTo>
                    <a:pt x="141913" y="212387"/>
                  </a:lnTo>
                  <a:lnTo>
                    <a:pt x="43339" y="212387"/>
                  </a:lnTo>
                  <a:lnTo>
                    <a:pt x="433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7127545" y="2159425"/>
              <a:ext cx="47291" cy="198768"/>
            </a:xfrm>
            <a:custGeom>
              <a:rect b="b" l="l" r="r" t="t"/>
              <a:pathLst>
                <a:path extrusionOk="0" h="198768" w="47291">
                  <a:moveTo>
                    <a:pt x="47292" y="0"/>
                  </a:moveTo>
                  <a:lnTo>
                    <a:pt x="0" y="0"/>
                  </a:lnTo>
                  <a:lnTo>
                    <a:pt x="0" y="198768"/>
                  </a:lnTo>
                  <a:lnTo>
                    <a:pt x="47292" y="198768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6635667" y="2158713"/>
              <a:ext cx="207689" cy="207756"/>
            </a:xfrm>
            <a:custGeom>
              <a:rect b="b" l="l" r="r" t="t"/>
              <a:pathLst>
                <a:path extrusionOk="0" h="207756" w="207689">
                  <a:moveTo>
                    <a:pt x="103905" y="165334"/>
                  </a:moveTo>
                  <a:cubicBezTo>
                    <a:pt x="72282" y="165334"/>
                    <a:pt x="46574" y="137824"/>
                    <a:pt x="46574" y="104048"/>
                  </a:cubicBezTo>
                  <a:cubicBezTo>
                    <a:pt x="46574" y="70273"/>
                    <a:pt x="72282" y="42763"/>
                    <a:pt x="103905" y="42763"/>
                  </a:cubicBezTo>
                  <a:cubicBezTo>
                    <a:pt x="135538" y="42763"/>
                    <a:pt x="161208" y="70273"/>
                    <a:pt x="161208" y="104048"/>
                  </a:cubicBezTo>
                  <a:cubicBezTo>
                    <a:pt x="161208" y="137824"/>
                    <a:pt x="135538" y="165334"/>
                    <a:pt x="103905" y="165334"/>
                  </a:cubicBezTo>
                  <a:close/>
                  <a:moveTo>
                    <a:pt x="103905" y="68"/>
                  </a:moveTo>
                  <a:cubicBezTo>
                    <a:pt x="83369" y="55"/>
                    <a:pt x="63281" y="6134"/>
                    <a:pt x="46203" y="17536"/>
                  </a:cubicBezTo>
                  <a:cubicBezTo>
                    <a:pt x="29115" y="28939"/>
                    <a:pt x="15790" y="45152"/>
                    <a:pt x="7922" y="64126"/>
                  </a:cubicBezTo>
                  <a:cubicBezTo>
                    <a:pt x="54" y="83100"/>
                    <a:pt x="-2013" y="103981"/>
                    <a:pt x="1988" y="124130"/>
                  </a:cubicBezTo>
                  <a:cubicBezTo>
                    <a:pt x="5979" y="144278"/>
                    <a:pt x="15866" y="162788"/>
                    <a:pt x="30391" y="177317"/>
                  </a:cubicBezTo>
                  <a:cubicBezTo>
                    <a:pt x="44908" y="191847"/>
                    <a:pt x="63415" y="201744"/>
                    <a:pt x="83560" y="205756"/>
                  </a:cubicBezTo>
                  <a:cubicBezTo>
                    <a:pt x="103705" y="209769"/>
                    <a:pt x="124584" y="207716"/>
                    <a:pt x="143568" y="199858"/>
                  </a:cubicBezTo>
                  <a:cubicBezTo>
                    <a:pt x="162541" y="192001"/>
                    <a:pt x="178762" y="178691"/>
                    <a:pt x="190183" y="161612"/>
                  </a:cubicBezTo>
                  <a:cubicBezTo>
                    <a:pt x="201594" y="144533"/>
                    <a:pt x="207690" y="124453"/>
                    <a:pt x="207690" y="103912"/>
                  </a:cubicBezTo>
                  <a:cubicBezTo>
                    <a:pt x="207699" y="76374"/>
                    <a:pt x="196765" y="49958"/>
                    <a:pt x="177305" y="30473"/>
                  </a:cubicBezTo>
                  <a:cubicBezTo>
                    <a:pt x="157845" y="10988"/>
                    <a:pt x="131452" y="27"/>
                    <a:pt x="10390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7216537" y="2158871"/>
              <a:ext cx="204377" cy="208097"/>
            </a:xfrm>
            <a:custGeom>
              <a:rect b="b" l="l" r="r" t="t"/>
              <a:pathLst>
                <a:path extrusionOk="0" h="208097" w="204377">
                  <a:moveTo>
                    <a:pt x="155486" y="131705"/>
                  </a:moveTo>
                  <a:cubicBezTo>
                    <a:pt x="151085" y="141688"/>
                    <a:pt x="143922" y="150200"/>
                    <a:pt x="134826" y="156234"/>
                  </a:cubicBezTo>
                  <a:cubicBezTo>
                    <a:pt x="125739" y="162269"/>
                    <a:pt x="115119" y="165572"/>
                    <a:pt x="104213" y="165752"/>
                  </a:cubicBezTo>
                  <a:cubicBezTo>
                    <a:pt x="72580" y="165752"/>
                    <a:pt x="46910" y="138140"/>
                    <a:pt x="46910" y="104229"/>
                  </a:cubicBezTo>
                  <a:cubicBezTo>
                    <a:pt x="46910" y="67185"/>
                    <a:pt x="72580" y="42739"/>
                    <a:pt x="104213" y="42739"/>
                  </a:cubicBezTo>
                  <a:cubicBezTo>
                    <a:pt x="114557" y="42883"/>
                    <a:pt x="124672" y="45847"/>
                    <a:pt x="133464" y="51314"/>
                  </a:cubicBezTo>
                  <a:cubicBezTo>
                    <a:pt x="142246" y="56779"/>
                    <a:pt x="149380" y="64538"/>
                    <a:pt x="154086" y="73757"/>
                  </a:cubicBezTo>
                  <a:lnTo>
                    <a:pt x="203597" y="73757"/>
                  </a:lnTo>
                  <a:cubicBezTo>
                    <a:pt x="196300" y="49779"/>
                    <a:pt x="180594" y="29241"/>
                    <a:pt x="159362" y="15918"/>
                  </a:cubicBezTo>
                  <a:cubicBezTo>
                    <a:pt x="138131" y="2595"/>
                    <a:pt x="112804" y="-2617"/>
                    <a:pt x="88039" y="1239"/>
                  </a:cubicBezTo>
                  <a:cubicBezTo>
                    <a:pt x="63274" y="5095"/>
                    <a:pt x="40738" y="17761"/>
                    <a:pt x="24565" y="36907"/>
                  </a:cubicBezTo>
                  <a:cubicBezTo>
                    <a:pt x="8391" y="56054"/>
                    <a:pt x="-324" y="80395"/>
                    <a:pt x="9" y="105457"/>
                  </a:cubicBezTo>
                  <a:cubicBezTo>
                    <a:pt x="352" y="130517"/>
                    <a:pt x="9725" y="154613"/>
                    <a:pt x="26412" y="173316"/>
                  </a:cubicBezTo>
                  <a:cubicBezTo>
                    <a:pt x="43100" y="192018"/>
                    <a:pt x="65970" y="204069"/>
                    <a:pt x="90830" y="207253"/>
                  </a:cubicBezTo>
                  <a:cubicBezTo>
                    <a:pt x="115690" y="210438"/>
                    <a:pt x="140865" y="204542"/>
                    <a:pt x="161725" y="190650"/>
                  </a:cubicBezTo>
                  <a:cubicBezTo>
                    <a:pt x="182584" y="176758"/>
                    <a:pt x="197729" y="155803"/>
                    <a:pt x="204378" y="131637"/>
                  </a:cubicBezTo>
                  <a:lnTo>
                    <a:pt x="155486" y="1317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874761" y="2374772"/>
              <a:ext cx="200844" cy="96889"/>
            </a:xfrm>
            <a:custGeom>
              <a:rect b="b" l="l" r="r" t="t"/>
              <a:pathLst>
                <a:path extrusionOk="0" h="96889" w="200844">
                  <a:moveTo>
                    <a:pt x="95669" y="52501"/>
                  </a:moveTo>
                  <a:cubicBezTo>
                    <a:pt x="85182" y="52317"/>
                    <a:pt x="74886" y="49714"/>
                    <a:pt x="65570" y="44894"/>
                  </a:cubicBezTo>
                  <a:cubicBezTo>
                    <a:pt x="56255" y="40075"/>
                    <a:pt x="48187" y="33171"/>
                    <a:pt x="41977" y="24718"/>
                  </a:cubicBezTo>
                  <a:lnTo>
                    <a:pt x="0" y="45147"/>
                  </a:lnTo>
                  <a:cubicBezTo>
                    <a:pt x="10096" y="61316"/>
                    <a:pt x="24222" y="74585"/>
                    <a:pt x="40996" y="83650"/>
                  </a:cubicBezTo>
                  <a:cubicBezTo>
                    <a:pt x="57769" y="92717"/>
                    <a:pt x="76610" y="97270"/>
                    <a:pt x="95669" y="96864"/>
                  </a:cubicBezTo>
                  <a:cubicBezTo>
                    <a:pt x="122101" y="96659"/>
                    <a:pt x="147504" y="86627"/>
                    <a:pt x="166945" y="68723"/>
                  </a:cubicBezTo>
                  <a:cubicBezTo>
                    <a:pt x="186385" y="50819"/>
                    <a:pt x="198463" y="26321"/>
                    <a:pt x="200844" y="0"/>
                  </a:cubicBezTo>
                  <a:lnTo>
                    <a:pt x="153381" y="0"/>
                  </a:lnTo>
                  <a:cubicBezTo>
                    <a:pt x="149295" y="29655"/>
                    <a:pt x="125016" y="52467"/>
                    <a:pt x="95498" y="524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869399" y="2159597"/>
              <a:ext cx="206729" cy="207587"/>
            </a:xfrm>
            <a:custGeom>
              <a:rect b="b" l="l" r="r" t="t"/>
              <a:pathLst>
                <a:path extrusionOk="0" h="207587" w="206729">
                  <a:moveTo>
                    <a:pt x="103298" y="165436"/>
                  </a:moveTo>
                  <a:cubicBezTo>
                    <a:pt x="71808" y="165436"/>
                    <a:pt x="46233" y="137926"/>
                    <a:pt x="46233" y="104150"/>
                  </a:cubicBezTo>
                  <a:cubicBezTo>
                    <a:pt x="46233" y="70375"/>
                    <a:pt x="71808" y="42865"/>
                    <a:pt x="103298" y="42865"/>
                  </a:cubicBezTo>
                  <a:cubicBezTo>
                    <a:pt x="134797" y="42865"/>
                    <a:pt x="160495" y="70103"/>
                    <a:pt x="160495" y="104150"/>
                  </a:cubicBezTo>
                  <a:cubicBezTo>
                    <a:pt x="160495" y="138198"/>
                    <a:pt x="134892" y="165436"/>
                    <a:pt x="103298" y="165436"/>
                  </a:cubicBezTo>
                  <a:close/>
                  <a:moveTo>
                    <a:pt x="164039" y="20530"/>
                  </a:moveTo>
                  <a:cubicBezTo>
                    <a:pt x="145255" y="6916"/>
                    <a:pt x="122443" y="14"/>
                    <a:pt x="99269" y="933"/>
                  </a:cubicBezTo>
                  <a:cubicBezTo>
                    <a:pt x="76094" y="1852"/>
                    <a:pt x="53901" y="10540"/>
                    <a:pt x="36261" y="25598"/>
                  </a:cubicBezTo>
                  <a:cubicBezTo>
                    <a:pt x="18620" y="40657"/>
                    <a:pt x="6552" y="61211"/>
                    <a:pt x="2009" y="83956"/>
                  </a:cubicBezTo>
                  <a:cubicBezTo>
                    <a:pt x="-2544" y="106701"/>
                    <a:pt x="695" y="130314"/>
                    <a:pt x="11191" y="150998"/>
                  </a:cubicBezTo>
                  <a:cubicBezTo>
                    <a:pt x="21688" y="171681"/>
                    <a:pt x="38833" y="188234"/>
                    <a:pt x="59873" y="197992"/>
                  </a:cubicBezTo>
                  <a:cubicBezTo>
                    <a:pt x="80923" y="207752"/>
                    <a:pt x="104631" y="210150"/>
                    <a:pt x="127206" y="204802"/>
                  </a:cubicBezTo>
                  <a:cubicBezTo>
                    <a:pt x="149770" y="199453"/>
                    <a:pt x="169887" y="186670"/>
                    <a:pt x="184308" y="168506"/>
                  </a:cubicBezTo>
                  <a:cubicBezTo>
                    <a:pt x="198738" y="150343"/>
                    <a:pt x="206635" y="127856"/>
                    <a:pt x="206730" y="104662"/>
                  </a:cubicBezTo>
                  <a:lnTo>
                    <a:pt x="206730" y="0"/>
                  </a:lnTo>
                  <a:lnTo>
                    <a:pt x="164039" y="0"/>
                  </a:lnTo>
                  <a:lnTo>
                    <a:pt x="164039" y="20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460617" y="2097024"/>
              <a:ext cx="56115" cy="56110"/>
            </a:xfrm>
            <a:custGeom>
              <a:rect b="b" l="l" r="r" t="t"/>
              <a:pathLst>
                <a:path extrusionOk="0" h="56110" w="56115">
                  <a:moveTo>
                    <a:pt x="7" y="27646"/>
                  </a:moveTo>
                  <a:cubicBezTo>
                    <a:pt x="93" y="22117"/>
                    <a:pt x="1798" y="16735"/>
                    <a:pt x="4932" y="12176"/>
                  </a:cubicBezTo>
                  <a:cubicBezTo>
                    <a:pt x="8065" y="7617"/>
                    <a:pt x="12466" y="4085"/>
                    <a:pt x="17600" y="2023"/>
                  </a:cubicBezTo>
                  <a:cubicBezTo>
                    <a:pt x="22734" y="-39"/>
                    <a:pt x="28354" y="-538"/>
                    <a:pt x="33773" y="587"/>
                  </a:cubicBezTo>
                  <a:cubicBezTo>
                    <a:pt x="39183" y="1713"/>
                    <a:pt x="44146" y="4413"/>
                    <a:pt x="48032" y="8349"/>
                  </a:cubicBezTo>
                  <a:cubicBezTo>
                    <a:pt x="51909" y="12285"/>
                    <a:pt x="54547" y="17281"/>
                    <a:pt x="55605" y="22709"/>
                  </a:cubicBezTo>
                  <a:cubicBezTo>
                    <a:pt x="56652" y="28138"/>
                    <a:pt x="56081" y="33757"/>
                    <a:pt x="53947" y="38860"/>
                  </a:cubicBezTo>
                  <a:cubicBezTo>
                    <a:pt x="51823" y="43963"/>
                    <a:pt x="48232" y="48323"/>
                    <a:pt x="43632" y="51392"/>
                  </a:cubicBezTo>
                  <a:cubicBezTo>
                    <a:pt x="39031" y="54461"/>
                    <a:pt x="33630" y="56103"/>
                    <a:pt x="28096" y="56110"/>
                  </a:cubicBezTo>
                  <a:cubicBezTo>
                    <a:pt x="24372" y="56143"/>
                    <a:pt x="20667" y="55426"/>
                    <a:pt x="17219" y="54003"/>
                  </a:cubicBezTo>
                  <a:cubicBezTo>
                    <a:pt x="13771" y="52579"/>
                    <a:pt x="10647" y="50478"/>
                    <a:pt x="8027" y="47823"/>
                  </a:cubicBezTo>
                  <a:cubicBezTo>
                    <a:pt x="5408" y="45168"/>
                    <a:pt x="3351" y="42014"/>
                    <a:pt x="1969" y="38548"/>
                  </a:cubicBezTo>
                  <a:cubicBezTo>
                    <a:pt x="598" y="35082"/>
                    <a:pt x="-79" y="31375"/>
                    <a:pt x="7" y="27646"/>
                  </a:cubicBezTo>
                  <a:close/>
                  <a:moveTo>
                    <a:pt x="51757" y="27646"/>
                  </a:moveTo>
                  <a:cubicBezTo>
                    <a:pt x="51757" y="13312"/>
                    <a:pt x="41746" y="2792"/>
                    <a:pt x="28096" y="2792"/>
                  </a:cubicBezTo>
                  <a:cubicBezTo>
                    <a:pt x="14447" y="2792"/>
                    <a:pt x="4503" y="13312"/>
                    <a:pt x="4503" y="27646"/>
                  </a:cubicBezTo>
                  <a:cubicBezTo>
                    <a:pt x="4332" y="30856"/>
                    <a:pt x="4817" y="34067"/>
                    <a:pt x="5922" y="37084"/>
                  </a:cubicBezTo>
                  <a:cubicBezTo>
                    <a:pt x="7037" y="40101"/>
                    <a:pt x="8742" y="42860"/>
                    <a:pt x="10961" y="45193"/>
                  </a:cubicBezTo>
                  <a:cubicBezTo>
                    <a:pt x="13171" y="47526"/>
                    <a:pt x="15828" y="49384"/>
                    <a:pt x="18781" y="50653"/>
                  </a:cubicBezTo>
                  <a:cubicBezTo>
                    <a:pt x="21734" y="51923"/>
                    <a:pt x="24915" y="52578"/>
                    <a:pt x="28134" y="52578"/>
                  </a:cubicBezTo>
                  <a:cubicBezTo>
                    <a:pt x="31344" y="52578"/>
                    <a:pt x="34526" y="51923"/>
                    <a:pt x="37479" y="50653"/>
                  </a:cubicBezTo>
                  <a:cubicBezTo>
                    <a:pt x="40431" y="49384"/>
                    <a:pt x="43098" y="47526"/>
                    <a:pt x="45308" y="45193"/>
                  </a:cubicBezTo>
                  <a:cubicBezTo>
                    <a:pt x="47518" y="42860"/>
                    <a:pt x="49232" y="40101"/>
                    <a:pt x="50337" y="37084"/>
                  </a:cubicBezTo>
                  <a:cubicBezTo>
                    <a:pt x="51452" y="34067"/>
                    <a:pt x="51928" y="30856"/>
                    <a:pt x="51757" y="27646"/>
                  </a:cubicBezTo>
                  <a:close/>
                  <a:moveTo>
                    <a:pt x="16962" y="12155"/>
                  </a:moveTo>
                  <a:lnTo>
                    <a:pt x="31097" y="12155"/>
                  </a:lnTo>
                  <a:cubicBezTo>
                    <a:pt x="32306" y="12028"/>
                    <a:pt x="33535" y="12153"/>
                    <a:pt x="34697" y="12524"/>
                  </a:cubicBezTo>
                  <a:cubicBezTo>
                    <a:pt x="35859" y="12894"/>
                    <a:pt x="36936" y="13501"/>
                    <a:pt x="37860" y="14307"/>
                  </a:cubicBezTo>
                  <a:cubicBezTo>
                    <a:pt x="38774" y="15113"/>
                    <a:pt x="39517" y="16100"/>
                    <a:pt x="40031" y="17206"/>
                  </a:cubicBezTo>
                  <a:cubicBezTo>
                    <a:pt x="40555" y="18312"/>
                    <a:pt x="40831" y="19514"/>
                    <a:pt x="40869" y="20735"/>
                  </a:cubicBezTo>
                  <a:cubicBezTo>
                    <a:pt x="40927" y="22492"/>
                    <a:pt x="40327" y="24208"/>
                    <a:pt x="39203" y="25554"/>
                  </a:cubicBezTo>
                  <a:cubicBezTo>
                    <a:pt x="38069" y="26899"/>
                    <a:pt x="36478" y="27778"/>
                    <a:pt x="34735" y="28021"/>
                  </a:cubicBezTo>
                  <a:cubicBezTo>
                    <a:pt x="38145" y="28906"/>
                    <a:pt x="39403" y="30677"/>
                    <a:pt x="39812" y="34354"/>
                  </a:cubicBezTo>
                  <a:cubicBezTo>
                    <a:pt x="40288" y="38542"/>
                    <a:pt x="40288" y="41674"/>
                    <a:pt x="41241" y="42048"/>
                  </a:cubicBezTo>
                  <a:lnTo>
                    <a:pt x="41241" y="42559"/>
                  </a:lnTo>
                  <a:lnTo>
                    <a:pt x="35383" y="42559"/>
                  </a:lnTo>
                  <a:cubicBezTo>
                    <a:pt x="34497" y="42150"/>
                    <a:pt x="34393" y="38950"/>
                    <a:pt x="34126" y="35443"/>
                  </a:cubicBezTo>
                  <a:cubicBezTo>
                    <a:pt x="34145" y="34704"/>
                    <a:pt x="34002" y="33968"/>
                    <a:pt x="33716" y="33289"/>
                  </a:cubicBezTo>
                  <a:cubicBezTo>
                    <a:pt x="33421" y="32609"/>
                    <a:pt x="32983" y="32001"/>
                    <a:pt x="32430" y="31508"/>
                  </a:cubicBezTo>
                  <a:cubicBezTo>
                    <a:pt x="31887" y="31015"/>
                    <a:pt x="31230" y="30649"/>
                    <a:pt x="30525" y="30434"/>
                  </a:cubicBezTo>
                  <a:cubicBezTo>
                    <a:pt x="29811" y="30220"/>
                    <a:pt x="29068" y="30163"/>
                    <a:pt x="28335" y="30268"/>
                  </a:cubicBezTo>
                  <a:lnTo>
                    <a:pt x="22886" y="30268"/>
                  </a:lnTo>
                  <a:lnTo>
                    <a:pt x="22886" y="42559"/>
                  </a:lnTo>
                  <a:lnTo>
                    <a:pt x="16933" y="42559"/>
                  </a:lnTo>
                  <a:lnTo>
                    <a:pt x="16962" y="12155"/>
                  </a:lnTo>
                  <a:close/>
                  <a:moveTo>
                    <a:pt x="22924" y="25774"/>
                  </a:moveTo>
                  <a:lnTo>
                    <a:pt x="29735" y="25774"/>
                  </a:lnTo>
                  <a:cubicBezTo>
                    <a:pt x="33135" y="25774"/>
                    <a:pt x="34945" y="24037"/>
                    <a:pt x="34945" y="21416"/>
                  </a:cubicBezTo>
                  <a:cubicBezTo>
                    <a:pt x="34945" y="18794"/>
                    <a:pt x="33240" y="17126"/>
                    <a:pt x="29830" y="17126"/>
                  </a:cubicBezTo>
                  <a:lnTo>
                    <a:pt x="23020" y="17126"/>
                  </a:lnTo>
                  <a:lnTo>
                    <a:pt x="22924" y="257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03" name="Google Shape;103;p5"/>
          <p:cNvSpPr txBox="1"/>
          <p:nvPr>
            <p:ph idx="1" type="subTitle"/>
          </p:nvPr>
        </p:nvSpPr>
        <p:spPr>
          <a:xfrm>
            <a:off x="285750" y="1789700"/>
            <a:ext cx="3253800" cy="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84F6B"/>
              </a:buClr>
              <a:buSzPts val="1800"/>
              <a:buNone/>
              <a:defRPr>
                <a:solidFill>
                  <a:srgbClr val="484F6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Quotes_callouts_1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/>
          <p:nvPr/>
        </p:nvSpPr>
        <p:spPr>
          <a:xfrm>
            <a:off x="805399" y="699426"/>
            <a:ext cx="7533300" cy="3742500"/>
          </a:xfrm>
          <a:prstGeom prst="octagon">
            <a:avLst>
              <a:gd fmla="val 758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6" name="Google Shape;106;p6"/>
          <p:cNvSpPr txBox="1"/>
          <p:nvPr>
            <p:ph type="title"/>
          </p:nvPr>
        </p:nvSpPr>
        <p:spPr>
          <a:xfrm>
            <a:off x="1428750" y="1457325"/>
            <a:ext cx="6393600" cy="22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Manrope SemiBold"/>
              <a:buNone/>
              <a:defRPr sz="48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6"/>
          <p:cNvSpPr txBox="1"/>
          <p:nvPr/>
        </p:nvSpPr>
        <p:spPr>
          <a:xfrm>
            <a:off x="292199" y="4736125"/>
            <a:ext cx="131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5" u="none" cap="none" strike="noStrike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GlobalLogic - A Hitachi Group Company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1775" y="4770181"/>
            <a:ext cx="95424" cy="9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6"/>
          <p:cNvSpPr txBox="1"/>
          <p:nvPr/>
        </p:nvSpPr>
        <p:spPr>
          <a:xfrm>
            <a:off x="8662350" y="4736125"/>
            <a:ext cx="1896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‹#›</a:t>
            </a:fld>
            <a:endParaRPr sz="500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7822225" y="4736125"/>
            <a:ext cx="65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5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Confidential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_Text Slide 1">
  <p:cSld name="Title, Subtitle and Content 16p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292199" y="1527010"/>
            <a:ext cx="6227700" cy="3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nrope"/>
              <a:buChar char="○"/>
              <a:defRPr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11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nrope"/>
              <a:buChar char="■"/>
              <a:defRPr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11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nrope"/>
              <a:buChar char="●"/>
              <a:defRPr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11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nrope"/>
              <a:buChar char="○"/>
              <a:defRPr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111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nrope"/>
              <a:buChar char="■"/>
              <a:defRPr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111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nrope"/>
              <a:buChar char="●"/>
              <a:defRPr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111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nrope"/>
              <a:buChar char="○"/>
              <a:defRPr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111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300"/>
              <a:buFont typeface="Manrope"/>
              <a:buChar char="■"/>
              <a:defRPr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13" name="Google Shape;113;p7"/>
          <p:cNvSpPr txBox="1"/>
          <p:nvPr>
            <p:ph idx="2" type="body"/>
          </p:nvPr>
        </p:nvSpPr>
        <p:spPr>
          <a:xfrm>
            <a:off x="292200" y="1218006"/>
            <a:ext cx="622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F2D"/>
              </a:buClr>
              <a:buSzPts val="1600"/>
              <a:buFont typeface="Manrope"/>
              <a:buNone/>
              <a:defRPr b="1" sz="1600">
                <a:solidFill>
                  <a:srgbClr val="FF5F2D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nrope"/>
              <a:buNone/>
              <a:defRPr b="1" sz="1300">
                <a:latin typeface="Manrope"/>
                <a:ea typeface="Manrope"/>
                <a:cs typeface="Manrope"/>
                <a:sym typeface="Manrope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nrope"/>
              <a:buNone/>
              <a:defRPr b="1" sz="1300">
                <a:latin typeface="Manrope"/>
                <a:ea typeface="Manrope"/>
                <a:cs typeface="Manrope"/>
                <a:sym typeface="Manrope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nrope"/>
              <a:buNone/>
              <a:defRPr b="1" sz="1300">
                <a:latin typeface="Manrope"/>
                <a:ea typeface="Manrope"/>
                <a:cs typeface="Manrope"/>
                <a:sym typeface="Manrope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nrope"/>
              <a:buNone/>
              <a:defRPr b="1" sz="1300">
                <a:latin typeface="Manrope"/>
                <a:ea typeface="Manrope"/>
                <a:cs typeface="Manrope"/>
                <a:sym typeface="Manrope"/>
              </a:defRPr>
            </a:lvl5pPr>
            <a:lvl6pPr indent="-3111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00"/>
              <a:buFont typeface="Manrope"/>
              <a:buChar char="■"/>
              <a:defRPr sz="1300">
                <a:latin typeface="Manrope"/>
                <a:ea typeface="Manrope"/>
                <a:cs typeface="Manrope"/>
                <a:sym typeface="Manrope"/>
              </a:defRPr>
            </a:lvl6pPr>
            <a:lvl7pPr indent="-3111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anrope"/>
              <a:buChar char="●"/>
              <a:defRPr sz="1300">
                <a:latin typeface="Manrope"/>
                <a:ea typeface="Manrope"/>
                <a:cs typeface="Manrope"/>
                <a:sym typeface="Manrope"/>
              </a:defRPr>
            </a:lvl7pPr>
            <a:lvl8pPr indent="-3111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anrope"/>
              <a:buChar char="○"/>
              <a:defRPr sz="1300">
                <a:latin typeface="Manrope"/>
                <a:ea typeface="Manrope"/>
                <a:cs typeface="Manrope"/>
                <a:sym typeface="Manrope"/>
              </a:defRPr>
            </a:lvl8pPr>
            <a:lvl9pPr indent="-3111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300"/>
              <a:buFont typeface="Manrope"/>
              <a:buChar char="■"/>
              <a:defRPr sz="13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14" name="Google Shape;114;p7"/>
          <p:cNvSpPr txBox="1"/>
          <p:nvPr>
            <p:ph type="title"/>
          </p:nvPr>
        </p:nvSpPr>
        <p:spPr>
          <a:xfrm>
            <a:off x="292200" y="286200"/>
            <a:ext cx="84264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5" name="Google Shape;115;p7"/>
          <p:cNvSpPr txBox="1"/>
          <p:nvPr/>
        </p:nvSpPr>
        <p:spPr>
          <a:xfrm>
            <a:off x="292199" y="4736125"/>
            <a:ext cx="131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5" u="none" cap="none" strike="noStrike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GlobalLogic - A Hitachi Group Company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1775" y="4770181"/>
            <a:ext cx="95424" cy="9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 txBox="1"/>
          <p:nvPr/>
        </p:nvSpPr>
        <p:spPr>
          <a:xfrm>
            <a:off x="8662350" y="4736125"/>
            <a:ext cx="1896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‹#›</a:t>
            </a:fld>
            <a:endParaRPr sz="500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822225" y="4736125"/>
            <a:ext cx="65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5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Confidential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_Text slide 2">
  <p:cSld name="Content - 3 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292200" y="286201"/>
            <a:ext cx="84264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421061" y="1829699"/>
            <a:ext cx="2689200" cy="3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2921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2921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2921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latin typeface="Manrope"/>
                <a:ea typeface="Manrope"/>
                <a:cs typeface="Manrope"/>
                <a:sym typeface="Manrope"/>
              </a:defRPr>
            </a:lvl6pPr>
            <a:lvl7pPr indent="-2921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latin typeface="Manrope"/>
                <a:ea typeface="Manrope"/>
                <a:cs typeface="Manrope"/>
                <a:sym typeface="Manrope"/>
              </a:defRPr>
            </a:lvl7pPr>
            <a:lvl8pPr indent="-2921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latin typeface="Manrope"/>
                <a:ea typeface="Manrope"/>
                <a:cs typeface="Manrope"/>
                <a:sym typeface="Manrope"/>
              </a:defRPr>
            </a:lvl8pPr>
            <a:lvl9pPr indent="-2921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22" name="Google Shape;122;p8"/>
          <p:cNvSpPr txBox="1"/>
          <p:nvPr>
            <p:ph idx="2" type="body"/>
          </p:nvPr>
        </p:nvSpPr>
        <p:spPr>
          <a:xfrm>
            <a:off x="3237264" y="1438795"/>
            <a:ext cx="26877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None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None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indent="-2286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None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indent="-2286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None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indent="-2286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None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indent="-311150" lvl="5" marL="274320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Char char="■"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indent="-311150" lvl="6" marL="32004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Char char="●"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indent="-311150" lvl="7" marL="3657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Char char="○"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indent="-311150" lvl="8" marL="4114800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FF5F2D"/>
              </a:buClr>
              <a:buSzPts val="1300"/>
              <a:buFont typeface="Manrope SemiBold"/>
              <a:buChar char="■"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23" name="Google Shape;123;p8"/>
          <p:cNvSpPr txBox="1"/>
          <p:nvPr>
            <p:ph idx="3" type="body"/>
          </p:nvPr>
        </p:nvSpPr>
        <p:spPr>
          <a:xfrm>
            <a:off x="6226447" y="1829924"/>
            <a:ext cx="2687700" cy="3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2921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2921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2921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latin typeface="Manrope"/>
                <a:ea typeface="Manrope"/>
                <a:cs typeface="Manrope"/>
                <a:sym typeface="Manrope"/>
              </a:defRPr>
            </a:lvl6pPr>
            <a:lvl7pPr indent="-2921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latin typeface="Manrope"/>
                <a:ea typeface="Manrope"/>
                <a:cs typeface="Manrope"/>
                <a:sym typeface="Manrope"/>
              </a:defRPr>
            </a:lvl7pPr>
            <a:lvl8pPr indent="-2921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latin typeface="Manrope"/>
                <a:ea typeface="Manrope"/>
                <a:cs typeface="Manrope"/>
                <a:sym typeface="Manrope"/>
              </a:defRPr>
            </a:lvl8pPr>
            <a:lvl9pPr indent="-2921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24" name="Google Shape;124;p8"/>
          <p:cNvSpPr txBox="1"/>
          <p:nvPr>
            <p:ph idx="4" type="body"/>
          </p:nvPr>
        </p:nvSpPr>
        <p:spPr>
          <a:xfrm>
            <a:off x="421060" y="1436170"/>
            <a:ext cx="26892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None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None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indent="-2286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None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indent="-2286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None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indent="-2286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None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indent="-311150" lvl="5" marL="274320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Char char="■"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indent="-311150" lvl="6" marL="32004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Char char="●"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indent="-311150" lvl="7" marL="3657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Char char="○"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indent="-311150" lvl="8" marL="4114800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FF5F2D"/>
              </a:buClr>
              <a:buSzPts val="1300"/>
              <a:buFont typeface="Manrope SemiBold"/>
              <a:buChar char="■"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25" name="Google Shape;125;p8"/>
          <p:cNvSpPr txBox="1"/>
          <p:nvPr>
            <p:ph idx="5" type="body"/>
          </p:nvPr>
        </p:nvSpPr>
        <p:spPr>
          <a:xfrm>
            <a:off x="3237265" y="1829528"/>
            <a:ext cx="2687700" cy="3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•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2921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2921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2921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latin typeface="Manrope"/>
                <a:ea typeface="Manrope"/>
                <a:cs typeface="Manrope"/>
                <a:sym typeface="Manrope"/>
              </a:defRPr>
            </a:lvl6pPr>
            <a:lvl7pPr indent="-2921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latin typeface="Manrope"/>
                <a:ea typeface="Manrope"/>
                <a:cs typeface="Manrope"/>
                <a:sym typeface="Manrope"/>
              </a:defRPr>
            </a:lvl7pPr>
            <a:lvl8pPr indent="-2921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latin typeface="Manrope"/>
                <a:ea typeface="Manrope"/>
                <a:cs typeface="Manrope"/>
                <a:sym typeface="Manrope"/>
              </a:defRPr>
            </a:lvl8pPr>
            <a:lvl9pPr indent="-2921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6" type="body"/>
          </p:nvPr>
        </p:nvSpPr>
        <p:spPr>
          <a:xfrm>
            <a:off x="6224860" y="1436170"/>
            <a:ext cx="26877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None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None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indent="-2286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None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indent="-2286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None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indent="-2286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None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indent="-311150" lvl="5" marL="274320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Char char="■"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indent="-311150" lvl="6" marL="32004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Char char="●"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indent="-311150" lvl="7" marL="3657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5F2D"/>
              </a:buClr>
              <a:buSzPts val="1300"/>
              <a:buFont typeface="Manrope SemiBold"/>
              <a:buChar char="○"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indent="-311150" lvl="8" marL="4114800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FF5F2D"/>
              </a:buClr>
              <a:buSzPts val="1300"/>
              <a:buFont typeface="Manrope SemiBold"/>
              <a:buChar char="■"/>
              <a:defRPr sz="13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27" name="Google Shape;127;p8"/>
          <p:cNvSpPr txBox="1"/>
          <p:nvPr/>
        </p:nvSpPr>
        <p:spPr>
          <a:xfrm>
            <a:off x="292199" y="4736125"/>
            <a:ext cx="131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5" u="none" cap="none" strike="noStrike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GlobalLogic - A Hitachi Group Company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1775" y="4770181"/>
            <a:ext cx="95424" cy="9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 txBox="1"/>
          <p:nvPr/>
        </p:nvSpPr>
        <p:spPr>
          <a:xfrm>
            <a:off x="8662350" y="4736125"/>
            <a:ext cx="1896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‹#›</a:t>
            </a:fld>
            <a:endParaRPr sz="500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822225" y="4736125"/>
            <a:ext cx="65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5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Confidential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920">
          <p15:clr>
            <a:srgbClr val="A4A3A4"/>
          </p15:clr>
        </p15:guide>
        <p15:guide id="2" pos="2032">
          <p15:clr>
            <a:srgbClr val="A4A3A4"/>
          </p15:clr>
        </p15:guide>
        <p15:guide id="3" pos="3725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_Text Slide 3">
  <p:cSld name="4_Big heading, multiple text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294000" y="286201"/>
            <a:ext cx="84264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33" name="Google Shape;133;p9"/>
          <p:cNvSpPr txBox="1"/>
          <p:nvPr/>
        </p:nvSpPr>
        <p:spPr>
          <a:xfrm>
            <a:off x="292199" y="4736125"/>
            <a:ext cx="131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5" u="none" cap="none" strike="noStrike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GlobalLogic - A Hitachi Group Company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34" name="Google Shape;134;p9"/>
          <p:cNvSpPr/>
          <p:nvPr/>
        </p:nvSpPr>
        <p:spPr>
          <a:xfrm rot="5400000">
            <a:off x="-1670475" y="2485525"/>
            <a:ext cx="3636300" cy="295200"/>
          </a:xfrm>
          <a:prstGeom prst="snip2SameRect">
            <a:avLst>
              <a:gd fmla="val 37644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1775" y="4770181"/>
            <a:ext cx="95424" cy="9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 txBox="1"/>
          <p:nvPr/>
        </p:nvSpPr>
        <p:spPr>
          <a:xfrm>
            <a:off x="8662350" y="4736125"/>
            <a:ext cx="1896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‹#›</a:t>
            </a:fld>
            <a:endParaRPr sz="500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7822225" y="4736125"/>
            <a:ext cx="65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5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Confidential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38" name="Google Shape;138;p9"/>
          <p:cNvSpPr txBox="1"/>
          <p:nvPr>
            <p:ph idx="1" type="subTitle"/>
          </p:nvPr>
        </p:nvSpPr>
        <p:spPr>
          <a:xfrm>
            <a:off x="682650" y="1194665"/>
            <a:ext cx="2726400" cy="2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SemiBold"/>
              <a:buNone/>
              <a:defRPr sz="1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9"/>
          <p:cNvSpPr txBox="1"/>
          <p:nvPr>
            <p:ph idx="2" type="subTitle"/>
          </p:nvPr>
        </p:nvSpPr>
        <p:spPr>
          <a:xfrm>
            <a:off x="4572000" y="1194665"/>
            <a:ext cx="2726400" cy="206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SemiBold"/>
              <a:buNone/>
              <a:defRPr sz="1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9"/>
          <p:cNvSpPr txBox="1"/>
          <p:nvPr>
            <p:ph idx="3" type="subTitle"/>
          </p:nvPr>
        </p:nvSpPr>
        <p:spPr>
          <a:xfrm>
            <a:off x="682650" y="3005990"/>
            <a:ext cx="2726400" cy="2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SemiBold"/>
              <a:buNone/>
              <a:defRPr sz="1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9"/>
          <p:cNvSpPr txBox="1"/>
          <p:nvPr>
            <p:ph idx="4" type="subTitle"/>
          </p:nvPr>
        </p:nvSpPr>
        <p:spPr>
          <a:xfrm>
            <a:off x="4572000" y="3005990"/>
            <a:ext cx="2726400" cy="206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SemiBold"/>
              <a:buNone/>
              <a:defRPr sz="1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9"/>
          <p:cNvSpPr txBox="1"/>
          <p:nvPr>
            <p:ph idx="5" type="body"/>
          </p:nvPr>
        </p:nvSpPr>
        <p:spPr>
          <a:xfrm>
            <a:off x="800100" y="1435950"/>
            <a:ext cx="3290100" cy="1193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43" name="Google Shape;143;p9"/>
          <p:cNvSpPr txBox="1"/>
          <p:nvPr>
            <p:ph idx="6" type="body"/>
          </p:nvPr>
        </p:nvSpPr>
        <p:spPr>
          <a:xfrm>
            <a:off x="800100" y="3295175"/>
            <a:ext cx="3290100" cy="1193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44" name="Google Shape;144;p9"/>
          <p:cNvSpPr txBox="1"/>
          <p:nvPr>
            <p:ph idx="7" type="body"/>
          </p:nvPr>
        </p:nvSpPr>
        <p:spPr>
          <a:xfrm>
            <a:off x="4637175" y="3295175"/>
            <a:ext cx="3290100" cy="1193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45" name="Google Shape;145;p9"/>
          <p:cNvSpPr txBox="1"/>
          <p:nvPr>
            <p:ph idx="8" type="body"/>
          </p:nvPr>
        </p:nvSpPr>
        <p:spPr>
          <a:xfrm>
            <a:off x="4572000" y="1435950"/>
            <a:ext cx="3290100" cy="1193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●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○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■"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_Text Slide 4">
  <p:cSld name="CUSTOM_4_1_1_2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292200" y="1148475"/>
            <a:ext cx="2698800" cy="1552500"/>
          </a:xfrm>
          <a:prstGeom prst="snip1Rect">
            <a:avLst>
              <a:gd fmla="val 1289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3222675" y="1148475"/>
            <a:ext cx="2698800" cy="1552500"/>
          </a:xfrm>
          <a:prstGeom prst="snip1Rect">
            <a:avLst>
              <a:gd fmla="val 1270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6153150" y="1148475"/>
            <a:ext cx="2698800" cy="1552500"/>
          </a:xfrm>
          <a:prstGeom prst="snip1Rect">
            <a:avLst>
              <a:gd fmla="val 1287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488650" y="1606653"/>
            <a:ext cx="2377500" cy="965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2100" lvl="0" marL="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●"/>
              <a:defRPr sz="1000">
                <a:latin typeface="Manrope"/>
                <a:ea typeface="Manrope"/>
                <a:cs typeface="Manrope"/>
                <a:sym typeface="Manrope"/>
              </a:defRPr>
            </a:lvl1pPr>
            <a:lvl2pPr indent="-292100" lvl="1" marL="9144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○"/>
              <a:defRPr sz="1000">
                <a:latin typeface="Manrope"/>
                <a:ea typeface="Manrope"/>
                <a:cs typeface="Manrope"/>
                <a:sym typeface="Manrope"/>
              </a:defRPr>
            </a:lvl2pPr>
            <a:lvl3pPr indent="-292100" lvl="2" marL="13716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■"/>
              <a:defRPr sz="1000">
                <a:latin typeface="Manrope"/>
                <a:ea typeface="Manrope"/>
                <a:cs typeface="Manrope"/>
                <a:sym typeface="Manrope"/>
              </a:defRPr>
            </a:lvl3pPr>
            <a:lvl4pPr indent="-292100" lvl="3" marL="18288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●"/>
              <a:defRPr sz="1000">
                <a:latin typeface="Manrope"/>
                <a:ea typeface="Manrope"/>
                <a:cs typeface="Manrope"/>
                <a:sym typeface="Manrope"/>
              </a:defRPr>
            </a:lvl4pPr>
            <a:lvl5pPr indent="-292100" lvl="4" marL="2286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○"/>
              <a:defRPr sz="1000">
                <a:latin typeface="Manrope"/>
                <a:ea typeface="Manrope"/>
                <a:cs typeface="Manrope"/>
                <a:sym typeface="Manrope"/>
              </a:defRPr>
            </a:lvl5pPr>
            <a:lvl6pPr indent="-292100" lvl="5" marL="2743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■"/>
              <a:defRPr sz="1000">
                <a:latin typeface="Manrope"/>
                <a:ea typeface="Manrope"/>
                <a:cs typeface="Manrope"/>
                <a:sym typeface="Manrope"/>
              </a:defRPr>
            </a:lvl6pPr>
            <a:lvl7pPr indent="-292100" lvl="6" marL="32004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●"/>
              <a:defRPr sz="1000">
                <a:latin typeface="Manrope"/>
                <a:ea typeface="Manrope"/>
                <a:cs typeface="Manrope"/>
                <a:sym typeface="Manrope"/>
              </a:defRPr>
            </a:lvl7pPr>
            <a:lvl8pPr indent="-292100" lvl="7" marL="36576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○"/>
              <a:defRPr sz="1000">
                <a:latin typeface="Manrope"/>
                <a:ea typeface="Manrope"/>
                <a:cs typeface="Manrope"/>
                <a:sym typeface="Manrope"/>
              </a:defRPr>
            </a:lvl8pPr>
            <a:lvl9pPr indent="-292100" lvl="8" marL="41148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■"/>
              <a:defRPr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51" name="Google Shape;151;p10"/>
          <p:cNvSpPr txBox="1"/>
          <p:nvPr>
            <p:ph idx="2" type="body"/>
          </p:nvPr>
        </p:nvSpPr>
        <p:spPr>
          <a:xfrm>
            <a:off x="3419125" y="1606653"/>
            <a:ext cx="2377500" cy="965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2100" lvl="0" marL="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●"/>
              <a:defRPr sz="1000">
                <a:latin typeface="Manrope"/>
                <a:ea typeface="Manrope"/>
                <a:cs typeface="Manrope"/>
                <a:sym typeface="Manrope"/>
              </a:defRPr>
            </a:lvl1pPr>
            <a:lvl2pPr indent="-292100" lvl="1" marL="9144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○"/>
              <a:defRPr sz="1000">
                <a:latin typeface="Manrope"/>
                <a:ea typeface="Manrope"/>
                <a:cs typeface="Manrope"/>
                <a:sym typeface="Manrope"/>
              </a:defRPr>
            </a:lvl2pPr>
            <a:lvl3pPr indent="-292100" lvl="2" marL="13716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■"/>
              <a:defRPr sz="1000">
                <a:latin typeface="Manrope"/>
                <a:ea typeface="Manrope"/>
                <a:cs typeface="Manrope"/>
                <a:sym typeface="Manrope"/>
              </a:defRPr>
            </a:lvl3pPr>
            <a:lvl4pPr indent="-292100" lvl="3" marL="18288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●"/>
              <a:defRPr sz="1000">
                <a:latin typeface="Manrope"/>
                <a:ea typeface="Manrope"/>
                <a:cs typeface="Manrope"/>
                <a:sym typeface="Manrope"/>
              </a:defRPr>
            </a:lvl4pPr>
            <a:lvl5pPr indent="-292100" lvl="4" marL="2286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○"/>
              <a:defRPr sz="1000">
                <a:latin typeface="Manrope"/>
                <a:ea typeface="Manrope"/>
                <a:cs typeface="Manrope"/>
                <a:sym typeface="Manrope"/>
              </a:defRPr>
            </a:lvl5pPr>
            <a:lvl6pPr indent="-292100" lvl="5" marL="2743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■"/>
              <a:defRPr sz="1000">
                <a:latin typeface="Manrope"/>
                <a:ea typeface="Manrope"/>
                <a:cs typeface="Manrope"/>
                <a:sym typeface="Manrope"/>
              </a:defRPr>
            </a:lvl6pPr>
            <a:lvl7pPr indent="-292100" lvl="6" marL="32004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●"/>
              <a:defRPr sz="1000">
                <a:latin typeface="Manrope"/>
                <a:ea typeface="Manrope"/>
                <a:cs typeface="Manrope"/>
                <a:sym typeface="Manrope"/>
              </a:defRPr>
            </a:lvl7pPr>
            <a:lvl8pPr indent="-292100" lvl="7" marL="36576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○"/>
              <a:defRPr sz="1000">
                <a:latin typeface="Manrope"/>
                <a:ea typeface="Manrope"/>
                <a:cs typeface="Manrope"/>
                <a:sym typeface="Manrope"/>
              </a:defRPr>
            </a:lvl8pPr>
            <a:lvl9pPr indent="-292100" lvl="8" marL="41148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■"/>
              <a:defRPr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52" name="Google Shape;152;p10"/>
          <p:cNvSpPr txBox="1"/>
          <p:nvPr>
            <p:ph idx="3" type="body"/>
          </p:nvPr>
        </p:nvSpPr>
        <p:spPr>
          <a:xfrm>
            <a:off x="6349150" y="1606653"/>
            <a:ext cx="2377500" cy="965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2100" lvl="0" marL="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●"/>
              <a:defRPr sz="1000">
                <a:latin typeface="Manrope"/>
                <a:ea typeface="Manrope"/>
                <a:cs typeface="Manrope"/>
                <a:sym typeface="Manrope"/>
              </a:defRPr>
            </a:lvl1pPr>
            <a:lvl2pPr indent="-292100" lvl="1" marL="9144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○"/>
              <a:defRPr sz="1000">
                <a:latin typeface="Manrope"/>
                <a:ea typeface="Manrope"/>
                <a:cs typeface="Manrope"/>
                <a:sym typeface="Manrope"/>
              </a:defRPr>
            </a:lvl2pPr>
            <a:lvl3pPr indent="-292100" lvl="2" marL="13716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■"/>
              <a:defRPr sz="1000">
                <a:latin typeface="Manrope"/>
                <a:ea typeface="Manrope"/>
                <a:cs typeface="Manrope"/>
                <a:sym typeface="Manrope"/>
              </a:defRPr>
            </a:lvl3pPr>
            <a:lvl4pPr indent="-292100" lvl="3" marL="18288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●"/>
              <a:defRPr sz="1000">
                <a:latin typeface="Manrope"/>
                <a:ea typeface="Manrope"/>
                <a:cs typeface="Manrope"/>
                <a:sym typeface="Manrope"/>
              </a:defRPr>
            </a:lvl4pPr>
            <a:lvl5pPr indent="-292100" lvl="4" marL="2286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○"/>
              <a:defRPr sz="1000">
                <a:latin typeface="Manrope"/>
                <a:ea typeface="Manrope"/>
                <a:cs typeface="Manrope"/>
                <a:sym typeface="Manrope"/>
              </a:defRPr>
            </a:lvl5pPr>
            <a:lvl6pPr indent="-292100" lvl="5" marL="2743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■"/>
              <a:defRPr sz="1000">
                <a:latin typeface="Manrope"/>
                <a:ea typeface="Manrope"/>
                <a:cs typeface="Manrope"/>
                <a:sym typeface="Manrope"/>
              </a:defRPr>
            </a:lvl6pPr>
            <a:lvl7pPr indent="-292100" lvl="6" marL="32004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●"/>
              <a:defRPr sz="1000">
                <a:latin typeface="Manrope"/>
                <a:ea typeface="Manrope"/>
                <a:cs typeface="Manrope"/>
                <a:sym typeface="Manrope"/>
              </a:defRPr>
            </a:lvl7pPr>
            <a:lvl8pPr indent="-292100" lvl="7" marL="36576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○"/>
              <a:defRPr sz="1000">
                <a:latin typeface="Manrope"/>
                <a:ea typeface="Manrope"/>
                <a:cs typeface="Manrope"/>
                <a:sym typeface="Manrope"/>
              </a:defRPr>
            </a:lvl8pPr>
            <a:lvl9pPr indent="-292100" lvl="8" marL="41148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■"/>
              <a:defRPr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53" name="Google Shape;153;p10"/>
          <p:cNvSpPr/>
          <p:nvPr/>
        </p:nvSpPr>
        <p:spPr>
          <a:xfrm>
            <a:off x="1757438" y="2916450"/>
            <a:ext cx="2698800" cy="1552500"/>
          </a:xfrm>
          <a:prstGeom prst="snip1Rect">
            <a:avLst>
              <a:gd fmla="val 1297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4" name="Google Shape;154;p10"/>
          <p:cNvSpPr txBox="1"/>
          <p:nvPr>
            <p:ph idx="4" type="body"/>
          </p:nvPr>
        </p:nvSpPr>
        <p:spPr>
          <a:xfrm>
            <a:off x="1944263" y="3449726"/>
            <a:ext cx="2346900" cy="867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2100" lvl="0" marL="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●"/>
              <a:defRPr sz="1000">
                <a:latin typeface="Manrope"/>
                <a:ea typeface="Manrope"/>
                <a:cs typeface="Manrope"/>
                <a:sym typeface="Manrope"/>
              </a:defRPr>
            </a:lvl1pPr>
            <a:lvl2pPr indent="-292100" lvl="1" marL="9144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○"/>
              <a:defRPr sz="1000">
                <a:latin typeface="Manrope"/>
                <a:ea typeface="Manrope"/>
                <a:cs typeface="Manrope"/>
                <a:sym typeface="Manrope"/>
              </a:defRPr>
            </a:lvl2pPr>
            <a:lvl3pPr indent="-292100" lvl="2" marL="13716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■"/>
              <a:defRPr sz="1000">
                <a:latin typeface="Manrope"/>
                <a:ea typeface="Manrope"/>
                <a:cs typeface="Manrope"/>
                <a:sym typeface="Manrope"/>
              </a:defRPr>
            </a:lvl3pPr>
            <a:lvl4pPr indent="-292100" lvl="3" marL="18288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●"/>
              <a:defRPr sz="1000">
                <a:latin typeface="Manrope"/>
                <a:ea typeface="Manrope"/>
                <a:cs typeface="Manrope"/>
                <a:sym typeface="Manrope"/>
              </a:defRPr>
            </a:lvl4pPr>
            <a:lvl5pPr indent="-292100" lvl="4" marL="2286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○"/>
              <a:defRPr sz="1000">
                <a:latin typeface="Manrope"/>
                <a:ea typeface="Manrope"/>
                <a:cs typeface="Manrope"/>
                <a:sym typeface="Manrope"/>
              </a:defRPr>
            </a:lvl5pPr>
            <a:lvl6pPr indent="-292100" lvl="5" marL="2743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■"/>
              <a:defRPr sz="1000">
                <a:latin typeface="Manrope"/>
                <a:ea typeface="Manrope"/>
                <a:cs typeface="Manrope"/>
                <a:sym typeface="Manrope"/>
              </a:defRPr>
            </a:lvl6pPr>
            <a:lvl7pPr indent="-292100" lvl="6" marL="32004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●"/>
              <a:defRPr sz="1000">
                <a:latin typeface="Manrope"/>
                <a:ea typeface="Manrope"/>
                <a:cs typeface="Manrope"/>
                <a:sym typeface="Manrope"/>
              </a:defRPr>
            </a:lvl7pPr>
            <a:lvl8pPr indent="-292100" lvl="7" marL="36576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○"/>
              <a:defRPr sz="1000">
                <a:latin typeface="Manrope"/>
                <a:ea typeface="Manrope"/>
                <a:cs typeface="Manrope"/>
                <a:sym typeface="Manrope"/>
              </a:defRPr>
            </a:lvl8pPr>
            <a:lvl9pPr indent="-292100" lvl="8" marL="41148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■"/>
              <a:defRPr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55" name="Google Shape;155;p10"/>
          <p:cNvSpPr/>
          <p:nvPr/>
        </p:nvSpPr>
        <p:spPr>
          <a:xfrm>
            <a:off x="4687913" y="2916450"/>
            <a:ext cx="2698800" cy="1552500"/>
          </a:xfrm>
          <a:prstGeom prst="snip1Rect">
            <a:avLst>
              <a:gd fmla="val 125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6" name="Google Shape;156;p10"/>
          <p:cNvSpPr txBox="1"/>
          <p:nvPr>
            <p:ph idx="5" type="body"/>
          </p:nvPr>
        </p:nvSpPr>
        <p:spPr>
          <a:xfrm>
            <a:off x="4874738" y="3449726"/>
            <a:ext cx="2377500" cy="867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2100" lvl="0" marL="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●"/>
              <a:defRPr sz="1000">
                <a:latin typeface="Manrope"/>
                <a:ea typeface="Manrope"/>
                <a:cs typeface="Manrope"/>
                <a:sym typeface="Manrope"/>
              </a:defRPr>
            </a:lvl1pPr>
            <a:lvl2pPr indent="-292100" lvl="1" marL="9144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○"/>
              <a:defRPr sz="1000">
                <a:latin typeface="Manrope"/>
                <a:ea typeface="Manrope"/>
                <a:cs typeface="Manrope"/>
                <a:sym typeface="Manrope"/>
              </a:defRPr>
            </a:lvl2pPr>
            <a:lvl3pPr indent="-292100" lvl="2" marL="13716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■"/>
              <a:defRPr sz="1000">
                <a:latin typeface="Manrope"/>
                <a:ea typeface="Manrope"/>
                <a:cs typeface="Manrope"/>
                <a:sym typeface="Manrope"/>
              </a:defRPr>
            </a:lvl3pPr>
            <a:lvl4pPr indent="-292100" lvl="3" marL="18288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●"/>
              <a:defRPr sz="1000">
                <a:latin typeface="Manrope"/>
                <a:ea typeface="Manrope"/>
                <a:cs typeface="Manrope"/>
                <a:sym typeface="Manrope"/>
              </a:defRPr>
            </a:lvl4pPr>
            <a:lvl5pPr indent="-292100" lvl="4" marL="2286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○"/>
              <a:defRPr sz="1000">
                <a:latin typeface="Manrope"/>
                <a:ea typeface="Manrope"/>
                <a:cs typeface="Manrope"/>
                <a:sym typeface="Manrope"/>
              </a:defRPr>
            </a:lvl5pPr>
            <a:lvl6pPr indent="-292100" lvl="5" marL="2743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■"/>
              <a:defRPr sz="1000">
                <a:latin typeface="Manrope"/>
                <a:ea typeface="Manrope"/>
                <a:cs typeface="Manrope"/>
                <a:sym typeface="Manrope"/>
              </a:defRPr>
            </a:lvl6pPr>
            <a:lvl7pPr indent="-292100" lvl="6" marL="32004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●"/>
              <a:defRPr sz="1000">
                <a:latin typeface="Manrope"/>
                <a:ea typeface="Manrope"/>
                <a:cs typeface="Manrope"/>
                <a:sym typeface="Manrope"/>
              </a:defRPr>
            </a:lvl7pPr>
            <a:lvl8pPr indent="-292100" lvl="7" marL="36576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○"/>
              <a:defRPr sz="1000">
                <a:latin typeface="Manrope"/>
                <a:ea typeface="Manrope"/>
                <a:cs typeface="Manrope"/>
                <a:sym typeface="Manrope"/>
              </a:defRPr>
            </a:lvl8pPr>
            <a:lvl9pPr indent="-292100" lvl="8" marL="41148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"/>
              <a:buChar char="■"/>
              <a:defRPr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57" name="Google Shape;157;p10"/>
          <p:cNvSpPr txBox="1"/>
          <p:nvPr>
            <p:ph type="title"/>
          </p:nvPr>
        </p:nvSpPr>
        <p:spPr>
          <a:xfrm>
            <a:off x="292200" y="286200"/>
            <a:ext cx="8424000" cy="22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anrope SemiBold"/>
              <a:buNone/>
              <a:defRPr sz="1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None/>
              <a:defRPr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58" name="Google Shape;158;p10"/>
          <p:cNvSpPr txBox="1"/>
          <p:nvPr/>
        </p:nvSpPr>
        <p:spPr>
          <a:xfrm>
            <a:off x="292199" y="4736125"/>
            <a:ext cx="131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5" u="none" cap="none" strike="noStrike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GlobalLogic - A Hitachi Group Company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1775" y="4770181"/>
            <a:ext cx="95424" cy="9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0"/>
          <p:cNvSpPr txBox="1"/>
          <p:nvPr/>
        </p:nvSpPr>
        <p:spPr>
          <a:xfrm>
            <a:off x="8662350" y="4736125"/>
            <a:ext cx="1896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‹#›</a:t>
            </a:fld>
            <a:endParaRPr sz="500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7822225" y="4736125"/>
            <a:ext cx="6537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5">
                <a:solidFill>
                  <a:srgbClr val="000000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Confidential</a:t>
            </a:r>
            <a:endParaRPr sz="525">
              <a:solidFill>
                <a:srgbClr val="000000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62" name="Google Shape;162;p10"/>
          <p:cNvSpPr txBox="1"/>
          <p:nvPr>
            <p:ph idx="6" type="title"/>
          </p:nvPr>
        </p:nvSpPr>
        <p:spPr>
          <a:xfrm>
            <a:off x="486750" y="1253515"/>
            <a:ext cx="2183400" cy="376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rope SemiBold"/>
              <a:buNone/>
              <a:defRPr sz="2000">
                <a:solidFill>
                  <a:schemeClr val="accent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7" type="title"/>
          </p:nvPr>
        </p:nvSpPr>
        <p:spPr>
          <a:xfrm>
            <a:off x="3417950" y="1253515"/>
            <a:ext cx="2183400" cy="376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rope SemiBold"/>
              <a:buNone/>
              <a:defRPr sz="2000">
                <a:solidFill>
                  <a:schemeClr val="accent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8" type="title"/>
          </p:nvPr>
        </p:nvSpPr>
        <p:spPr>
          <a:xfrm>
            <a:off x="6349600" y="1253515"/>
            <a:ext cx="2183400" cy="376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rope SemiBold"/>
              <a:buNone/>
              <a:defRPr sz="2000">
                <a:solidFill>
                  <a:schemeClr val="accent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10"/>
          <p:cNvSpPr txBox="1"/>
          <p:nvPr>
            <p:ph idx="9" type="title"/>
          </p:nvPr>
        </p:nvSpPr>
        <p:spPr>
          <a:xfrm>
            <a:off x="1944275" y="3076040"/>
            <a:ext cx="2183400" cy="376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rope SemiBold"/>
              <a:buNone/>
              <a:defRPr sz="2000">
                <a:solidFill>
                  <a:schemeClr val="accent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10"/>
          <p:cNvSpPr txBox="1"/>
          <p:nvPr>
            <p:ph idx="13" type="title"/>
          </p:nvPr>
        </p:nvSpPr>
        <p:spPr>
          <a:xfrm>
            <a:off x="4874750" y="3076040"/>
            <a:ext cx="2183400" cy="376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rope SemiBold"/>
              <a:buNone/>
              <a:defRPr sz="2000">
                <a:solidFill>
                  <a:schemeClr val="accent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80">
          <p15:clr>
            <a:srgbClr val="E46962"/>
          </p15:clr>
        </p15:guide>
        <p15:guide id="2" pos="465">
          <p15:clr>
            <a:srgbClr val="E46962"/>
          </p15:clr>
        </p15:guide>
        <p15:guide id="3" pos="426">
          <p15:clr>
            <a:srgbClr val="E46962"/>
          </p15:clr>
        </p15:guide>
        <p15:guide id="4" pos="504">
          <p15:clr>
            <a:srgbClr val="E46962"/>
          </p15:clr>
        </p15:guide>
        <p15:guide id="5" pos="1497">
          <p15:clr>
            <a:srgbClr val="E46962"/>
          </p15:clr>
        </p15:guide>
        <p15:guide id="6" pos="1456">
          <p15:clr>
            <a:srgbClr val="E46962"/>
          </p15:clr>
        </p15:guide>
        <p15:guide id="7" pos="1538">
          <p15:clr>
            <a:srgbClr val="E46962"/>
          </p15:clr>
        </p15:guide>
        <p15:guide id="8" pos="2839">
          <p15:clr>
            <a:srgbClr val="E46962"/>
          </p15:clr>
        </p15:guide>
        <p15:guide id="9" pos="2921">
          <p15:clr>
            <a:srgbClr val="E46962"/>
          </p15:clr>
        </p15:guide>
        <p15:guide id="10" pos="2880">
          <p15:clr>
            <a:srgbClr val="E46962"/>
          </p15:clr>
        </p15:guide>
        <p15:guide id="11" pos="4222">
          <p15:clr>
            <a:srgbClr val="E46962"/>
          </p15:clr>
        </p15:guide>
        <p15:guide id="12" pos="4304">
          <p15:clr>
            <a:srgbClr val="E46962"/>
          </p15:clr>
        </p15:guide>
        <p15:guide id="13" pos="4263">
          <p15:clr>
            <a:srgbClr val="E46962"/>
          </p15:clr>
        </p15:guide>
        <p15:guide id="14" pos="5256">
          <p15:clr>
            <a:srgbClr val="E46962"/>
          </p15:clr>
        </p15:guide>
        <p15:guide id="15" pos="5337">
          <p15:clr>
            <a:srgbClr val="E46962"/>
          </p15:clr>
        </p15:guide>
        <p15:guide id="16" pos="5295">
          <p15:clr>
            <a:srgbClr val="E46962"/>
          </p15:clr>
        </p15:guide>
        <p15:guide id="17" pos="5564">
          <p15:clr>
            <a:srgbClr val="E46962"/>
          </p15:clr>
        </p15:guide>
        <p15:guide id="18" orient="horz" pos="183">
          <p15:clr>
            <a:schemeClr val="accent1"/>
          </p15:clr>
        </p15:guide>
        <p15:guide id="19" orient="horz" pos="504">
          <p15:clr>
            <a:srgbClr val="E46962"/>
          </p15:clr>
        </p15:guide>
        <p15:guide id="20" orient="horz" pos="553">
          <p15:clr>
            <a:srgbClr val="E46962"/>
          </p15:clr>
        </p15:guide>
        <p15:guide id="21" orient="horz" pos="601">
          <p15:clr>
            <a:srgbClr val="E46962"/>
          </p15:clr>
        </p15:guide>
        <p15:guide id="22" orient="horz" pos="864">
          <p15:clr>
            <a:srgbClr val="E46962"/>
          </p15:clr>
        </p15:guide>
        <p15:guide id="23" orient="horz" pos="903">
          <p15:clr>
            <a:srgbClr val="E46962"/>
          </p15:clr>
        </p15:guide>
        <p15:guide id="24" orient="horz" pos="942">
          <p15:clr>
            <a:srgbClr val="E46962"/>
          </p15:clr>
        </p15:guide>
        <p15:guide id="25" orient="horz" pos="1224">
          <p15:clr>
            <a:srgbClr val="E46962"/>
          </p15:clr>
        </p15:guide>
        <p15:guide id="26" orient="horz" pos="1254">
          <p15:clr>
            <a:srgbClr val="E46962"/>
          </p15:clr>
        </p15:guide>
        <p15:guide id="27" orient="horz" pos="1302">
          <p15:clr>
            <a:srgbClr val="E46962"/>
          </p15:clr>
        </p15:guide>
        <p15:guide id="28" orient="horz" pos="1584">
          <p15:clr>
            <a:srgbClr val="E46962"/>
          </p15:clr>
        </p15:guide>
        <p15:guide id="29" orient="horz" pos="1620">
          <p15:clr>
            <a:srgbClr val="E46962"/>
          </p15:clr>
        </p15:guide>
        <p15:guide id="30" orient="horz" pos="1656">
          <p15:clr>
            <a:srgbClr val="E46962"/>
          </p15:clr>
        </p15:guide>
        <p15:guide id="31" orient="horz" pos="1938">
          <p15:clr>
            <a:srgbClr val="E46962"/>
          </p15:clr>
        </p15:guide>
        <p15:guide id="32" orient="horz" pos="1986">
          <p15:clr>
            <a:srgbClr val="E46962"/>
          </p15:clr>
        </p15:guide>
        <p15:guide id="33" orient="horz" pos="2035">
          <p15:clr>
            <a:srgbClr val="E46962"/>
          </p15:clr>
        </p15:guide>
        <p15:guide id="34" orient="horz" pos="2291">
          <p15:clr>
            <a:srgbClr val="E46962"/>
          </p15:clr>
        </p15:guide>
        <p15:guide id="35" orient="horz" pos="2337">
          <p15:clr>
            <a:srgbClr val="E46962"/>
          </p15:clr>
        </p15:guide>
        <p15:guide id="36" orient="horz" pos="2376">
          <p15:clr>
            <a:srgbClr val="E46962"/>
          </p15:clr>
        </p15:guide>
        <p15:guide id="37" orient="horz" pos="2639">
          <p15:clr>
            <a:srgbClr val="E46962"/>
          </p15:clr>
        </p15:guide>
        <p15:guide id="38" orient="horz" pos="2687">
          <p15:clr>
            <a:srgbClr val="E46962"/>
          </p15:clr>
        </p15:guide>
        <p15:guide id="39" orient="horz" pos="2730">
          <p15:clr>
            <a:srgbClr val="E46962"/>
          </p15:clr>
        </p15:guide>
        <p15:guide id="40" orient="horz" pos="3057">
          <p15:clr>
            <a:srgbClr val="E46962"/>
          </p15:clr>
        </p15:guide>
        <p15:guide id="41" pos="792">
          <p15:clr>
            <a:srgbClr val="E46962"/>
          </p15:clr>
        </p15:guide>
        <p15:guide id="42" pos="847">
          <p15:clr>
            <a:srgbClr val="E46962"/>
          </p15:clr>
        </p15:guide>
        <p15:guide id="43" pos="887">
          <p15:clr>
            <a:srgbClr val="E46962"/>
          </p15:clr>
        </p15:guide>
        <p15:guide id="44" pos="2147">
          <p15:clr>
            <a:srgbClr val="E46962"/>
          </p15:clr>
        </p15:guide>
        <p15:guide id="45" pos="2189">
          <p15:clr>
            <a:srgbClr val="E46962"/>
          </p15:clr>
        </p15:guide>
        <p15:guide id="46" pos="2230">
          <p15:clr>
            <a:srgbClr val="E46962"/>
          </p15:clr>
        </p15:guide>
        <p15:guide id="47" pos="3530">
          <p15:clr>
            <a:srgbClr val="E46962"/>
          </p15:clr>
        </p15:guide>
        <p15:guide id="48" pos="3571">
          <p15:clr>
            <a:srgbClr val="E46962"/>
          </p15:clr>
        </p15:guide>
        <p15:guide id="49" pos="3613">
          <p15:clr>
            <a:srgbClr val="E46962"/>
          </p15:clr>
        </p15:guide>
        <p15:guide id="50" pos="4851">
          <p15:clr>
            <a:srgbClr val="E46962"/>
          </p15:clr>
        </p15:guide>
        <p15:guide id="51" pos="4893">
          <p15:clr>
            <a:srgbClr val="E46962"/>
          </p15:clr>
        </p15:guide>
        <p15:guide id="52" pos="493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pavann-globallogic/AWS/tree/mai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idx="4294967295" type="title"/>
          </p:nvPr>
        </p:nvSpPr>
        <p:spPr>
          <a:xfrm>
            <a:off x="292200" y="1257150"/>
            <a:ext cx="5863800" cy="2514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5F2D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AMAZON WEB SERVICE</a:t>
            </a:r>
            <a:endParaRPr sz="6000">
              <a:solidFill>
                <a:srgbClr val="FF5F2D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304" name="Google Shape;304;p19"/>
          <p:cNvSpPr txBox="1"/>
          <p:nvPr/>
        </p:nvSpPr>
        <p:spPr>
          <a:xfrm>
            <a:off x="446650" y="3692675"/>
            <a:ext cx="28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Pavann Kalyan </a:t>
            </a:r>
            <a:r>
              <a:rPr lang="en" sz="1800">
                <a:solidFill>
                  <a:schemeClr val="accent1"/>
                </a:solidFill>
              </a:rPr>
              <a:t>Reddy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/>
          <p:nvPr/>
        </p:nvSpPr>
        <p:spPr>
          <a:xfrm>
            <a:off x="292200" y="996395"/>
            <a:ext cx="6227700" cy="3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●"/>
            </a:pPr>
            <a:r>
              <a:rPr lang="en" sz="1200">
                <a:latin typeface="Manrope"/>
                <a:ea typeface="Manrope"/>
                <a:cs typeface="Manrope"/>
                <a:sym typeface="Manrope"/>
              </a:rPr>
              <a:t>Introduction to AWS</a:t>
            </a:r>
            <a:endParaRPr sz="1200"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●"/>
            </a:pPr>
            <a:r>
              <a:rPr lang="en" sz="1200">
                <a:latin typeface="Manrope"/>
                <a:ea typeface="Manrope"/>
                <a:cs typeface="Manrope"/>
                <a:sym typeface="Manrope"/>
              </a:rPr>
              <a:t>Introduction to AWS S3</a:t>
            </a:r>
            <a:endParaRPr sz="1200"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●"/>
            </a:pPr>
            <a:r>
              <a:rPr lang="en" sz="1200">
                <a:latin typeface="Manrope"/>
                <a:ea typeface="Manrope"/>
                <a:cs typeface="Manrope"/>
                <a:sym typeface="Manrope"/>
              </a:rPr>
              <a:t>AWS S3 APIs Overview</a:t>
            </a:r>
            <a:endParaRPr sz="1200"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●"/>
            </a:pPr>
            <a:r>
              <a:rPr lang="en" sz="1200">
                <a:latin typeface="Manrope"/>
                <a:ea typeface="Manrope"/>
                <a:cs typeface="Manrope"/>
                <a:sym typeface="Manrope"/>
              </a:rPr>
              <a:t>Key Features of AWS S3 API</a:t>
            </a:r>
            <a:endParaRPr sz="1200"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Authentication and Security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Use Cases and Examples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Best Practices for Using S3 API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10" name="Google Shape;310;p20"/>
          <p:cNvSpPr txBox="1"/>
          <p:nvPr/>
        </p:nvSpPr>
        <p:spPr>
          <a:xfrm>
            <a:off x="292200" y="322176"/>
            <a:ext cx="6227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5F2D"/>
                </a:solidFill>
                <a:latin typeface="Manrope"/>
                <a:ea typeface="Manrope"/>
                <a:cs typeface="Manrope"/>
                <a:sym typeface="Manrope"/>
              </a:rPr>
              <a:t>Agenda</a:t>
            </a:r>
            <a:endParaRPr b="1" sz="1800">
              <a:solidFill>
                <a:srgbClr val="FF5F2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292200" y="2479376"/>
            <a:ext cx="6227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5F2D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 txBox="1"/>
          <p:nvPr/>
        </p:nvSpPr>
        <p:spPr>
          <a:xfrm>
            <a:off x="311050" y="215250"/>
            <a:ext cx="557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5F2D"/>
                </a:solidFill>
              </a:rPr>
              <a:t>Introduction To AWS:</a:t>
            </a:r>
            <a:endParaRPr b="1" sz="1800">
              <a:solidFill>
                <a:srgbClr val="FF5F2D"/>
              </a:solidFill>
            </a:endParaRPr>
          </a:p>
        </p:txBody>
      </p:sp>
      <p:sp>
        <p:nvSpPr>
          <p:cNvPr id="317" name="Google Shape;317;p21"/>
          <p:cNvSpPr txBox="1"/>
          <p:nvPr/>
        </p:nvSpPr>
        <p:spPr>
          <a:xfrm>
            <a:off x="311050" y="877300"/>
            <a:ext cx="799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Aws is a cloud computing platform, that offers variety of services to help business and organization at lower cost and innovate faster. 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It offers services like compute, store, database etc,.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684650" y="1943100"/>
            <a:ext cx="5579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5F2D"/>
                </a:solidFill>
                <a:latin typeface="Manrope"/>
                <a:ea typeface="Manrope"/>
                <a:cs typeface="Manrope"/>
                <a:sym typeface="Manrope"/>
              </a:rPr>
              <a:t>Features Of AWS:</a:t>
            </a:r>
            <a:endParaRPr b="1" sz="1800">
              <a:solidFill>
                <a:srgbClr val="FF5F2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nrope"/>
              <a:buChar char="●"/>
            </a:pP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Cost effective (follows pay as you go method)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nrope"/>
              <a:buChar char="●"/>
            </a:pP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Scalability and elasticity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nrope"/>
              <a:buChar char="●"/>
            </a:pP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Security and compliance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nrope"/>
              <a:buChar char="●"/>
            </a:pP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Flexibility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nrope"/>
              <a:buChar char="●"/>
            </a:pP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Durability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F2D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/>
          <p:nvPr/>
        </p:nvSpPr>
        <p:spPr>
          <a:xfrm>
            <a:off x="252925" y="1048300"/>
            <a:ext cx="557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4" name="Google Shape;324;p22"/>
          <p:cNvSpPr txBox="1"/>
          <p:nvPr/>
        </p:nvSpPr>
        <p:spPr>
          <a:xfrm>
            <a:off x="340100" y="408975"/>
            <a:ext cx="557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Introduction To AWS S3:</a:t>
            </a:r>
            <a:endParaRPr b="1" sz="18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340100" y="954500"/>
            <a:ext cx="806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S3</a:t>
            </a: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is a highly scalable object  storage service that allows you to store data and manage data in the cloud.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It supports various types of data like structured,semi-structured and unstructured data.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294075" y="1637250"/>
            <a:ext cx="8425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Key Concepts:</a:t>
            </a:r>
            <a:endParaRPr b="1" sz="1800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Bucket</a:t>
            </a: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: it is a container for objects.  Where we can store any number of files.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Object</a:t>
            </a: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: object is a single file within a bucket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Key</a:t>
            </a: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: a unique identifier for an object(file path)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Tags</a:t>
            </a: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: Tags are key-value pairs used to categorize and manage S3 objects.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378850" y="3127000"/>
            <a:ext cx="557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Features Of S3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●"/>
            </a:pP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High availability and durability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●"/>
            </a:pP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S3 automatically replicates across multiple availability  zones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●"/>
            </a:pP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Security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●"/>
            </a:pP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Performance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●"/>
            </a:pP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Cost effective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"/>
          <p:cNvSpPr txBox="1"/>
          <p:nvPr/>
        </p:nvSpPr>
        <p:spPr>
          <a:xfrm>
            <a:off x="291675" y="244325"/>
            <a:ext cx="557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5F2D"/>
                </a:solidFill>
                <a:latin typeface="Manrope"/>
                <a:ea typeface="Manrope"/>
                <a:cs typeface="Manrope"/>
                <a:sym typeface="Manrope"/>
              </a:rPr>
              <a:t>AWS S3 APIs</a:t>
            </a:r>
            <a:endParaRPr b="1" sz="1800">
              <a:solidFill>
                <a:srgbClr val="FF5F2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3" name="Google Shape;333;p23"/>
          <p:cNvSpPr txBox="1"/>
          <p:nvPr/>
        </p:nvSpPr>
        <p:spPr>
          <a:xfrm>
            <a:off x="340100" y="954500"/>
            <a:ext cx="607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S3 API is a RESTful web service interface that allows you to manage S3 resources programmatically.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4" name="Google Shape;334;p23"/>
          <p:cNvSpPr txBox="1"/>
          <p:nvPr/>
        </p:nvSpPr>
        <p:spPr>
          <a:xfrm>
            <a:off x="436950" y="1818000"/>
            <a:ext cx="55794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5F2D"/>
                </a:solidFill>
                <a:latin typeface="Manrope"/>
                <a:ea typeface="Manrope"/>
                <a:cs typeface="Manrope"/>
                <a:sym typeface="Manrope"/>
              </a:rPr>
              <a:t>HTTP Methods:</a:t>
            </a:r>
            <a:endParaRPr b="1" sz="1200">
              <a:solidFill>
                <a:srgbClr val="FF5F2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GET: Retrieve objects and metadata.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PUT: Upload objects to a bucket.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POST: Add objects or perform multipart uploads.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DELETE: Remove objects from a bucket.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223875" y="3382725"/>
            <a:ext cx="55794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5F2D"/>
                </a:solidFill>
                <a:latin typeface="Manrope"/>
                <a:ea typeface="Manrope"/>
                <a:cs typeface="Manrope"/>
                <a:sym typeface="Manrope"/>
              </a:rPr>
              <a:t>Use Cases: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Automating data workflows, integrating S3 with other applications, and managing S3 resources programmatically.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359475" y="4244825"/>
            <a:ext cx="557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F2D"/>
                </a:solidFill>
              </a:rPr>
              <a:t>NOTE</a:t>
            </a:r>
            <a:r>
              <a:rPr lang="en" sz="1800">
                <a:solidFill>
                  <a:schemeClr val="dk2"/>
                </a:solidFill>
              </a:rPr>
              <a:t>: Please refer this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1800">
                <a:solidFill>
                  <a:schemeClr val="dk2"/>
                </a:solidFill>
              </a:rPr>
              <a:t> for code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/>
        </p:nvSpPr>
        <p:spPr>
          <a:xfrm>
            <a:off x="800100" y="290775"/>
            <a:ext cx="557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800">
                <a:solidFill>
                  <a:srgbClr val="FF5F2D"/>
                </a:solidFill>
                <a:latin typeface="Manrope"/>
                <a:ea typeface="Manrope"/>
                <a:cs typeface="Manrope"/>
                <a:sym typeface="Manrope"/>
              </a:rPr>
              <a:t>Authentication and Security:</a:t>
            </a:r>
            <a:endParaRPr sz="1800">
              <a:solidFill>
                <a:srgbClr val="FF5F2D"/>
              </a:solidFill>
            </a:endParaRPr>
          </a:p>
        </p:txBody>
      </p:sp>
      <p:sp>
        <p:nvSpPr>
          <p:cNvPr id="342" name="Google Shape;342;p24"/>
          <p:cNvSpPr txBox="1"/>
          <p:nvPr/>
        </p:nvSpPr>
        <p:spPr>
          <a:xfrm>
            <a:off x="921300" y="930525"/>
            <a:ext cx="5579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IAM Roles and Policies: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Define permissions for accessing S3 resources.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Access Control Lists (ACLs):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Control access to individual objects.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Bucket Policies: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Specify access permissions for all objects within a bucket.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/>
        </p:nvSpPr>
        <p:spPr>
          <a:xfrm>
            <a:off x="805050" y="593025"/>
            <a:ext cx="5579400" cy="27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5F2D"/>
                </a:solidFill>
                <a:latin typeface="Manrope"/>
                <a:ea typeface="Manrope"/>
                <a:cs typeface="Manrope"/>
                <a:sym typeface="Manrope"/>
              </a:rPr>
              <a:t>Best Practices for Using S3 API:</a:t>
            </a:r>
            <a:endParaRPr b="1" sz="1800">
              <a:solidFill>
                <a:srgbClr val="FF5F2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Security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Implement IAM roles, bucket policies, and encryption.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Performance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Use multipart upload for large objects, and choose the right region for your data.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Cost Management: 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Regularly review storage costs and use lifecycle policies.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Monitoring: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Set up CloudWatch alarms to monitor S3 usage and performance.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/>
          <p:nvPr/>
        </p:nvSpPr>
        <p:spPr>
          <a:xfrm>
            <a:off x="155000" y="1612950"/>
            <a:ext cx="79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THANK YOU</a:t>
            </a:r>
            <a:endParaRPr sz="6000">
              <a:solidFill>
                <a:schemeClr val="accen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densed Presentation Deck">
  <a:themeElements>
    <a:clrScheme name="Simple Light">
      <a:dk1>
        <a:srgbClr val="000000"/>
      </a:dk1>
      <a:lt1>
        <a:srgbClr val="FFFFFF"/>
      </a:lt1>
      <a:dk2>
        <a:srgbClr val="484F6B"/>
      </a:dk2>
      <a:lt2>
        <a:srgbClr val="F2F3F6"/>
      </a:lt2>
      <a:accent1>
        <a:srgbClr val="FF5F2D"/>
      </a:accent1>
      <a:accent2>
        <a:srgbClr val="4442E3"/>
      </a:accent2>
      <a:accent3>
        <a:srgbClr val="F2F3F6"/>
      </a:accent3>
      <a:accent4>
        <a:srgbClr val="C8CAD3"/>
      </a:accent4>
      <a:accent5>
        <a:srgbClr val="868A9B"/>
      </a:accent5>
      <a:accent6>
        <a:srgbClr val="484F6B"/>
      </a:accent6>
      <a:hlink>
        <a:srgbClr val="4442E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